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Roboto"/>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Roboto-regular.fntdata"/><Relationship Id="rId21" Type="http://schemas.openxmlformats.org/officeDocument/2006/relationships/slide" Target="slides/slide16.xml"/><Relationship Id="rId24" Type="http://schemas.openxmlformats.org/officeDocument/2006/relationships/font" Target="fonts/Roboto-italic.fntdata"/><Relationship Id="rId23" Type="http://schemas.openxmlformats.org/officeDocument/2006/relationships/font" Target="fonts/Roboto-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Roboto-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 name="Google Shape;8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9" name="Google Shape;26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1F1F1F"/>
                </a:solidFill>
                <a:highlight>
                  <a:srgbClr val="FFFFFF"/>
                </a:highlight>
              </a:rPr>
              <a:t>Now that we’ve talked about soil texture and porosity, let’s put it all together.  Water retention refers to the ability of soil to hold onto water.  Nutrient retention refers to the ability</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2" name="Google Shape;292;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1F1F1F"/>
                </a:solidFill>
                <a:highlight>
                  <a:srgbClr val="FFFFFF"/>
                </a:highlight>
              </a:rPr>
              <a:t>Just like humans need water to stay hydrated and healthy, soybeans also need consistent moisture throughout their growth cycle.  However, the amount of water they need can vary depending on the stage of growth.  Let’s take a closer look at their water needs at different times.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4" name="Google Shape;31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1F1F1F"/>
                </a:solidFill>
                <a:highlight>
                  <a:srgbClr val="FFFFFF"/>
                </a:highlight>
              </a:rPr>
              <a:t>The first stage is germination, when the seed absorbs water, splits open, and a tiny seedling emerges.  During this stage, consistent moisture is crucial.  Think of a dried bean trying to rehydrate.  If the soil is too dry, the seed won’t have enough water to split open and sprout, or the seedling might be weak and struggle to survive.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6" name="Google Shape;336;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1F1F1F"/>
                </a:solidFill>
                <a:highlight>
                  <a:srgbClr val="FFFFFF"/>
                </a:highlight>
              </a:rPr>
              <a:t>Once the seedling emerges, it enters the vegetative growth stage, where the plant focuses on developing leaves and stems.  During this time, the soybean plant needs moderate water for healthy growth.  However, too much water can actually be a bad thing.  If the soil is constantly soggy, it can lead to excessive leaf growth and weaken the plant’s stem, making it more susceptible to disease or wind damage.</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8" name="Google Shape;358;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The flowering and pod development stage is a critical time for soybeans.  This is when the plant produces flowers, which will eventually turn into soybean pods.  During this stage, soybeans have their highest water demand.  If the soil is dry during this time, the plant will be stressed and may not produce as many pods, or the pods may be smaller and contain fewer soybeans.  This can significantly reduce the overall yield, or the amount of soybeans harvested from the field.</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0" name="Google Shape;38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The final stage is maturity, when the soybean pods dry down and the seeds inside harden.  During this stage, the plant needs less water overall.  However, if the soil dries out too quickly, it can impact the quality of the soybeans themselves.</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2" name="Google Shape;40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1F1F1F"/>
                </a:solidFill>
                <a:highlight>
                  <a:srgbClr val="FFFFFF"/>
                </a:highlight>
              </a:rPr>
              <a:t>Now that we’ve talked about the importance of water for soybeans at different stages, let’s discuss the challenges farmers face in areas with sandy soil.  As we learned earlier, sandy soil has large particles and drains quickly.  This means it holds onto very little water.  For soybeans, this can be a major problem.  Throughout the growing cycle, especially during the critical flowering and pod development stage, sandy soil can leave soybeans thirsty and stressed, potentially leading to lower yields.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 name="Google Shape;9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1F1F1F"/>
                </a:solidFill>
                <a:highlight>
                  <a:srgbClr val="FFFFFF"/>
                </a:highlight>
              </a:rPr>
              <a:t>In today’s presentation, we’ll be talking about soybeans, a super important global crop, and how healthy soil is essential for their growth. We’ll also be learning some new vocabulary related to soil and how it affects soybeans’ ability to thrive.</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 name="Google Shape;117;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9" name="Google Shape;139;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1F1F1F"/>
                </a:solidFill>
                <a:highlight>
                  <a:srgbClr val="FFFFFF"/>
                </a:highlight>
              </a:rPr>
              <a:t>Soybeans are a great source of protein, an essential nutrient for our bodies! We can eat them whole like edamame, which are young soybeans still in their pods. Soybeans can also be processed into many other foods we enjoy, like tofu and soy milk, which are dairy-free alternatives. They are also used in animal feed to help animals grow strong and healthy, and in many industrial products like crayons and biofuels.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1" name="Google Shape;18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1F1F1F"/>
                </a:solidFill>
                <a:highlight>
                  <a:srgbClr val="FFFFFF"/>
                </a:highlight>
              </a:rPr>
              <a:t>Now that we know how important soybeans are, let’s talk about soil! Soil is like the earth’s skin, and it’s made up of different-sized particles. These particles can be sand, which is coarse and gritty, silt, which is smooth and powdery, and clay, which is sticky and clumpy. The size of these particles affects how much water and nutrients the soil can hold onto, which is important for plant growth. The mix of sand, silt, and clay in soil is called soil texture.  Sandy soil, with large particles, drains quickly and doesn’t hold onto much water.  Silty soil has medium-sized particles and holds some water. Clayey soil, with the smallest particles, holds onto a lot of water, but water can drain poorly through it.  When it comes to water retention, soil texture plays a big role.  Imagine pouring water into a colander, a strainer, and a bowl.  The colander, with large spaces like sandy soil, will drain quickly.  The strainer, with medium-sized spaces like silty soil, will drain slower but still lose some water.  The bowl, with very little space like clayey soil, will hold the most water.</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1F1F1F"/>
                </a:solidFill>
                <a:highlight>
                  <a:srgbClr val="FFFFFF"/>
                </a:highlight>
              </a:rPr>
              <a:t>The mix of sand, silt, and clay in soil is called soil texture. Sandy soil, with large particles, drains quickly and doesn’t hold onto much water or nutrients. Silty soil has medium-sized particles and holds some water and nutrients. Clayey soil, with the smallest particles, holds onto a lot of water and nutrients, but water can drain poorly through it.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5" name="Google Shape;22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sz="1200">
                <a:solidFill>
                  <a:srgbClr val="1F1F1F"/>
                </a:solidFill>
                <a:highlight>
                  <a:srgbClr val="FFFFFF"/>
                </a:highlight>
              </a:rPr>
              <a:t>Porosity refers to the space between soil particles.  Imagine the soil particles like marbles in a jar.  The space between the marbles is the porosity.  More space means the soil can hold more water and air, which is good for plant growth.  Less space means less water and air can be trapped in the soil.  Organic matter, decomposed plant and animal material in soil, helps create space between soil particles, increasing porosity and water retention.  Think of adding sponges to the jar with the marbles.  The sponges will soak up some of the space, but they can also hold water, similar to how organic matter helps soil retain water.</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7" name="Google Shape;247;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 name="Shape 11"/>
        <p:cNvGrpSpPr/>
        <p:nvPr/>
      </p:nvGrpSpPr>
      <p:grpSpPr>
        <a:xfrm>
          <a:off x="0" y="0"/>
          <a:ext cx="0" cy="0"/>
          <a:chOff x="0" y="0"/>
          <a:chExt cx="0" cy="0"/>
        </a:xfrm>
      </p:grpSpPr>
      <p:sp>
        <p:nvSpPr>
          <p:cNvPr id="12" name="Google Shape;12;p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chemeClr val="dk1"/>
              </a:buClr>
              <a:buSzPts val="2800"/>
              <a:buFont typeface="Calibri"/>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 name="Google Shape;13;p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spcBef>
                <a:spcPts val="0"/>
              </a:spcBef>
              <a:spcAft>
                <a:spcPts val="0"/>
              </a:spcAft>
              <a:buClr>
                <a:schemeClr val="dk1"/>
              </a:buClr>
              <a:buSzPts val="1800"/>
              <a:buChar char="●"/>
              <a:defRPr/>
            </a:lvl1pPr>
            <a:lvl2pPr indent="-317500" lvl="1" marL="914400" algn="l">
              <a:spcBef>
                <a:spcPts val="0"/>
              </a:spcBef>
              <a:spcAft>
                <a:spcPts val="0"/>
              </a:spcAft>
              <a:buClr>
                <a:schemeClr val="dk1"/>
              </a:buClr>
              <a:buSzPts val="1400"/>
              <a:buChar char="○"/>
              <a:defRPr/>
            </a:lvl2pPr>
            <a:lvl3pPr indent="-317500" lvl="2" marL="1371600" algn="l">
              <a:spcBef>
                <a:spcPts val="0"/>
              </a:spcBef>
              <a:spcAft>
                <a:spcPts val="0"/>
              </a:spcAft>
              <a:buClr>
                <a:schemeClr val="dk1"/>
              </a:buClr>
              <a:buSzPts val="1400"/>
              <a:buChar char="■"/>
              <a:defRPr/>
            </a:lvl3pPr>
            <a:lvl4pPr indent="-317500" lvl="3" marL="1828800" algn="l">
              <a:spcBef>
                <a:spcPts val="0"/>
              </a:spcBef>
              <a:spcAft>
                <a:spcPts val="0"/>
              </a:spcAft>
              <a:buClr>
                <a:schemeClr val="dk1"/>
              </a:buClr>
              <a:buSzPts val="1400"/>
              <a:buChar char="●"/>
              <a:defRPr/>
            </a:lvl4pPr>
            <a:lvl5pPr indent="-317500" lvl="4" marL="2286000" algn="l">
              <a:spcBef>
                <a:spcPts val="0"/>
              </a:spcBef>
              <a:spcAft>
                <a:spcPts val="0"/>
              </a:spcAft>
              <a:buClr>
                <a:schemeClr val="dk1"/>
              </a:buClr>
              <a:buSzPts val="1400"/>
              <a:buChar char="○"/>
              <a:defRPr/>
            </a:lvl5pPr>
            <a:lvl6pPr indent="-317500" lvl="5" marL="2743200" algn="l">
              <a:spcBef>
                <a:spcPts val="0"/>
              </a:spcBef>
              <a:spcAft>
                <a:spcPts val="0"/>
              </a:spcAft>
              <a:buClr>
                <a:schemeClr val="dk1"/>
              </a:buClr>
              <a:buSzPts val="1400"/>
              <a:buChar char="■"/>
              <a:defRPr/>
            </a:lvl6pPr>
            <a:lvl7pPr indent="-317500" lvl="6" marL="3200400" algn="l">
              <a:spcBef>
                <a:spcPts val="0"/>
              </a:spcBef>
              <a:spcAft>
                <a:spcPts val="0"/>
              </a:spcAft>
              <a:buClr>
                <a:schemeClr val="dk1"/>
              </a:buClr>
              <a:buSzPts val="1400"/>
              <a:buChar char="●"/>
              <a:defRPr/>
            </a:lvl7pPr>
            <a:lvl8pPr indent="-317500" lvl="7" marL="3657600" algn="l">
              <a:spcBef>
                <a:spcPts val="0"/>
              </a:spcBef>
              <a:spcAft>
                <a:spcPts val="0"/>
              </a:spcAft>
              <a:buClr>
                <a:schemeClr val="dk1"/>
              </a:buClr>
              <a:buSzPts val="1400"/>
              <a:buChar char="○"/>
              <a:defRPr/>
            </a:lvl8pPr>
            <a:lvl9pPr indent="-317500" lvl="8" marL="4114800" algn="l">
              <a:spcBef>
                <a:spcPts val="0"/>
              </a:spcBef>
              <a:spcAft>
                <a:spcPts val="0"/>
              </a:spcAft>
              <a:buClr>
                <a:schemeClr val="dk1"/>
              </a:buClr>
              <a:buSzPts val="1400"/>
              <a:buChar char="■"/>
              <a:defRPr/>
            </a:lvl9pPr>
          </a:lstStyle>
          <a:p/>
        </p:txBody>
      </p:sp>
      <p:sp>
        <p:nvSpPr>
          <p:cNvPr id="14" name="Google Shape;14;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1pPr>
            <a:lvl2pPr indent="0" lvl="1" marL="0" marR="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2pPr>
            <a:lvl3pPr indent="0" lvl="2" marL="0" marR="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3pPr>
            <a:lvl4pPr indent="0" lvl="3" marL="0" marR="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4pPr>
            <a:lvl5pPr indent="0" lvl="4" marL="0" marR="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5pPr>
            <a:lvl6pPr indent="0" lvl="5" marL="0" marR="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6pPr>
            <a:lvl7pPr indent="0" lvl="6" marL="0" marR="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7pPr>
            <a:lvl8pPr indent="0" lvl="7" marL="0" marR="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8pPr>
            <a:lvl9pPr indent="0" lvl="8" marL="0" marR="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1"/>
          <p:cNvSpPr txBox="1"/>
          <p:nvPr>
            <p:ph type="title"/>
          </p:nvPr>
        </p:nvSpPr>
        <p:spPr>
          <a:xfrm>
            <a:off x="896144" y="2400300"/>
            <a:ext cx="2743200" cy="283369"/>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1"/>
          <p:cNvSpPr/>
          <p:nvPr>
            <p:ph idx="2" type="pic"/>
          </p:nvPr>
        </p:nvSpPr>
        <p:spPr>
          <a:xfrm>
            <a:off x="896144" y="306388"/>
            <a:ext cx="2743200" cy="2057400"/>
          </a:xfrm>
          <a:prstGeom prst="rect">
            <a:avLst/>
          </a:prstGeom>
          <a:noFill/>
          <a:ln>
            <a:noFill/>
          </a:ln>
        </p:spPr>
      </p:sp>
      <p:sp>
        <p:nvSpPr>
          <p:cNvPr id="68" name="Google Shape;68;p11"/>
          <p:cNvSpPr txBox="1"/>
          <p:nvPr>
            <p:ph idx="1" type="body"/>
          </p:nvPr>
        </p:nvSpPr>
        <p:spPr>
          <a:xfrm>
            <a:off x="896144" y="2683669"/>
            <a:ext cx="2743200" cy="402431"/>
          </a:xfrm>
          <a:prstGeom prst="rect">
            <a:avLst/>
          </a:prstGeom>
          <a:noFill/>
          <a:ln>
            <a:noFill/>
          </a:ln>
        </p:spPr>
        <p:txBody>
          <a:bodyPr anchorCtr="0" anchor="t" bIns="45700" lIns="91425" spcFirstLastPara="1" rIns="91425" wrap="square" tIns="45700">
            <a:normAutofit/>
          </a:bodyPr>
          <a:lstStyle>
            <a:lvl1pPr indent="-228600" lvl="0" marL="457200" algn="l">
              <a:spcBef>
                <a:spcPts val="140"/>
              </a:spcBef>
              <a:spcAft>
                <a:spcPts val="0"/>
              </a:spcAft>
              <a:buClr>
                <a:schemeClr val="dk1"/>
              </a:buClr>
              <a:buSzPts val="700"/>
              <a:buNone/>
              <a:defRPr sz="700"/>
            </a:lvl1pPr>
            <a:lvl2pPr indent="-228600" lvl="1" marL="914400" algn="l">
              <a:spcBef>
                <a:spcPts val="12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90"/>
              </a:spcBef>
              <a:spcAft>
                <a:spcPts val="0"/>
              </a:spcAft>
              <a:buClr>
                <a:schemeClr val="dk1"/>
              </a:buClr>
              <a:buSzPts val="450"/>
              <a:buNone/>
              <a:defRPr sz="450"/>
            </a:lvl4pPr>
            <a:lvl5pPr indent="-228600" lvl="4" marL="2286000" algn="l">
              <a:spcBef>
                <a:spcPts val="90"/>
              </a:spcBef>
              <a:spcAft>
                <a:spcPts val="0"/>
              </a:spcAft>
              <a:buClr>
                <a:schemeClr val="dk1"/>
              </a:buClr>
              <a:buSzPts val="450"/>
              <a:buNone/>
              <a:defRPr sz="450"/>
            </a:lvl5pPr>
            <a:lvl6pPr indent="-228600" lvl="5" marL="2743200" algn="l">
              <a:spcBef>
                <a:spcPts val="90"/>
              </a:spcBef>
              <a:spcAft>
                <a:spcPts val="0"/>
              </a:spcAft>
              <a:buClr>
                <a:schemeClr val="dk1"/>
              </a:buClr>
              <a:buSzPts val="450"/>
              <a:buNone/>
              <a:defRPr sz="450"/>
            </a:lvl6pPr>
            <a:lvl7pPr indent="-228600" lvl="6" marL="3200400" algn="l">
              <a:spcBef>
                <a:spcPts val="90"/>
              </a:spcBef>
              <a:spcAft>
                <a:spcPts val="0"/>
              </a:spcAft>
              <a:buClr>
                <a:schemeClr val="dk1"/>
              </a:buClr>
              <a:buSzPts val="450"/>
              <a:buNone/>
              <a:defRPr sz="450"/>
            </a:lvl7pPr>
            <a:lvl8pPr indent="-228600" lvl="7" marL="3657600" algn="l">
              <a:spcBef>
                <a:spcPts val="90"/>
              </a:spcBef>
              <a:spcAft>
                <a:spcPts val="0"/>
              </a:spcAft>
              <a:buClr>
                <a:schemeClr val="dk1"/>
              </a:buClr>
              <a:buSzPts val="450"/>
              <a:buNone/>
              <a:defRPr sz="450"/>
            </a:lvl8pPr>
            <a:lvl9pPr indent="-228600" lvl="8" marL="4114800" algn="l">
              <a:spcBef>
                <a:spcPts val="90"/>
              </a:spcBef>
              <a:spcAft>
                <a:spcPts val="0"/>
              </a:spcAft>
              <a:buClr>
                <a:schemeClr val="dk1"/>
              </a:buClr>
              <a:buSzPts val="450"/>
              <a:buNone/>
              <a:defRPr sz="450"/>
            </a:lvl9pPr>
          </a:lstStyle>
          <a:p/>
        </p:txBody>
      </p:sp>
      <p:sp>
        <p:nvSpPr>
          <p:cNvPr id="69" name="Google Shape;69;p11"/>
          <p:cNvSpPr txBox="1"/>
          <p:nvPr>
            <p:ph idx="10" type="dt"/>
          </p:nvPr>
        </p:nvSpPr>
        <p:spPr>
          <a:xfrm>
            <a:off x="228600" y="3178175"/>
            <a:ext cx="1066800" cy="18256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1"/>
          <p:cNvSpPr txBox="1"/>
          <p:nvPr>
            <p:ph idx="11" type="ftr"/>
          </p:nvPr>
        </p:nvSpPr>
        <p:spPr>
          <a:xfrm>
            <a:off x="1562100" y="3178175"/>
            <a:ext cx="1447800" cy="18256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1"/>
          <p:cNvSpPr txBox="1"/>
          <p:nvPr>
            <p:ph idx="12" type="sldNum"/>
          </p:nvPr>
        </p:nvSpPr>
        <p:spPr>
          <a:xfrm>
            <a:off x="3276600" y="3178175"/>
            <a:ext cx="1066800" cy="182563"/>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rgbClr val="888888"/>
              </a:buClr>
              <a:buSzPts val="600"/>
              <a:buFont typeface="Calibri"/>
              <a:buNone/>
              <a:defRPr/>
            </a:lvl1pPr>
            <a:lvl2pPr indent="0" lvl="1" marL="0" algn="r">
              <a:spcBef>
                <a:spcPts val="0"/>
              </a:spcBef>
              <a:spcAft>
                <a:spcPts val="0"/>
              </a:spcAft>
              <a:buClr>
                <a:srgbClr val="888888"/>
              </a:buClr>
              <a:buSzPts val="600"/>
              <a:buFont typeface="Calibri"/>
              <a:buNone/>
              <a:defRPr/>
            </a:lvl2pPr>
            <a:lvl3pPr indent="0" lvl="2" marL="0" algn="r">
              <a:spcBef>
                <a:spcPts val="0"/>
              </a:spcBef>
              <a:spcAft>
                <a:spcPts val="0"/>
              </a:spcAft>
              <a:buClr>
                <a:srgbClr val="888888"/>
              </a:buClr>
              <a:buSzPts val="600"/>
              <a:buFont typeface="Calibri"/>
              <a:buNone/>
              <a:defRPr/>
            </a:lvl3pPr>
            <a:lvl4pPr indent="0" lvl="3" marL="0" algn="r">
              <a:spcBef>
                <a:spcPts val="0"/>
              </a:spcBef>
              <a:spcAft>
                <a:spcPts val="0"/>
              </a:spcAft>
              <a:buClr>
                <a:srgbClr val="888888"/>
              </a:buClr>
              <a:buSzPts val="600"/>
              <a:buFont typeface="Calibri"/>
              <a:buNone/>
              <a:defRPr/>
            </a:lvl4pPr>
            <a:lvl5pPr indent="0" lvl="4" marL="0" algn="r">
              <a:spcBef>
                <a:spcPts val="0"/>
              </a:spcBef>
              <a:spcAft>
                <a:spcPts val="0"/>
              </a:spcAft>
              <a:buClr>
                <a:srgbClr val="888888"/>
              </a:buClr>
              <a:buSzPts val="600"/>
              <a:buFont typeface="Calibri"/>
              <a:buNone/>
              <a:defRPr/>
            </a:lvl5pPr>
            <a:lvl6pPr indent="0" lvl="5" marL="0" algn="r">
              <a:spcBef>
                <a:spcPts val="0"/>
              </a:spcBef>
              <a:spcAft>
                <a:spcPts val="0"/>
              </a:spcAft>
              <a:buClr>
                <a:srgbClr val="888888"/>
              </a:buClr>
              <a:buSzPts val="600"/>
              <a:buFont typeface="Calibri"/>
              <a:buNone/>
              <a:defRPr/>
            </a:lvl6pPr>
            <a:lvl7pPr indent="0" lvl="6" marL="0" algn="r">
              <a:spcBef>
                <a:spcPts val="0"/>
              </a:spcBef>
              <a:spcAft>
                <a:spcPts val="0"/>
              </a:spcAft>
              <a:buClr>
                <a:srgbClr val="888888"/>
              </a:buClr>
              <a:buSzPts val="600"/>
              <a:buFont typeface="Calibri"/>
              <a:buNone/>
              <a:defRPr/>
            </a:lvl7pPr>
            <a:lvl8pPr indent="0" lvl="7" marL="0" algn="r">
              <a:spcBef>
                <a:spcPts val="0"/>
              </a:spcBef>
              <a:spcAft>
                <a:spcPts val="0"/>
              </a:spcAft>
              <a:buClr>
                <a:srgbClr val="888888"/>
              </a:buClr>
              <a:buSzPts val="600"/>
              <a:buFont typeface="Calibri"/>
              <a:buNone/>
              <a:defRPr/>
            </a:lvl8pPr>
            <a:lvl9pPr indent="0" lvl="8" marL="0" algn="r">
              <a:spcBef>
                <a:spcPts val="0"/>
              </a:spcBef>
              <a:spcAft>
                <a:spcPts val="0"/>
              </a:spcAft>
              <a:buClr>
                <a:srgbClr val="888888"/>
              </a:buClr>
              <a:buSzPts val="600"/>
              <a:buFont typeface="Calibri"/>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2"/>
          <p:cNvSpPr txBox="1"/>
          <p:nvPr>
            <p:ph type="title"/>
          </p:nvPr>
        </p:nvSpPr>
        <p:spPr>
          <a:xfrm>
            <a:off x="228600" y="137319"/>
            <a:ext cx="4114800" cy="5715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2"/>
          <p:cNvSpPr txBox="1"/>
          <p:nvPr>
            <p:ph idx="1" type="body"/>
          </p:nvPr>
        </p:nvSpPr>
        <p:spPr>
          <a:xfrm rot="5400000">
            <a:off x="1154509" y="-125809"/>
            <a:ext cx="2262982" cy="4114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28600" y="3178175"/>
            <a:ext cx="1066800" cy="18256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2"/>
          <p:cNvSpPr txBox="1"/>
          <p:nvPr>
            <p:ph idx="11" type="ftr"/>
          </p:nvPr>
        </p:nvSpPr>
        <p:spPr>
          <a:xfrm>
            <a:off x="1562100" y="3178175"/>
            <a:ext cx="1447800" cy="18256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2"/>
          <p:cNvSpPr txBox="1"/>
          <p:nvPr>
            <p:ph idx="12" type="sldNum"/>
          </p:nvPr>
        </p:nvSpPr>
        <p:spPr>
          <a:xfrm>
            <a:off x="3276600" y="3178175"/>
            <a:ext cx="1066800" cy="182563"/>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rgbClr val="888888"/>
              </a:buClr>
              <a:buSzPts val="600"/>
              <a:buFont typeface="Calibri"/>
              <a:buNone/>
              <a:defRPr/>
            </a:lvl1pPr>
            <a:lvl2pPr indent="0" lvl="1" marL="0" algn="r">
              <a:spcBef>
                <a:spcPts val="0"/>
              </a:spcBef>
              <a:spcAft>
                <a:spcPts val="0"/>
              </a:spcAft>
              <a:buClr>
                <a:srgbClr val="888888"/>
              </a:buClr>
              <a:buSzPts val="600"/>
              <a:buFont typeface="Calibri"/>
              <a:buNone/>
              <a:defRPr/>
            </a:lvl2pPr>
            <a:lvl3pPr indent="0" lvl="2" marL="0" algn="r">
              <a:spcBef>
                <a:spcPts val="0"/>
              </a:spcBef>
              <a:spcAft>
                <a:spcPts val="0"/>
              </a:spcAft>
              <a:buClr>
                <a:srgbClr val="888888"/>
              </a:buClr>
              <a:buSzPts val="600"/>
              <a:buFont typeface="Calibri"/>
              <a:buNone/>
              <a:defRPr/>
            </a:lvl3pPr>
            <a:lvl4pPr indent="0" lvl="3" marL="0" algn="r">
              <a:spcBef>
                <a:spcPts val="0"/>
              </a:spcBef>
              <a:spcAft>
                <a:spcPts val="0"/>
              </a:spcAft>
              <a:buClr>
                <a:srgbClr val="888888"/>
              </a:buClr>
              <a:buSzPts val="600"/>
              <a:buFont typeface="Calibri"/>
              <a:buNone/>
              <a:defRPr/>
            </a:lvl4pPr>
            <a:lvl5pPr indent="0" lvl="4" marL="0" algn="r">
              <a:spcBef>
                <a:spcPts val="0"/>
              </a:spcBef>
              <a:spcAft>
                <a:spcPts val="0"/>
              </a:spcAft>
              <a:buClr>
                <a:srgbClr val="888888"/>
              </a:buClr>
              <a:buSzPts val="600"/>
              <a:buFont typeface="Calibri"/>
              <a:buNone/>
              <a:defRPr/>
            </a:lvl5pPr>
            <a:lvl6pPr indent="0" lvl="5" marL="0" algn="r">
              <a:spcBef>
                <a:spcPts val="0"/>
              </a:spcBef>
              <a:spcAft>
                <a:spcPts val="0"/>
              </a:spcAft>
              <a:buClr>
                <a:srgbClr val="888888"/>
              </a:buClr>
              <a:buSzPts val="600"/>
              <a:buFont typeface="Calibri"/>
              <a:buNone/>
              <a:defRPr/>
            </a:lvl6pPr>
            <a:lvl7pPr indent="0" lvl="6" marL="0" algn="r">
              <a:spcBef>
                <a:spcPts val="0"/>
              </a:spcBef>
              <a:spcAft>
                <a:spcPts val="0"/>
              </a:spcAft>
              <a:buClr>
                <a:srgbClr val="888888"/>
              </a:buClr>
              <a:buSzPts val="600"/>
              <a:buFont typeface="Calibri"/>
              <a:buNone/>
              <a:defRPr/>
            </a:lvl7pPr>
            <a:lvl8pPr indent="0" lvl="7" marL="0" algn="r">
              <a:spcBef>
                <a:spcPts val="0"/>
              </a:spcBef>
              <a:spcAft>
                <a:spcPts val="0"/>
              </a:spcAft>
              <a:buClr>
                <a:srgbClr val="888888"/>
              </a:buClr>
              <a:buSzPts val="600"/>
              <a:buFont typeface="Calibri"/>
              <a:buNone/>
              <a:defRPr/>
            </a:lvl8pPr>
            <a:lvl9pPr indent="0" lvl="8" marL="0" algn="r">
              <a:spcBef>
                <a:spcPts val="0"/>
              </a:spcBef>
              <a:spcAft>
                <a:spcPts val="0"/>
              </a:spcAft>
              <a:buClr>
                <a:srgbClr val="888888"/>
              </a:buClr>
              <a:buSzPts val="600"/>
              <a:buFont typeface="Calibri"/>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3"/>
          <p:cNvSpPr txBox="1"/>
          <p:nvPr>
            <p:ph type="title"/>
          </p:nvPr>
        </p:nvSpPr>
        <p:spPr>
          <a:xfrm rot="5400000">
            <a:off x="2366168" y="1085851"/>
            <a:ext cx="2925763" cy="10287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3"/>
          <p:cNvSpPr txBox="1"/>
          <p:nvPr>
            <p:ph idx="1" type="body"/>
          </p:nvPr>
        </p:nvSpPr>
        <p:spPr>
          <a:xfrm rot="5400000">
            <a:off x="270668" y="95250"/>
            <a:ext cx="2925763" cy="30099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13"/>
          <p:cNvSpPr txBox="1"/>
          <p:nvPr>
            <p:ph idx="10" type="dt"/>
          </p:nvPr>
        </p:nvSpPr>
        <p:spPr>
          <a:xfrm>
            <a:off x="228600" y="3178175"/>
            <a:ext cx="1066800" cy="18256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3"/>
          <p:cNvSpPr txBox="1"/>
          <p:nvPr>
            <p:ph idx="11" type="ftr"/>
          </p:nvPr>
        </p:nvSpPr>
        <p:spPr>
          <a:xfrm>
            <a:off x="1562100" y="3178175"/>
            <a:ext cx="1447800" cy="18256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3"/>
          <p:cNvSpPr txBox="1"/>
          <p:nvPr>
            <p:ph idx="12" type="sldNum"/>
          </p:nvPr>
        </p:nvSpPr>
        <p:spPr>
          <a:xfrm>
            <a:off x="3276600" y="3178175"/>
            <a:ext cx="1066800" cy="182563"/>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rgbClr val="888888"/>
              </a:buClr>
              <a:buSzPts val="600"/>
              <a:buFont typeface="Calibri"/>
              <a:buNone/>
              <a:defRPr/>
            </a:lvl1pPr>
            <a:lvl2pPr indent="0" lvl="1" marL="0" algn="r">
              <a:spcBef>
                <a:spcPts val="0"/>
              </a:spcBef>
              <a:spcAft>
                <a:spcPts val="0"/>
              </a:spcAft>
              <a:buClr>
                <a:srgbClr val="888888"/>
              </a:buClr>
              <a:buSzPts val="600"/>
              <a:buFont typeface="Calibri"/>
              <a:buNone/>
              <a:defRPr/>
            </a:lvl2pPr>
            <a:lvl3pPr indent="0" lvl="2" marL="0" algn="r">
              <a:spcBef>
                <a:spcPts val="0"/>
              </a:spcBef>
              <a:spcAft>
                <a:spcPts val="0"/>
              </a:spcAft>
              <a:buClr>
                <a:srgbClr val="888888"/>
              </a:buClr>
              <a:buSzPts val="600"/>
              <a:buFont typeface="Calibri"/>
              <a:buNone/>
              <a:defRPr/>
            </a:lvl3pPr>
            <a:lvl4pPr indent="0" lvl="3" marL="0" algn="r">
              <a:spcBef>
                <a:spcPts val="0"/>
              </a:spcBef>
              <a:spcAft>
                <a:spcPts val="0"/>
              </a:spcAft>
              <a:buClr>
                <a:srgbClr val="888888"/>
              </a:buClr>
              <a:buSzPts val="600"/>
              <a:buFont typeface="Calibri"/>
              <a:buNone/>
              <a:defRPr/>
            </a:lvl4pPr>
            <a:lvl5pPr indent="0" lvl="4" marL="0" algn="r">
              <a:spcBef>
                <a:spcPts val="0"/>
              </a:spcBef>
              <a:spcAft>
                <a:spcPts val="0"/>
              </a:spcAft>
              <a:buClr>
                <a:srgbClr val="888888"/>
              </a:buClr>
              <a:buSzPts val="600"/>
              <a:buFont typeface="Calibri"/>
              <a:buNone/>
              <a:defRPr/>
            </a:lvl5pPr>
            <a:lvl6pPr indent="0" lvl="5" marL="0" algn="r">
              <a:spcBef>
                <a:spcPts val="0"/>
              </a:spcBef>
              <a:spcAft>
                <a:spcPts val="0"/>
              </a:spcAft>
              <a:buClr>
                <a:srgbClr val="888888"/>
              </a:buClr>
              <a:buSzPts val="600"/>
              <a:buFont typeface="Calibri"/>
              <a:buNone/>
              <a:defRPr/>
            </a:lvl6pPr>
            <a:lvl7pPr indent="0" lvl="6" marL="0" algn="r">
              <a:spcBef>
                <a:spcPts val="0"/>
              </a:spcBef>
              <a:spcAft>
                <a:spcPts val="0"/>
              </a:spcAft>
              <a:buClr>
                <a:srgbClr val="888888"/>
              </a:buClr>
              <a:buSzPts val="600"/>
              <a:buFont typeface="Calibri"/>
              <a:buNone/>
              <a:defRPr/>
            </a:lvl7pPr>
            <a:lvl8pPr indent="0" lvl="7" marL="0" algn="r">
              <a:spcBef>
                <a:spcPts val="0"/>
              </a:spcBef>
              <a:spcAft>
                <a:spcPts val="0"/>
              </a:spcAft>
              <a:buClr>
                <a:srgbClr val="888888"/>
              </a:buClr>
              <a:buSzPts val="600"/>
              <a:buFont typeface="Calibri"/>
              <a:buNone/>
              <a:defRPr/>
            </a:lvl8pPr>
            <a:lvl9pPr indent="0" lvl="8" marL="0" algn="r">
              <a:spcBef>
                <a:spcPts val="0"/>
              </a:spcBef>
              <a:spcAft>
                <a:spcPts val="0"/>
              </a:spcAft>
              <a:buClr>
                <a:srgbClr val="888888"/>
              </a:buClr>
              <a:buSzPts val="600"/>
              <a:buFont typeface="Calibri"/>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1_Section header">
    <p:bg>
      <p:bgPr>
        <a:solidFill>
          <a:schemeClr val="accent3"/>
        </a:solidFill>
      </p:bgPr>
    </p:bg>
    <p:spTree>
      <p:nvGrpSpPr>
        <p:cNvPr id="84" name="Shape 84"/>
        <p:cNvGrpSpPr/>
        <p:nvPr/>
      </p:nvGrpSpPr>
      <p:grpSpPr>
        <a:xfrm>
          <a:off x="0" y="0"/>
          <a:ext cx="0" cy="0"/>
          <a:chOff x="0" y="0"/>
          <a:chExt cx="0" cy="0"/>
        </a:xfrm>
      </p:grpSpPr>
      <p:sp>
        <p:nvSpPr>
          <p:cNvPr id="85" name="Google Shape;85;p14"/>
          <p:cNvSpPr txBox="1"/>
          <p:nvPr>
            <p:ph type="title"/>
          </p:nvPr>
        </p:nvSpPr>
        <p:spPr>
          <a:xfrm>
            <a:off x="1888684" y="1746100"/>
            <a:ext cx="5377500" cy="1646100"/>
          </a:xfrm>
          <a:prstGeom prst="rect">
            <a:avLst/>
          </a:prstGeom>
          <a:noFill/>
          <a:ln>
            <a:noFill/>
          </a:ln>
        </p:spPr>
        <p:txBody>
          <a:bodyPr anchorCtr="0" anchor="ctr" bIns="91425" lIns="91425" spcFirstLastPara="1" rIns="91425" wrap="square" tIns="91425">
            <a:normAutofit/>
          </a:bodyPr>
          <a:lstStyle>
            <a:lvl1pPr lvl="0" algn="ctr">
              <a:spcBef>
                <a:spcPts val="0"/>
              </a:spcBef>
              <a:spcAft>
                <a:spcPts val="0"/>
              </a:spcAft>
              <a:buClr>
                <a:schemeClr val="dk2"/>
              </a:buClr>
              <a:buSzPts val="3200"/>
              <a:buFont typeface="Calibri"/>
              <a:buNone/>
              <a:defRPr sz="3200">
                <a:solidFill>
                  <a:schemeClr val="dk2"/>
                </a:solidFill>
              </a:defRPr>
            </a:lvl1pPr>
            <a:lvl2pPr lvl="1" algn="ctr">
              <a:spcBef>
                <a:spcPts val="0"/>
              </a:spcBef>
              <a:spcAft>
                <a:spcPts val="0"/>
              </a:spcAft>
              <a:buClr>
                <a:schemeClr val="dk2"/>
              </a:buClr>
              <a:buSzPts val="3200"/>
              <a:buNone/>
              <a:defRPr sz="3200">
                <a:solidFill>
                  <a:schemeClr val="dk2"/>
                </a:solidFill>
              </a:defRPr>
            </a:lvl2pPr>
            <a:lvl3pPr lvl="2" algn="ctr">
              <a:spcBef>
                <a:spcPts val="0"/>
              </a:spcBef>
              <a:spcAft>
                <a:spcPts val="0"/>
              </a:spcAft>
              <a:buClr>
                <a:schemeClr val="dk2"/>
              </a:buClr>
              <a:buSzPts val="3200"/>
              <a:buNone/>
              <a:defRPr sz="3200">
                <a:solidFill>
                  <a:schemeClr val="dk2"/>
                </a:solidFill>
              </a:defRPr>
            </a:lvl3pPr>
            <a:lvl4pPr lvl="3" algn="ctr">
              <a:spcBef>
                <a:spcPts val="0"/>
              </a:spcBef>
              <a:spcAft>
                <a:spcPts val="0"/>
              </a:spcAft>
              <a:buClr>
                <a:schemeClr val="dk2"/>
              </a:buClr>
              <a:buSzPts val="3200"/>
              <a:buNone/>
              <a:defRPr sz="3200">
                <a:solidFill>
                  <a:schemeClr val="dk2"/>
                </a:solidFill>
              </a:defRPr>
            </a:lvl4pPr>
            <a:lvl5pPr lvl="4" algn="ctr">
              <a:spcBef>
                <a:spcPts val="0"/>
              </a:spcBef>
              <a:spcAft>
                <a:spcPts val="0"/>
              </a:spcAft>
              <a:buClr>
                <a:schemeClr val="dk2"/>
              </a:buClr>
              <a:buSzPts val="3200"/>
              <a:buNone/>
              <a:defRPr sz="3200">
                <a:solidFill>
                  <a:schemeClr val="dk2"/>
                </a:solidFill>
              </a:defRPr>
            </a:lvl5pPr>
            <a:lvl6pPr lvl="5" algn="ctr">
              <a:spcBef>
                <a:spcPts val="0"/>
              </a:spcBef>
              <a:spcAft>
                <a:spcPts val="0"/>
              </a:spcAft>
              <a:buClr>
                <a:schemeClr val="dk2"/>
              </a:buClr>
              <a:buSzPts val="3200"/>
              <a:buNone/>
              <a:defRPr sz="3200">
                <a:solidFill>
                  <a:schemeClr val="dk2"/>
                </a:solidFill>
              </a:defRPr>
            </a:lvl6pPr>
            <a:lvl7pPr lvl="6" algn="ctr">
              <a:spcBef>
                <a:spcPts val="0"/>
              </a:spcBef>
              <a:spcAft>
                <a:spcPts val="0"/>
              </a:spcAft>
              <a:buClr>
                <a:schemeClr val="dk2"/>
              </a:buClr>
              <a:buSzPts val="3200"/>
              <a:buNone/>
              <a:defRPr sz="3200">
                <a:solidFill>
                  <a:schemeClr val="dk2"/>
                </a:solidFill>
              </a:defRPr>
            </a:lvl7pPr>
            <a:lvl8pPr lvl="7" algn="ctr">
              <a:spcBef>
                <a:spcPts val="0"/>
              </a:spcBef>
              <a:spcAft>
                <a:spcPts val="0"/>
              </a:spcAft>
              <a:buClr>
                <a:schemeClr val="dk2"/>
              </a:buClr>
              <a:buSzPts val="3200"/>
              <a:buNone/>
              <a:defRPr sz="3200">
                <a:solidFill>
                  <a:schemeClr val="dk2"/>
                </a:solidFill>
              </a:defRPr>
            </a:lvl8pPr>
            <a:lvl9pPr lvl="8" algn="ctr">
              <a:spcBef>
                <a:spcPts val="0"/>
              </a:spcBef>
              <a:spcAft>
                <a:spcPts val="0"/>
              </a:spcAft>
              <a:buClr>
                <a:schemeClr val="dk2"/>
              </a:buClr>
              <a:buSzPts val="3200"/>
              <a:buNone/>
              <a:defRPr sz="3200">
                <a:solidFill>
                  <a:schemeClr val="dk2"/>
                </a:solidFill>
              </a:defRPr>
            </a:lvl9pPr>
          </a:lstStyle>
          <a:p/>
        </p:txBody>
      </p:sp>
      <p:sp>
        <p:nvSpPr>
          <p:cNvPr id="86" name="Google Shape;86;p14"/>
          <p:cNvSpPr txBox="1"/>
          <p:nvPr>
            <p:ph idx="12" type="sldNum"/>
          </p:nvPr>
        </p:nvSpPr>
        <p:spPr>
          <a:xfrm>
            <a:off x="8390734" y="4543668"/>
            <a:ext cx="548700" cy="393600"/>
          </a:xfrm>
          <a:prstGeom prst="rect">
            <a:avLst/>
          </a:prstGeom>
          <a:noFill/>
          <a:ln>
            <a:noFill/>
          </a:ln>
        </p:spPr>
        <p:txBody>
          <a:bodyPr anchorCtr="0" anchor="ctr" bIns="91425" lIns="91425" spcFirstLastPara="1" rIns="91425" wrap="square" tIns="91425">
            <a:normAutofit/>
          </a:bodyPr>
          <a:lstStyle>
            <a:lvl1pPr indent="0" lvl="0" marL="0" marR="0" algn="r">
              <a:spcBef>
                <a:spcPts val="0"/>
              </a:spcBef>
              <a:spcAft>
                <a:spcPts val="0"/>
              </a:spcAft>
              <a:buClr>
                <a:srgbClr val="888888"/>
              </a:buClr>
              <a:buSzPts val="600"/>
              <a:buFont typeface="Calibri"/>
              <a:buNone/>
              <a:defRPr sz="600">
                <a:solidFill>
                  <a:srgbClr val="888888"/>
                </a:solidFill>
                <a:latin typeface="Calibri"/>
                <a:ea typeface="Calibri"/>
                <a:cs typeface="Calibri"/>
                <a:sym typeface="Calibri"/>
              </a:defRPr>
            </a:lvl1pPr>
            <a:lvl2pPr indent="0" lvl="1" marL="0" marR="0" algn="r">
              <a:spcBef>
                <a:spcPts val="0"/>
              </a:spcBef>
              <a:spcAft>
                <a:spcPts val="0"/>
              </a:spcAft>
              <a:buClr>
                <a:srgbClr val="888888"/>
              </a:buClr>
              <a:buSzPts val="600"/>
              <a:buFont typeface="Calibri"/>
              <a:buNone/>
              <a:defRPr sz="600">
                <a:solidFill>
                  <a:srgbClr val="888888"/>
                </a:solidFill>
                <a:latin typeface="Calibri"/>
                <a:ea typeface="Calibri"/>
                <a:cs typeface="Calibri"/>
                <a:sym typeface="Calibri"/>
              </a:defRPr>
            </a:lvl2pPr>
            <a:lvl3pPr indent="0" lvl="2" marL="0" marR="0" algn="r">
              <a:spcBef>
                <a:spcPts val="0"/>
              </a:spcBef>
              <a:spcAft>
                <a:spcPts val="0"/>
              </a:spcAft>
              <a:buClr>
                <a:srgbClr val="888888"/>
              </a:buClr>
              <a:buSzPts val="600"/>
              <a:buFont typeface="Calibri"/>
              <a:buNone/>
              <a:defRPr sz="600">
                <a:solidFill>
                  <a:srgbClr val="888888"/>
                </a:solidFill>
                <a:latin typeface="Calibri"/>
                <a:ea typeface="Calibri"/>
                <a:cs typeface="Calibri"/>
                <a:sym typeface="Calibri"/>
              </a:defRPr>
            </a:lvl3pPr>
            <a:lvl4pPr indent="0" lvl="3" marL="0" marR="0" algn="r">
              <a:spcBef>
                <a:spcPts val="0"/>
              </a:spcBef>
              <a:spcAft>
                <a:spcPts val="0"/>
              </a:spcAft>
              <a:buClr>
                <a:srgbClr val="888888"/>
              </a:buClr>
              <a:buSzPts val="600"/>
              <a:buFont typeface="Calibri"/>
              <a:buNone/>
              <a:defRPr sz="600">
                <a:solidFill>
                  <a:srgbClr val="888888"/>
                </a:solidFill>
                <a:latin typeface="Calibri"/>
                <a:ea typeface="Calibri"/>
                <a:cs typeface="Calibri"/>
                <a:sym typeface="Calibri"/>
              </a:defRPr>
            </a:lvl4pPr>
            <a:lvl5pPr indent="0" lvl="4" marL="0" marR="0" algn="r">
              <a:spcBef>
                <a:spcPts val="0"/>
              </a:spcBef>
              <a:spcAft>
                <a:spcPts val="0"/>
              </a:spcAft>
              <a:buClr>
                <a:srgbClr val="888888"/>
              </a:buClr>
              <a:buSzPts val="600"/>
              <a:buFont typeface="Calibri"/>
              <a:buNone/>
              <a:defRPr sz="600">
                <a:solidFill>
                  <a:srgbClr val="888888"/>
                </a:solidFill>
                <a:latin typeface="Calibri"/>
                <a:ea typeface="Calibri"/>
                <a:cs typeface="Calibri"/>
                <a:sym typeface="Calibri"/>
              </a:defRPr>
            </a:lvl5pPr>
            <a:lvl6pPr indent="0" lvl="5" marL="0" marR="0" algn="r">
              <a:spcBef>
                <a:spcPts val="0"/>
              </a:spcBef>
              <a:spcAft>
                <a:spcPts val="0"/>
              </a:spcAft>
              <a:buClr>
                <a:srgbClr val="888888"/>
              </a:buClr>
              <a:buSzPts val="600"/>
              <a:buFont typeface="Calibri"/>
              <a:buNone/>
              <a:defRPr sz="600">
                <a:solidFill>
                  <a:srgbClr val="888888"/>
                </a:solidFill>
                <a:latin typeface="Calibri"/>
                <a:ea typeface="Calibri"/>
                <a:cs typeface="Calibri"/>
                <a:sym typeface="Calibri"/>
              </a:defRPr>
            </a:lvl6pPr>
            <a:lvl7pPr indent="0" lvl="6" marL="0" marR="0" algn="r">
              <a:spcBef>
                <a:spcPts val="0"/>
              </a:spcBef>
              <a:spcAft>
                <a:spcPts val="0"/>
              </a:spcAft>
              <a:buClr>
                <a:srgbClr val="888888"/>
              </a:buClr>
              <a:buSzPts val="600"/>
              <a:buFont typeface="Calibri"/>
              <a:buNone/>
              <a:defRPr sz="600">
                <a:solidFill>
                  <a:srgbClr val="888888"/>
                </a:solidFill>
                <a:latin typeface="Calibri"/>
                <a:ea typeface="Calibri"/>
                <a:cs typeface="Calibri"/>
                <a:sym typeface="Calibri"/>
              </a:defRPr>
            </a:lvl7pPr>
            <a:lvl8pPr indent="0" lvl="7" marL="0" marR="0" algn="r">
              <a:spcBef>
                <a:spcPts val="0"/>
              </a:spcBef>
              <a:spcAft>
                <a:spcPts val="0"/>
              </a:spcAft>
              <a:buClr>
                <a:srgbClr val="888888"/>
              </a:buClr>
              <a:buSzPts val="600"/>
              <a:buFont typeface="Calibri"/>
              <a:buNone/>
              <a:defRPr sz="600">
                <a:solidFill>
                  <a:srgbClr val="888888"/>
                </a:solidFill>
                <a:latin typeface="Calibri"/>
                <a:ea typeface="Calibri"/>
                <a:cs typeface="Calibri"/>
                <a:sym typeface="Calibri"/>
              </a:defRPr>
            </a:lvl8pPr>
            <a:lvl9pPr indent="0" lvl="8" marL="0" marR="0" algn="r">
              <a:spcBef>
                <a:spcPts val="0"/>
              </a:spcBef>
              <a:spcAft>
                <a:spcPts val="0"/>
              </a:spcAft>
              <a:buClr>
                <a:srgbClr val="888888"/>
              </a:buClr>
              <a:buSzPts val="600"/>
              <a:buFont typeface="Calibri"/>
              <a:buNone/>
              <a:defRPr sz="6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342900" y="1065212"/>
            <a:ext cx="3886200" cy="735013"/>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685800" y="1943100"/>
            <a:ext cx="3200400" cy="876300"/>
          </a:xfrm>
          <a:prstGeom prst="rect">
            <a:avLst/>
          </a:prstGeom>
          <a:noFill/>
          <a:ln>
            <a:noFill/>
          </a:ln>
        </p:spPr>
        <p:txBody>
          <a:bodyPr anchorCtr="0" anchor="t" bIns="45700" lIns="91425" spcFirstLastPara="1" rIns="91425" wrap="square" tIns="45700">
            <a:normAutofit/>
          </a:bodyPr>
          <a:lstStyle>
            <a:lvl1pPr lvl="0" algn="ctr">
              <a:spcBef>
                <a:spcPts val="320"/>
              </a:spcBef>
              <a:spcAft>
                <a:spcPts val="0"/>
              </a:spcAft>
              <a:buClr>
                <a:srgbClr val="888888"/>
              </a:buClr>
              <a:buSzPts val="1600"/>
              <a:buNone/>
              <a:defRPr>
                <a:solidFill>
                  <a:srgbClr val="888888"/>
                </a:solidFill>
              </a:defRPr>
            </a:lvl1pPr>
            <a:lvl2pPr lvl="1" algn="ctr">
              <a:spcBef>
                <a:spcPts val="280"/>
              </a:spcBef>
              <a:spcAft>
                <a:spcPts val="0"/>
              </a:spcAft>
              <a:buClr>
                <a:srgbClr val="888888"/>
              </a:buClr>
              <a:buSzPts val="1400"/>
              <a:buNone/>
              <a:defRPr>
                <a:solidFill>
                  <a:srgbClr val="888888"/>
                </a:solidFill>
              </a:defRPr>
            </a:lvl2pPr>
            <a:lvl3pPr lvl="2" algn="ctr">
              <a:spcBef>
                <a:spcPts val="24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18" name="Google Shape;18;p3"/>
          <p:cNvSpPr txBox="1"/>
          <p:nvPr>
            <p:ph idx="10" type="dt"/>
          </p:nvPr>
        </p:nvSpPr>
        <p:spPr>
          <a:xfrm>
            <a:off x="228600" y="3178175"/>
            <a:ext cx="1066800" cy="18256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1562100" y="3178175"/>
            <a:ext cx="1447800" cy="18256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3276600" y="3178175"/>
            <a:ext cx="1066800" cy="182563"/>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rgbClr val="888888"/>
              </a:buClr>
              <a:buSzPts val="600"/>
              <a:buFont typeface="Calibri"/>
              <a:buNone/>
              <a:defRPr/>
            </a:lvl1pPr>
            <a:lvl2pPr indent="0" lvl="1" marL="0" algn="r">
              <a:spcBef>
                <a:spcPts val="0"/>
              </a:spcBef>
              <a:spcAft>
                <a:spcPts val="0"/>
              </a:spcAft>
              <a:buClr>
                <a:srgbClr val="888888"/>
              </a:buClr>
              <a:buSzPts val="600"/>
              <a:buFont typeface="Calibri"/>
              <a:buNone/>
              <a:defRPr/>
            </a:lvl2pPr>
            <a:lvl3pPr indent="0" lvl="2" marL="0" algn="r">
              <a:spcBef>
                <a:spcPts val="0"/>
              </a:spcBef>
              <a:spcAft>
                <a:spcPts val="0"/>
              </a:spcAft>
              <a:buClr>
                <a:srgbClr val="888888"/>
              </a:buClr>
              <a:buSzPts val="600"/>
              <a:buFont typeface="Calibri"/>
              <a:buNone/>
              <a:defRPr/>
            </a:lvl3pPr>
            <a:lvl4pPr indent="0" lvl="3" marL="0" algn="r">
              <a:spcBef>
                <a:spcPts val="0"/>
              </a:spcBef>
              <a:spcAft>
                <a:spcPts val="0"/>
              </a:spcAft>
              <a:buClr>
                <a:srgbClr val="888888"/>
              </a:buClr>
              <a:buSzPts val="600"/>
              <a:buFont typeface="Calibri"/>
              <a:buNone/>
              <a:defRPr/>
            </a:lvl4pPr>
            <a:lvl5pPr indent="0" lvl="4" marL="0" algn="r">
              <a:spcBef>
                <a:spcPts val="0"/>
              </a:spcBef>
              <a:spcAft>
                <a:spcPts val="0"/>
              </a:spcAft>
              <a:buClr>
                <a:srgbClr val="888888"/>
              </a:buClr>
              <a:buSzPts val="600"/>
              <a:buFont typeface="Calibri"/>
              <a:buNone/>
              <a:defRPr/>
            </a:lvl5pPr>
            <a:lvl6pPr indent="0" lvl="5" marL="0" algn="r">
              <a:spcBef>
                <a:spcPts val="0"/>
              </a:spcBef>
              <a:spcAft>
                <a:spcPts val="0"/>
              </a:spcAft>
              <a:buClr>
                <a:srgbClr val="888888"/>
              </a:buClr>
              <a:buSzPts val="600"/>
              <a:buFont typeface="Calibri"/>
              <a:buNone/>
              <a:defRPr/>
            </a:lvl6pPr>
            <a:lvl7pPr indent="0" lvl="6" marL="0" algn="r">
              <a:spcBef>
                <a:spcPts val="0"/>
              </a:spcBef>
              <a:spcAft>
                <a:spcPts val="0"/>
              </a:spcAft>
              <a:buClr>
                <a:srgbClr val="888888"/>
              </a:buClr>
              <a:buSzPts val="600"/>
              <a:buFont typeface="Calibri"/>
              <a:buNone/>
              <a:defRPr/>
            </a:lvl7pPr>
            <a:lvl8pPr indent="0" lvl="7" marL="0" algn="r">
              <a:spcBef>
                <a:spcPts val="0"/>
              </a:spcBef>
              <a:spcAft>
                <a:spcPts val="0"/>
              </a:spcAft>
              <a:buClr>
                <a:srgbClr val="888888"/>
              </a:buClr>
              <a:buSzPts val="600"/>
              <a:buFont typeface="Calibri"/>
              <a:buNone/>
              <a:defRPr/>
            </a:lvl8pPr>
            <a:lvl9pPr indent="0" lvl="8" marL="0" algn="r">
              <a:spcBef>
                <a:spcPts val="0"/>
              </a:spcBef>
              <a:spcAft>
                <a:spcPts val="0"/>
              </a:spcAft>
              <a:buClr>
                <a:srgbClr val="888888"/>
              </a:buClr>
              <a:buSzPts val="600"/>
              <a:buFont typeface="Calibri"/>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1" name="Shape 21"/>
        <p:cNvGrpSpPr/>
        <p:nvPr/>
      </p:nvGrpSpPr>
      <p:grpSpPr>
        <a:xfrm>
          <a:off x="0" y="0"/>
          <a:ext cx="0" cy="0"/>
          <a:chOff x="0" y="0"/>
          <a:chExt cx="0" cy="0"/>
        </a:xfrm>
      </p:grpSpPr>
      <p:sp>
        <p:nvSpPr>
          <p:cNvPr id="22" name="Google Shape;22;p4"/>
          <p:cNvSpPr txBox="1"/>
          <p:nvPr>
            <p:ph type="title"/>
          </p:nvPr>
        </p:nvSpPr>
        <p:spPr>
          <a:xfrm>
            <a:off x="228600" y="137319"/>
            <a:ext cx="4114800" cy="5715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0" type="dt"/>
          </p:nvPr>
        </p:nvSpPr>
        <p:spPr>
          <a:xfrm>
            <a:off x="228600" y="3178175"/>
            <a:ext cx="1066800" cy="18256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4"/>
          <p:cNvSpPr txBox="1"/>
          <p:nvPr>
            <p:ph idx="11" type="ftr"/>
          </p:nvPr>
        </p:nvSpPr>
        <p:spPr>
          <a:xfrm>
            <a:off x="1562100" y="3178175"/>
            <a:ext cx="1447800" cy="18256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2" type="sldNum"/>
          </p:nvPr>
        </p:nvSpPr>
        <p:spPr>
          <a:xfrm>
            <a:off x="3276600" y="3178175"/>
            <a:ext cx="1066800" cy="182563"/>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rgbClr val="888888"/>
              </a:buClr>
              <a:buSzPts val="600"/>
              <a:buFont typeface="Calibri"/>
              <a:buNone/>
              <a:defRPr/>
            </a:lvl1pPr>
            <a:lvl2pPr indent="0" lvl="1" marL="0" algn="r">
              <a:spcBef>
                <a:spcPts val="0"/>
              </a:spcBef>
              <a:spcAft>
                <a:spcPts val="0"/>
              </a:spcAft>
              <a:buClr>
                <a:srgbClr val="888888"/>
              </a:buClr>
              <a:buSzPts val="600"/>
              <a:buFont typeface="Calibri"/>
              <a:buNone/>
              <a:defRPr/>
            </a:lvl2pPr>
            <a:lvl3pPr indent="0" lvl="2" marL="0" algn="r">
              <a:spcBef>
                <a:spcPts val="0"/>
              </a:spcBef>
              <a:spcAft>
                <a:spcPts val="0"/>
              </a:spcAft>
              <a:buClr>
                <a:srgbClr val="888888"/>
              </a:buClr>
              <a:buSzPts val="600"/>
              <a:buFont typeface="Calibri"/>
              <a:buNone/>
              <a:defRPr/>
            </a:lvl3pPr>
            <a:lvl4pPr indent="0" lvl="3" marL="0" algn="r">
              <a:spcBef>
                <a:spcPts val="0"/>
              </a:spcBef>
              <a:spcAft>
                <a:spcPts val="0"/>
              </a:spcAft>
              <a:buClr>
                <a:srgbClr val="888888"/>
              </a:buClr>
              <a:buSzPts val="600"/>
              <a:buFont typeface="Calibri"/>
              <a:buNone/>
              <a:defRPr/>
            </a:lvl4pPr>
            <a:lvl5pPr indent="0" lvl="4" marL="0" algn="r">
              <a:spcBef>
                <a:spcPts val="0"/>
              </a:spcBef>
              <a:spcAft>
                <a:spcPts val="0"/>
              </a:spcAft>
              <a:buClr>
                <a:srgbClr val="888888"/>
              </a:buClr>
              <a:buSzPts val="600"/>
              <a:buFont typeface="Calibri"/>
              <a:buNone/>
              <a:defRPr/>
            </a:lvl5pPr>
            <a:lvl6pPr indent="0" lvl="5" marL="0" algn="r">
              <a:spcBef>
                <a:spcPts val="0"/>
              </a:spcBef>
              <a:spcAft>
                <a:spcPts val="0"/>
              </a:spcAft>
              <a:buClr>
                <a:srgbClr val="888888"/>
              </a:buClr>
              <a:buSzPts val="600"/>
              <a:buFont typeface="Calibri"/>
              <a:buNone/>
              <a:defRPr/>
            </a:lvl6pPr>
            <a:lvl7pPr indent="0" lvl="6" marL="0" algn="r">
              <a:spcBef>
                <a:spcPts val="0"/>
              </a:spcBef>
              <a:spcAft>
                <a:spcPts val="0"/>
              </a:spcAft>
              <a:buClr>
                <a:srgbClr val="888888"/>
              </a:buClr>
              <a:buSzPts val="600"/>
              <a:buFont typeface="Calibri"/>
              <a:buNone/>
              <a:defRPr/>
            </a:lvl7pPr>
            <a:lvl8pPr indent="0" lvl="7" marL="0" algn="r">
              <a:spcBef>
                <a:spcPts val="0"/>
              </a:spcBef>
              <a:spcAft>
                <a:spcPts val="0"/>
              </a:spcAft>
              <a:buClr>
                <a:srgbClr val="888888"/>
              </a:buClr>
              <a:buSzPts val="600"/>
              <a:buFont typeface="Calibri"/>
              <a:buNone/>
              <a:defRPr/>
            </a:lvl8pPr>
            <a:lvl9pPr indent="0" lvl="8" marL="0" algn="r">
              <a:spcBef>
                <a:spcPts val="0"/>
              </a:spcBef>
              <a:spcAft>
                <a:spcPts val="0"/>
              </a:spcAft>
              <a:buClr>
                <a:srgbClr val="888888"/>
              </a:buClr>
              <a:buSzPts val="600"/>
              <a:buFont typeface="Calibri"/>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6" name="Shape 26"/>
        <p:cNvGrpSpPr/>
        <p:nvPr/>
      </p:nvGrpSpPr>
      <p:grpSpPr>
        <a:xfrm>
          <a:off x="0" y="0"/>
          <a:ext cx="0" cy="0"/>
          <a:chOff x="0" y="0"/>
          <a:chExt cx="0" cy="0"/>
        </a:xfrm>
      </p:grpSpPr>
      <p:sp>
        <p:nvSpPr>
          <p:cNvPr id="27" name="Google Shape;27;p5"/>
          <p:cNvSpPr txBox="1"/>
          <p:nvPr>
            <p:ph type="title"/>
          </p:nvPr>
        </p:nvSpPr>
        <p:spPr>
          <a:xfrm>
            <a:off x="228600" y="137319"/>
            <a:ext cx="4114800" cy="5715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8" name="Google Shape;28;p5"/>
          <p:cNvSpPr txBox="1"/>
          <p:nvPr>
            <p:ph idx="1" type="body"/>
          </p:nvPr>
        </p:nvSpPr>
        <p:spPr>
          <a:xfrm>
            <a:off x="228600" y="800100"/>
            <a:ext cx="4114800" cy="2262982"/>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9" name="Google Shape;29;p5"/>
          <p:cNvSpPr txBox="1"/>
          <p:nvPr>
            <p:ph idx="10" type="dt"/>
          </p:nvPr>
        </p:nvSpPr>
        <p:spPr>
          <a:xfrm>
            <a:off x="228600" y="3178175"/>
            <a:ext cx="1066800" cy="18256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5"/>
          <p:cNvSpPr txBox="1"/>
          <p:nvPr>
            <p:ph idx="11" type="ftr"/>
          </p:nvPr>
        </p:nvSpPr>
        <p:spPr>
          <a:xfrm>
            <a:off x="1562100" y="3178175"/>
            <a:ext cx="1447800" cy="18256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2" type="sldNum"/>
          </p:nvPr>
        </p:nvSpPr>
        <p:spPr>
          <a:xfrm>
            <a:off x="3276600" y="3178175"/>
            <a:ext cx="1066800" cy="182563"/>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rgbClr val="888888"/>
              </a:buClr>
              <a:buSzPts val="600"/>
              <a:buFont typeface="Calibri"/>
              <a:buNone/>
              <a:defRPr/>
            </a:lvl1pPr>
            <a:lvl2pPr indent="0" lvl="1" marL="0" algn="r">
              <a:spcBef>
                <a:spcPts val="0"/>
              </a:spcBef>
              <a:spcAft>
                <a:spcPts val="0"/>
              </a:spcAft>
              <a:buClr>
                <a:srgbClr val="888888"/>
              </a:buClr>
              <a:buSzPts val="600"/>
              <a:buFont typeface="Calibri"/>
              <a:buNone/>
              <a:defRPr/>
            </a:lvl2pPr>
            <a:lvl3pPr indent="0" lvl="2" marL="0" algn="r">
              <a:spcBef>
                <a:spcPts val="0"/>
              </a:spcBef>
              <a:spcAft>
                <a:spcPts val="0"/>
              </a:spcAft>
              <a:buClr>
                <a:srgbClr val="888888"/>
              </a:buClr>
              <a:buSzPts val="600"/>
              <a:buFont typeface="Calibri"/>
              <a:buNone/>
              <a:defRPr/>
            </a:lvl3pPr>
            <a:lvl4pPr indent="0" lvl="3" marL="0" algn="r">
              <a:spcBef>
                <a:spcPts val="0"/>
              </a:spcBef>
              <a:spcAft>
                <a:spcPts val="0"/>
              </a:spcAft>
              <a:buClr>
                <a:srgbClr val="888888"/>
              </a:buClr>
              <a:buSzPts val="600"/>
              <a:buFont typeface="Calibri"/>
              <a:buNone/>
              <a:defRPr/>
            </a:lvl4pPr>
            <a:lvl5pPr indent="0" lvl="4" marL="0" algn="r">
              <a:spcBef>
                <a:spcPts val="0"/>
              </a:spcBef>
              <a:spcAft>
                <a:spcPts val="0"/>
              </a:spcAft>
              <a:buClr>
                <a:srgbClr val="888888"/>
              </a:buClr>
              <a:buSzPts val="600"/>
              <a:buFont typeface="Calibri"/>
              <a:buNone/>
              <a:defRPr/>
            </a:lvl5pPr>
            <a:lvl6pPr indent="0" lvl="5" marL="0" algn="r">
              <a:spcBef>
                <a:spcPts val="0"/>
              </a:spcBef>
              <a:spcAft>
                <a:spcPts val="0"/>
              </a:spcAft>
              <a:buClr>
                <a:srgbClr val="888888"/>
              </a:buClr>
              <a:buSzPts val="600"/>
              <a:buFont typeface="Calibri"/>
              <a:buNone/>
              <a:defRPr/>
            </a:lvl6pPr>
            <a:lvl7pPr indent="0" lvl="6" marL="0" algn="r">
              <a:spcBef>
                <a:spcPts val="0"/>
              </a:spcBef>
              <a:spcAft>
                <a:spcPts val="0"/>
              </a:spcAft>
              <a:buClr>
                <a:srgbClr val="888888"/>
              </a:buClr>
              <a:buSzPts val="600"/>
              <a:buFont typeface="Calibri"/>
              <a:buNone/>
              <a:defRPr/>
            </a:lvl7pPr>
            <a:lvl8pPr indent="0" lvl="7" marL="0" algn="r">
              <a:spcBef>
                <a:spcPts val="0"/>
              </a:spcBef>
              <a:spcAft>
                <a:spcPts val="0"/>
              </a:spcAft>
              <a:buClr>
                <a:srgbClr val="888888"/>
              </a:buClr>
              <a:buSzPts val="600"/>
              <a:buFont typeface="Calibri"/>
              <a:buNone/>
              <a:defRPr/>
            </a:lvl8pPr>
            <a:lvl9pPr indent="0" lvl="8" marL="0" algn="r">
              <a:spcBef>
                <a:spcPts val="0"/>
              </a:spcBef>
              <a:spcAft>
                <a:spcPts val="0"/>
              </a:spcAft>
              <a:buClr>
                <a:srgbClr val="888888"/>
              </a:buClr>
              <a:buSzPts val="600"/>
              <a:buFont typeface="Calibri"/>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2" name="Shape 32"/>
        <p:cNvGrpSpPr/>
        <p:nvPr/>
      </p:nvGrpSpPr>
      <p:grpSpPr>
        <a:xfrm>
          <a:off x="0" y="0"/>
          <a:ext cx="0" cy="0"/>
          <a:chOff x="0" y="0"/>
          <a:chExt cx="0" cy="0"/>
        </a:xfrm>
      </p:grpSpPr>
      <p:sp>
        <p:nvSpPr>
          <p:cNvPr id="33" name="Google Shape;33;p6"/>
          <p:cNvSpPr txBox="1"/>
          <p:nvPr>
            <p:ph type="title"/>
          </p:nvPr>
        </p:nvSpPr>
        <p:spPr>
          <a:xfrm>
            <a:off x="361157" y="2203450"/>
            <a:ext cx="3886200" cy="681038"/>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4" name="Google Shape;34;p6"/>
          <p:cNvSpPr txBox="1"/>
          <p:nvPr>
            <p:ph idx="1" type="body"/>
          </p:nvPr>
        </p:nvSpPr>
        <p:spPr>
          <a:xfrm>
            <a:off x="361157" y="1453357"/>
            <a:ext cx="3886200" cy="750094"/>
          </a:xfrm>
          <a:prstGeom prst="rect">
            <a:avLst/>
          </a:prstGeom>
          <a:noFill/>
          <a:ln>
            <a:noFill/>
          </a:ln>
        </p:spPr>
        <p:txBody>
          <a:bodyPr anchorCtr="0" anchor="b" bIns="45700" lIns="91425" spcFirstLastPara="1" rIns="91425" wrap="square" tIns="4570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180"/>
              </a:spcBef>
              <a:spcAft>
                <a:spcPts val="0"/>
              </a:spcAft>
              <a:buClr>
                <a:srgbClr val="888888"/>
              </a:buClr>
              <a:buSzPts val="900"/>
              <a:buNone/>
              <a:defRPr sz="900">
                <a:solidFill>
                  <a:srgbClr val="888888"/>
                </a:solidFill>
              </a:defRPr>
            </a:lvl2pPr>
            <a:lvl3pPr indent="-228600" lvl="2" marL="1371600" algn="l">
              <a:spcBef>
                <a:spcPts val="160"/>
              </a:spcBef>
              <a:spcAft>
                <a:spcPts val="0"/>
              </a:spcAft>
              <a:buClr>
                <a:srgbClr val="888888"/>
              </a:buClr>
              <a:buSzPts val="800"/>
              <a:buNone/>
              <a:defRPr sz="800">
                <a:solidFill>
                  <a:srgbClr val="888888"/>
                </a:solidFill>
              </a:defRPr>
            </a:lvl3pPr>
            <a:lvl4pPr indent="-228600" lvl="3" marL="1828800" algn="l">
              <a:spcBef>
                <a:spcPts val="140"/>
              </a:spcBef>
              <a:spcAft>
                <a:spcPts val="0"/>
              </a:spcAft>
              <a:buClr>
                <a:srgbClr val="888888"/>
              </a:buClr>
              <a:buSzPts val="700"/>
              <a:buNone/>
              <a:defRPr sz="700">
                <a:solidFill>
                  <a:srgbClr val="888888"/>
                </a:solidFill>
              </a:defRPr>
            </a:lvl4pPr>
            <a:lvl5pPr indent="-228600" lvl="4" marL="2286000" algn="l">
              <a:spcBef>
                <a:spcPts val="140"/>
              </a:spcBef>
              <a:spcAft>
                <a:spcPts val="0"/>
              </a:spcAft>
              <a:buClr>
                <a:srgbClr val="888888"/>
              </a:buClr>
              <a:buSzPts val="700"/>
              <a:buNone/>
              <a:defRPr sz="700">
                <a:solidFill>
                  <a:srgbClr val="888888"/>
                </a:solidFill>
              </a:defRPr>
            </a:lvl5pPr>
            <a:lvl6pPr indent="-228600" lvl="5" marL="2743200" algn="l">
              <a:spcBef>
                <a:spcPts val="140"/>
              </a:spcBef>
              <a:spcAft>
                <a:spcPts val="0"/>
              </a:spcAft>
              <a:buClr>
                <a:srgbClr val="888888"/>
              </a:buClr>
              <a:buSzPts val="700"/>
              <a:buNone/>
              <a:defRPr sz="700">
                <a:solidFill>
                  <a:srgbClr val="888888"/>
                </a:solidFill>
              </a:defRPr>
            </a:lvl6pPr>
            <a:lvl7pPr indent="-228600" lvl="6" marL="3200400" algn="l">
              <a:spcBef>
                <a:spcPts val="140"/>
              </a:spcBef>
              <a:spcAft>
                <a:spcPts val="0"/>
              </a:spcAft>
              <a:buClr>
                <a:srgbClr val="888888"/>
              </a:buClr>
              <a:buSzPts val="700"/>
              <a:buNone/>
              <a:defRPr sz="700">
                <a:solidFill>
                  <a:srgbClr val="888888"/>
                </a:solidFill>
              </a:defRPr>
            </a:lvl7pPr>
            <a:lvl8pPr indent="-228600" lvl="7" marL="3657600" algn="l">
              <a:spcBef>
                <a:spcPts val="140"/>
              </a:spcBef>
              <a:spcAft>
                <a:spcPts val="0"/>
              </a:spcAft>
              <a:buClr>
                <a:srgbClr val="888888"/>
              </a:buClr>
              <a:buSzPts val="700"/>
              <a:buNone/>
              <a:defRPr sz="700">
                <a:solidFill>
                  <a:srgbClr val="888888"/>
                </a:solidFill>
              </a:defRPr>
            </a:lvl8pPr>
            <a:lvl9pPr indent="-228600" lvl="8" marL="4114800" algn="l">
              <a:spcBef>
                <a:spcPts val="140"/>
              </a:spcBef>
              <a:spcAft>
                <a:spcPts val="0"/>
              </a:spcAft>
              <a:buClr>
                <a:srgbClr val="888888"/>
              </a:buClr>
              <a:buSzPts val="700"/>
              <a:buNone/>
              <a:defRPr sz="700">
                <a:solidFill>
                  <a:srgbClr val="888888"/>
                </a:solidFill>
              </a:defRPr>
            </a:lvl9pPr>
          </a:lstStyle>
          <a:p/>
        </p:txBody>
      </p:sp>
      <p:sp>
        <p:nvSpPr>
          <p:cNvPr id="35" name="Google Shape;35;p6"/>
          <p:cNvSpPr txBox="1"/>
          <p:nvPr>
            <p:ph idx="10" type="dt"/>
          </p:nvPr>
        </p:nvSpPr>
        <p:spPr>
          <a:xfrm>
            <a:off x="228600" y="3178175"/>
            <a:ext cx="1066800" cy="18256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6"/>
          <p:cNvSpPr txBox="1"/>
          <p:nvPr>
            <p:ph idx="11" type="ftr"/>
          </p:nvPr>
        </p:nvSpPr>
        <p:spPr>
          <a:xfrm>
            <a:off x="1562100" y="3178175"/>
            <a:ext cx="1447800" cy="18256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6"/>
          <p:cNvSpPr txBox="1"/>
          <p:nvPr>
            <p:ph idx="12" type="sldNum"/>
          </p:nvPr>
        </p:nvSpPr>
        <p:spPr>
          <a:xfrm>
            <a:off x="3276600" y="3178175"/>
            <a:ext cx="1066800" cy="182563"/>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rgbClr val="888888"/>
              </a:buClr>
              <a:buSzPts val="600"/>
              <a:buFont typeface="Calibri"/>
              <a:buNone/>
              <a:defRPr/>
            </a:lvl1pPr>
            <a:lvl2pPr indent="0" lvl="1" marL="0" algn="r">
              <a:spcBef>
                <a:spcPts val="0"/>
              </a:spcBef>
              <a:spcAft>
                <a:spcPts val="0"/>
              </a:spcAft>
              <a:buClr>
                <a:srgbClr val="888888"/>
              </a:buClr>
              <a:buSzPts val="600"/>
              <a:buFont typeface="Calibri"/>
              <a:buNone/>
              <a:defRPr/>
            </a:lvl2pPr>
            <a:lvl3pPr indent="0" lvl="2" marL="0" algn="r">
              <a:spcBef>
                <a:spcPts val="0"/>
              </a:spcBef>
              <a:spcAft>
                <a:spcPts val="0"/>
              </a:spcAft>
              <a:buClr>
                <a:srgbClr val="888888"/>
              </a:buClr>
              <a:buSzPts val="600"/>
              <a:buFont typeface="Calibri"/>
              <a:buNone/>
              <a:defRPr/>
            </a:lvl3pPr>
            <a:lvl4pPr indent="0" lvl="3" marL="0" algn="r">
              <a:spcBef>
                <a:spcPts val="0"/>
              </a:spcBef>
              <a:spcAft>
                <a:spcPts val="0"/>
              </a:spcAft>
              <a:buClr>
                <a:srgbClr val="888888"/>
              </a:buClr>
              <a:buSzPts val="600"/>
              <a:buFont typeface="Calibri"/>
              <a:buNone/>
              <a:defRPr/>
            </a:lvl4pPr>
            <a:lvl5pPr indent="0" lvl="4" marL="0" algn="r">
              <a:spcBef>
                <a:spcPts val="0"/>
              </a:spcBef>
              <a:spcAft>
                <a:spcPts val="0"/>
              </a:spcAft>
              <a:buClr>
                <a:srgbClr val="888888"/>
              </a:buClr>
              <a:buSzPts val="600"/>
              <a:buFont typeface="Calibri"/>
              <a:buNone/>
              <a:defRPr/>
            </a:lvl5pPr>
            <a:lvl6pPr indent="0" lvl="5" marL="0" algn="r">
              <a:spcBef>
                <a:spcPts val="0"/>
              </a:spcBef>
              <a:spcAft>
                <a:spcPts val="0"/>
              </a:spcAft>
              <a:buClr>
                <a:srgbClr val="888888"/>
              </a:buClr>
              <a:buSzPts val="600"/>
              <a:buFont typeface="Calibri"/>
              <a:buNone/>
              <a:defRPr/>
            </a:lvl6pPr>
            <a:lvl7pPr indent="0" lvl="6" marL="0" algn="r">
              <a:spcBef>
                <a:spcPts val="0"/>
              </a:spcBef>
              <a:spcAft>
                <a:spcPts val="0"/>
              </a:spcAft>
              <a:buClr>
                <a:srgbClr val="888888"/>
              </a:buClr>
              <a:buSzPts val="600"/>
              <a:buFont typeface="Calibri"/>
              <a:buNone/>
              <a:defRPr/>
            </a:lvl7pPr>
            <a:lvl8pPr indent="0" lvl="7" marL="0" algn="r">
              <a:spcBef>
                <a:spcPts val="0"/>
              </a:spcBef>
              <a:spcAft>
                <a:spcPts val="0"/>
              </a:spcAft>
              <a:buClr>
                <a:srgbClr val="888888"/>
              </a:buClr>
              <a:buSzPts val="600"/>
              <a:buFont typeface="Calibri"/>
              <a:buNone/>
              <a:defRPr/>
            </a:lvl8pPr>
            <a:lvl9pPr indent="0" lvl="8" marL="0" algn="r">
              <a:spcBef>
                <a:spcPts val="0"/>
              </a:spcBef>
              <a:spcAft>
                <a:spcPts val="0"/>
              </a:spcAft>
              <a:buClr>
                <a:srgbClr val="888888"/>
              </a:buClr>
              <a:buSzPts val="600"/>
              <a:buFont typeface="Calibri"/>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8" name="Shape 38"/>
        <p:cNvGrpSpPr/>
        <p:nvPr/>
      </p:nvGrpSpPr>
      <p:grpSpPr>
        <a:xfrm>
          <a:off x="0" y="0"/>
          <a:ext cx="0" cy="0"/>
          <a:chOff x="0" y="0"/>
          <a:chExt cx="0" cy="0"/>
        </a:xfrm>
      </p:grpSpPr>
      <p:sp>
        <p:nvSpPr>
          <p:cNvPr id="39" name="Google Shape;39;p7"/>
          <p:cNvSpPr txBox="1"/>
          <p:nvPr>
            <p:ph type="title"/>
          </p:nvPr>
        </p:nvSpPr>
        <p:spPr>
          <a:xfrm>
            <a:off x="228600" y="137319"/>
            <a:ext cx="4114800" cy="5715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0" name="Google Shape;40;p7"/>
          <p:cNvSpPr txBox="1"/>
          <p:nvPr>
            <p:ph idx="1" type="body"/>
          </p:nvPr>
        </p:nvSpPr>
        <p:spPr>
          <a:xfrm>
            <a:off x="228600" y="800100"/>
            <a:ext cx="2019300" cy="2262982"/>
          </a:xfrm>
          <a:prstGeom prst="rect">
            <a:avLst/>
          </a:prstGeom>
          <a:noFill/>
          <a:ln>
            <a:noFill/>
          </a:ln>
        </p:spPr>
        <p:txBody>
          <a:bodyPr anchorCtr="0" anchor="t" bIns="45700" lIns="91425" spcFirstLastPara="1" rIns="91425" wrap="square" tIns="45700">
            <a:normAutofit/>
          </a:bodyPr>
          <a:lstStyle>
            <a:lvl1pPr indent="-317500" lvl="0" marL="457200" algn="l">
              <a:spcBef>
                <a:spcPts val="280"/>
              </a:spcBef>
              <a:spcAft>
                <a:spcPts val="0"/>
              </a:spcAft>
              <a:buClr>
                <a:schemeClr val="dk1"/>
              </a:buClr>
              <a:buSzPts val="1400"/>
              <a:buChar char="•"/>
              <a:defRPr sz="1400"/>
            </a:lvl1pPr>
            <a:lvl2pPr indent="-304800" lvl="1" marL="914400" algn="l">
              <a:spcBef>
                <a:spcPts val="24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180"/>
              </a:spcBef>
              <a:spcAft>
                <a:spcPts val="0"/>
              </a:spcAft>
              <a:buClr>
                <a:schemeClr val="dk1"/>
              </a:buClr>
              <a:buSzPts val="900"/>
              <a:buChar char="–"/>
              <a:defRPr sz="900"/>
            </a:lvl4pPr>
            <a:lvl5pPr indent="-285750" lvl="4" marL="2286000" algn="l">
              <a:spcBef>
                <a:spcPts val="180"/>
              </a:spcBef>
              <a:spcAft>
                <a:spcPts val="0"/>
              </a:spcAft>
              <a:buClr>
                <a:schemeClr val="dk1"/>
              </a:buClr>
              <a:buSzPts val="900"/>
              <a:buChar char="»"/>
              <a:defRPr sz="900"/>
            </a:lvl5pPr>
            <a:lvl6pPr indent="-285750" lvl="5" marL="2743200" algn="l">
              <a:spcBef>
                <a:spcPts val="180"/>
              </a:spcBef>
              <a:spcAft>
                <a:spcPts val="0"/>
              </a:spcAft>
              <a:buClr>
                <a:schemeClr val="dk1"/>
              </a:buClr>
              <a:buSzPts val="900"/>
              <a:buChar char="•"/>
              <a:defRPr sz="900"/>
            </a:lvl6pPr>
            <a:lvl7pPr indent="-285750" lvl="6" marL="3200400" algn="l">
              <a:spcBef>
                <a:spcPts val="180"/>
              </a:spcBef>
              <a:spcAft>
                <a:spcPts val="0"/>
              </a:spcAft>
              <a:buClr>
                <a:schemeClr val="dk1"/>
              </a:buClr>
              <a:buSzPts val="900"/>
              <a:buChar char="•"/>
              <a:defRPr sz="900"/>
            </a:lvl7pPr>
            <a:lvl8pPr indent="-285750" lvl="7" marL="3657600" algn="l">
              <a:spcBef>
                <a:spcPts val="180"/>
              </a:spcBef>
              <a:spcAft>
                <a:spcPts val="0"/>
              </a:spcAft>
              <a:buClr>
                <a:schemeClr val="dk1"/>
              </a:buClr>
              <a:buSzPts val="900"/>
              <a:buChar char="•"/>
              <a:defRPr sz="900"/>
            </a:lvl8pPr>
            <a:lvl9pPr indent="-285750" lvl="8" marL="4114800" algn="l">
              <a:spcBef>
                <a:spcPts val="180"/>
              </a:spcBef>
              <a:spcAft>
                <a:spcPts val="0"/>
              </a:spcAft>
              <a:buClr>
                <a:schemeClr val="dk1"/>
              </a:buClr>
              <a:buSzPts val="900"/>
              <a:buChar char="•"/>
              <a:defRPr sz="900"/>
            </a:lvl9pPr>
          </a:lstStyle>
          <a:p/>
        </p:txBody>
      </p:sp>
      <p:sp>
        <p:nvSpPr>
          <p:cNvPr id="41" name="Google Shape;41;p7"/>
          <p:cNvSpPr txBox="1"/>
          <p:nvPr>
            <p:ph idx="2" type="body"/>
          </p:nvPr>
        </p:nvSpPr>
        <p:spPr>
          <a:xfrm>
            <a:off x="2324100" y="800100"/>
            <a:ext cx="2019300" cy="2262982"/>
          </a:xfrm>
          <a:prstGeom prst="rect">
            <a:avLst/>
          </a:prstGeom>
          <a:noFill/>
          <a:ln>
            <a:noFill/>
          </a:ln>
        </p:spPr>
        <p:txBody>
          <a:bodyPr anchorCtr="0" anchor="t" bIns="45700" lIns="91425" spcFirstLastPara="1" rIns="91425" wrap="square" tIns="45700">
            <a:normAutofit/>
          </a:bodyPr>
          <a:lstStyle>
            <a:lvl1pPr indent="-317500" lvl="0" marL="457200" algn="l">
              <a:spcBef>
                <a:spcPts val="280"/>
              </a:spcBef>
              <a:spcAft>
                <a:spcPts val="0"/>
              </a:spcAft>
              <a:buClr>
                <a:schemeClr val="dk1"/>
              </a:buClr>
              <a:buSzPts val="1400"/>
              <a:buChar char="•"/>
              <a:defRPr sz="1400"/>
            </a:lvl1pPr>
            <a:lvl2pPr indent="-304800" lvl="1" marL="914400" algn="l">
              <a:spcBef>
                <a:spcPts val="24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180"/>
              </a:spcBef>
              <a:spcAft>
                <a:spcPts val="0"/>
              </a:spcAft>
              <a:buClr>
                <a:schemeClr val="dk1"/>
              </a:buClr>
              <a:buSzPts val="900"/>
              <a:buChar char="–"/>
              <a:defRPr sz="900"/>
            </a:lvl4pPr>
            <a:lvl5pPr indent="-285750" lvl="4" marL="2286000" algn="l">
              <a:spcBef>
                <a:spcPts val="180"/>
              </a:spcBef>
              <a:spcAft>
                <a:spcPts val="0"/>
              </a:spcAft>
              <a:buClr>
                <a:schemeClr val="dk1"/>
              </a:buClr>
              <a:buSzPts val="900"/>
              <a:buChar char="»"/>
              <a:defRPr sz="900"/>
            </a:lvl5pPr>
            <a:lvl6pPr indent="-285750" lvl="5" marL="2743200" algn="l">
              <a:spcBef>
                <a:spcPts val="180"/>
              </a:spcBef>
              <a:spcAft>
                <a:spcPts val="0"/>
              </a:spcAft>
              <a:buClr>
                <a:schemeClr val="dk1"/>
              </a:buClr>
              <a:buSzPts val="900"/>
              <a:buChar char="•"/>
              <a:defRPr sz="900"/>
            </a:lvl6pPr>
            <a:lvl7pPr indent="-285750" lvl="6" marL="3200400" algn="l">
              <a:spcBef>
                <a:spcPts val="180"/>
              </a:spcBef>
              <a:spcAft>
                <a:spcPts val="0"/>
              </a:spcAft>
              <a:buClr>
                <a:schemeClr val="dk1"/>
              </a:buClr>
              <a:buSzPts val="900"/>
              <a:buChar char="•"/>
              <a:defRPr sz="900"/>
            </a:lvl7pPr>
            <a:lvl8pPr indent="-285750" lvl="7" marL="3657600" algn="l">
              <a:spcBef>
                <a:spcPts val="180"/>
              </a:spcBef>
              <a:spcAft>
                <a:spcPts val="0"/>
              </a:spcAft>
              <a:buClr>
                <a:schemeClr val="dk1"/>
              </a:buClr>
              <a:buSzPts val="900"/>
              <a:buChar char="•"/>
              <a:defRPr sz="900"/>
            </a:lvl8pPr>
            <a:lvl9pPr indent="-285750" lvl="8" marL="4114800" algn="l">
              <a:spcBef>
                <a:spcPts val="180"/>
              </a:spcBef>
              <a:spcAft>
                <a:spcPts val="0"/>
              </a:spcAft>
              <a:buClr>
                <a:schemeClr val="dk1"/>
              </a:buClr>
              <a:buSzPts val="900"/>
              <a:buChar char="•"/>
              <a:defRPr sz="900"/>
            </a:lvl9pPr>
          </a:lstStyle>
          <a:p/>
        </p:txBody>
      </p:sp>
      <p:sp>
        <p:nvSpPr>
          <p:cNvPr id="42" name="Google Shape;42;p7"/>
          <p:cNvSpPr txBox="1"/>
          <p:nvPr>
            <p:ph idx="10" type="dt"/>
          </p:nvPr>
        </p:nvSpPr>
        <p:spPr>
          <a:xfrm>
            <a:off x="228600" y="3178175"/>
            <a:ext cx="1066800" cy="18256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7"/>
          <p:cNvSpPr txBox="1"/>
          <p:nvPr>
            <p:ph idx="11" type="ftr"/>
          </p:nvPr>
        </p:nvSpPr>
        <p:spPr>
          <a:xfrm>
            <a:off x="1562100" y="3178175"/>
            <a:ext cx="1447800" cy="18256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7"/>
          <p:cNvSpPr txBox="1"/>
          <p:nvPr>
            <p:ph idx="12" type="sldNum"/>
          </p:nvPr>
        </p:nvSpPr>
        <p:spPr>
          <a:xfrm>
            <a:off x="3276600" y="3178175"/>
            <a:ext cx="1066800" cy="182563"/>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rgbClr val="888888"/>
              </a:buClr>
              <a:buSzPts val="600"/>
              <a:buFont typeface="Calibri"/>
              <a:buNone/>
              <a:defRPr/>
            </a:lvl1pPr>
            <a:lvl2pPr indent="0" lvl="1" marL="0" algn="r">
              <a:spcBef>
                <a:spcPts val="0"/>
              </a:spcBef>
              <a:spcAft>
                <a:spcPts val="0"/>
              </a:spcAft>
              <a:buClr>
                <a:srgbClr val="888888"/>
              </a:buClr>
              <a:buSzPts val="600"/>
              <a:buFont typeface="Calibri"/>
              <a:buNone/>
              <a:defRPr/>
            </a:lvl2pPr>
            <a:lvl3pPr indent="0" lvl="2" marL="0" algn="r">
              <a:spcBef>
                <a:spcPts val="0"/>
              </a:spcBef>
              <a:spcAft>
                <a:spcPts val="0"/>
              </a:spcAft>
              <a:buClr>
                <a:srgbClr val="888888"/>
              </a:buClr>
              <a:buSzPts val="600"/>
              <a:buFont typeface="Calibri"/>
              <a:buNone/>
              <a:defRPr/>
            </a:lvl3pPr>
            <a:lvl4pPr indent="0" lvl="3" marL="0" algn="r">
              <a:spcBef>
                <a:spcPts val="0"/>
              </a:spcBef>
              <a:spcAft>
                <a:spcPts val="0"/>
              </a:spcAft>
              <a:buClr>
                <a:srgbClr val="888888"/>
              </a:buClr>
              <a:buSzPts val="600"/>
              <a:buFont typeface="Calibri"/>
              <a:buNone/>
              <a:defRPr/>
            </a:lvl4pPr>
            <a:lvl5pPr indent="0" lvl="4" marL="0" algn="r">
              <a:spcBef>
                <a:spcPts val="0"/>
              </a:spcBef>
              <a:spcAft>
                <a:spcPts val="0"/>
              </a:spcAft>
              <a:buClr>
                <a:srgbClr val="888888"/>
              </a:buClr>
              <a:buSzPts val="600"/>
              <a:buFont typeface="Calibri"/>
              <a:buNone/>
              <a:defRPr/>
            </a:lvl5pPr>
            <a:lvl6pPr indent="0" lvl="5" marL="0" algn="r">
              <a:spcBef>
                <a:spcPts val="0"/>
              </a:spcBef>
              <a:spcAft>
                <a:spcPts val="0"/>
              </a:spcAft>
              <a:buClr>
                <a:srgbClr val="888888"/>
              </a:buClr>
              <a:buSzPts val="600"/>
              <a:buFont typeface="Calibri"/>
              <a:buNone/>
              <a:defRPr/>
            </a:lvl6pPr>
            <a:lvl7pPr indent="0" lvl="6" marL="0" algn="r">
              <a:spcBef>
                <a:spcPts val="0"/>
              </a:spcBef>
              <a:spcAft>
                <a:spcPts val="0"/>
              </a:spcAft>
              <a:buClr>
                <a:srgbClr val="888888"/>
              </a:buClr>
              <a:buSzPts val="600"/>
              <a:buFont typeface="Calibri"/>
              <a:buNone/>
              <a:defRPr/>
            </a:lvl7pPr>
            <a:lvl8pPr indent="0" lvl="7" marL="0" algn="r">
              <a:spcBef>
                <a:spcPts val="0"/>
              </a:spcBef>
              <a:spcAft>
                <a:spcPts val="0"/>
              </a:spcAft>
              <a:buClr>
                <a:srgbClr val="888888"/>
              </a:buClr>
              <a:buSzPts val="600"/>
              <a:buFont typeface="Calibri"/>
              <a:buNone/>
              <a:defRPr/>
            </a:lvl8pPr>
            <a:lvl9pPr indent="0" lvl="8" marL="0" algn="r">
              <a:spcBef>
                <a:spcPts val="0"/>
              </a:spcBef>
              <a:spcAft>
                <a:spcPts val="0"/>
              </a:spcAft>
              <a:buClr>
                <a:srgbClr val="888888"/>
              </a:buClr>
              <a:buSzPts val="600"/>
              <a:buFont typeface="Calibri"/>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5" name="Shape 45"/>
        <p:cNvGrpSpPr/>
        <p:nvPr/>
      </p:nvGrpSpPr>
      <p:grpSpPr>
        <a:xfrm>
          <a:off x="0" y="0"/>
          <a:ext cx="0" cy="0"/>
          <a:chOff x="0" y="0"/>
          <a:chExt cx="0" cy="0"/>
        </a:xfrm>
      </p:grpSpPr>
      <p:sp>
        <p:nvSpPr>
          <p:cNvPr id="46" name="Google Shape;46;p8"/>
          <p:cNvSpPr txBox="1"/>
          <p:nvPr>
            <p:ph type="title"/>
          </p:nvPr>
        </p:nvSpPr>
        <p:spPr>
          <a:xfrm>
            <a:off x="228600" y="137319"/>
            <a:ext cx="4114800" cy="5715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8"/>
          <p:cNvSpPr txBox="1"/>
          <p:nvPr>
            <p:ph idx="1" type="body"/>
          </p:nvPr>
        </p:nvSpPr>
        <p:spPr>
          <a:xfrm>
            <a:off x="228600" y="767556"/>
            <a:ext cx="2020094" cy="319881"/>
          </a:xfrm>
          <a:prstGeom prst="rect">
            <a:avLst/>
          </a:prstGeom>
          <a:noFill/>
          <a:ln>
            <a:noFill/>
          </a:ln>
        </p:spPr>
        <p:txBody>
          <a:bodyPr anchorCtr="0" anchor="b" bIns="45700" lIns="91425" spcFirstLastPara="1" rIns="91425" wrap="square" tIns="45700">
            <a:normAutofit/>
          </a:bodyPr>
          <a:lstStyle>
            <a:lvl1pPr indent="-228600" lvl="0" marL="457200" algn="l">
              <a:spcBef>
                <a:spcPts val="24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180"/>
              </a:spcBef>
              <a:spcAft>
                <a:spcPts val="0"/>
              </a:spcAft>
              <a:buClr>
                <a:schemeClr val="dk1"/>
              </a:buClr>
              <a:buSzPts val="900"/>
              <a:buNone/>
              <a:defRPr b="1" sz="900"/>
            </a:lvl3pPr>
            <a:lvl4pPr indent="-228600" lvl="3" marL="1828800" algn="l">
              <a:spcBef>
                <a:spcPts val="160"/>
              </a:spcBef>
              <a:spcAft>
                <a:spcPts val="0"/>
              </a:spcAft>
              <a:buClr>
                <a:schemeClr val="dk1"/>
              </a:buClr>
              <a:buSzPts val="800"/>
              <a:buNone/>
              <a:defRPr b="1" sz="800"/>
            </a:lvl4pPr>
            <a:lvl5pPr indent="-228600" lvl="4" marL="2286000" algn="l">
              <a:spcBef>
                <a:spcPts val="160"/>
              </a:spcBef>
              <a:spcAft>
                <a:spcPts val="0"/>
              </a:spcAft>
              <a:buClr>
                <a:schemeClr val="dk1"/>
              </a:buClr>
              <a:buSzPts val="800"/>
              <a:buNone/>
              <a:defRPr b="1" sz="800"/>
            </a:lvl5pPr>
            <a:lvl6pPr indent="-228600" lvl="5" marL="2743200" algn="l">
              <a:spcBef>
                <a:spcPts val="160"/>
              </a:spcBef>
              <a:spcAft>
                <a:spcPts val="0"/>
              </a:spcAft>
              <a:buClr>
                <a:schemeClr val="dk1"/>
              </a:buClr>
              <a:buSzPts val="800"/>
              <a:buNone/>
              <a:defRPr b="1" sz="800"/>
            </a:lvl6pPr>
            <a:lvl7pPr indent="-228600" lvl="6" marL="3200400" algn="l">
              <a:spcBef>
                <a:spcPts val="160"/>
              </a:spcBef>
              <a:spcAft>
                <a:spcPts val="0"/>
              </a:spcAft>
              <a:buClr>
                <a:schemeClr val="dk1"/>
              </a:buClr>
              <a:buSzPts val="800"/>
              <a:buNone/>
              <a:defRPr b="1" sz="800"/>
            </a:lvl7pPr>
            <a:lvl8pPr indent="-228600" lvl="7" marL="3657600" algn="l">
              <a:spcBef>
                <a:spcPts val="160"/>
              </a:spcBef>
              <a:spcAft>
                <a:spcPts val="0"/>
              </a:spcAft>
              <a:buClr>
                <a:schemeClr val="dk1"/>
              </a:buClr>
              <a:buSzPts val="800"/>
              <a:buNone/>
              <a:defRPr b="1" sz="800"/>
            </a:lvl8pPr>
            <a:lvl9pPr indent="-228600" lvl="8" marL="4114800" algn="l">
              <a:spcBef>
                <a:spcPts val="160"/>
              </a:spcBef>
              <a:spcAft>
                <a:spcPts val="0"/>
              </a:spcAft>
              <a:buClr>
                <a:schemeClr val="dk1"/>
              </a:buClr>
              <a:buSzPts val="800"/>
              <a:buNone/>
              <a:defRPr b="1" sz="800"/>
            </a:lvl9pPr>
          </a:lstStyle>
          <a:p/>
        </p:txBody>
      </p:sp>
      <p:sp>
        <p:nvSpPr>
          <p:cNvPr id="48" name="Google Shape;48;p8"/>
          <p:cNvSpPr txBox="1"/>
          <p:nvPr>
            <p:ph idx="2" type="body"/>
          </p:nvPr>
        </p:nvSpPr>
        <p:spPr>
          <a:xfrm>
            <a:off x="228600" y="1087438"/>
            <a:ext cx="2020094" cy="1975644"/>
          </a:xfrm>
          <a:prstGeom prst="rect">
            <a:avLst/>
          </a:prstGeom>
          <a:noFill/>
          <a:ln>
            <a:noFill/>
          </a:ln>
        </p:spPr>
        <p:txBody>
          <a:bodyPr anchorCtr="0" anchor="t" bIns="45700" lIns="91425" spcFirstLastPara="1" rIns="91425" wrap="square" tIns="45700">
            <a:normAutofit/>
          </a:bodyPr>
          <a:lstStyle>
            <a:lvl1pPr indent="-304800" lvl="0" marL="457200" algn="l">
              <a:spcBef>
                <a:spcPts val="24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180"/>
              </a:spcBef>
              <a:spcAft>
                <a:spcPts val="0"/>
              </a:spcAft>
              <a:buClr>
                <a:schemeClr val="dk1"/>
              </a:buClr>
              <a:buSzPts val="900"/>
              <a:buChar char="•"/>
              <a:defRPr sz="900"/>
            </a:lvl3pPr>
            <a:lvl4pPr indent="-279400" lvl="3" marL="1828800" algn="l">
              <a:spcBef>
                <a:spcPts val="160"/>
              </a:spcBef>
              <a:spcAft>
                <a:spcPts val="0"/>
              </a:spcAft>
              <a:buClr>
                <a:schemeClr val="dk1"/>
              </a:buClr>
              <a:buSzPts val="800"/>
              <a:buChar char="–"/>
              <a:defRPr sz="800"/>
            </a:lvl4pPr>
            <a:lvl5pPr indent="-279400" lvl="4" marL="2286000" algn="l">
              <a:spcBef>
                <a:spcPts val="160"/>
              </a:spcBef>
              <a:spcAft>
                <a:spcPts val="0"/>
              </a:spcAft>
              <a:buClr>
                <a:schemeClr val="dk1"/>
              </a:buClr>
              <a:buSzPts val="800"/>
              <a:buChar char="»"/>
              <a:defRPr sz="800"/>
            </a:lvl5pPr>
            <a:lvl6pPr indent="-279400" lvl="5" marL="2743200" algn="l">
              <a:spcBef>
                <a:spcPts val="160"/>
              </a:spcBef>
              <a:spcAft>
                <a:spcPts val="0"/>
              </a:spcAft>
              <a:buClr>
                <a:schemeClr val="dk1"/>
              </a:buClr>
              <a:buSzPts val="800"/>
              <a:buChar char="•"/>
              <a:defRPr sz="800"/>
            </a:lvl6pPr>
            <a:lvl7pPr indent="-279400" lvl="6" marL="3200400" algn="l">
              <a:spcBef>
                <a:spcPts val="160"/>
              </a:spcBef>
              <a:spcAft>
                <a:spcPts val="0"/>
              </a:spcAft>
              <a:buClr>
                <a:schemeClr val="dk1"/>
              </a:buClr>
              <a:buSzPts val="800"/>
              <a:buChar char="•"/>
              <a:defRPr sz="800"/>
            </a:lvl7pPr>
            <a:lvl8pPr indent="-279400" lvl="7" marL="3657600" algn="l">
              <a:spcBef>
                <a:spcPts val="160"/>
              </a:spcBef>
              <a:spcAft>
                <a:spcPts val="0"/>
              </a:spcAft>
              <a:buClr>
                <a:schemeClr val="dk1"/>
              </a:buClr>
              <a:buSzPts val="800"/>
              <a:buChar char="•"/>
              <a:defRPr sz="800"/>
            </a:lvl8pPr>
            <a:lvl9pPr indent="-279400" lvl="8" marL="4114800" algn="l">
              <a:spcBef>
                <a:spcPts val="160"/>
              </a:spcBef>
              <a:spcAft>
                <a:spcPts val="0"/>
              </a:spcAft>
              <a:buClr>
                <a:schemeClr val="dk1"/>
              </a:buClr>
              <a:buSzPts val="800"/>
              <a:buChar char="•"/>
              <a:defRPr sz="800"/>
            </a:lvl9pPr>
          </a:lstStyle>
          <a:p/>
        </p:txBody>
      </p:sp>
      <p:sp>
        <p:nvSpPr>
          <p:cNvPr id="49" name="Google Shape;49;p8"/>
          <p:cNvSpPr txBox="1"/>
          <p:nvPr>
            <p:ph idx="3" type="body"/>
          </p:nvPr>
        </p:nvSpPr>
        <p:spPr>
          <a:xfrm>
            <a:off x="2322513" y="767556"/>
            <a:ext cx="2020888" cy="319881"/>
          </a:xfrm>
          <a:prstGeom prst="rect">
            <a:avLst/>
          </a:prstGeom>
          <a:noFill/>
          <a:ln>
            <a:noFill/>
          </a:ln>
        </p:spPr>
        <p:txBody>
          <a:bodyPr anchorCtr="0" anchor="b" bIns="45700" lIns="91425" spcFirstLastPara="1" rIns="91425" wrap="square" tIns="45700">
            <a:normAutofit/>
          </a:bodyPr>
          <a:lstStyle>
            <a:lvl1pPr indent="-228600" lvl="0" marL="457200" algn="l">
              <a:spcBef>
                <a:spcPts val="24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180"/>
              </a:spcBef>
              <a:spcAft>
                <a:spcPts val="0"/>
              </a:spcAft>
              <a:buClr>
                <a:schemeClr val="dk1"/>
              </a:buClr>
              <a:buSzPts val="900"/>
              <a:buNone/>
              <a:defRPr b="1" sz="900"/>
            </a:lvl3pPr>
            <a:lvl4pPr indent="-228600" lvl="3" marL="1828800" algn="l">
              <a:spcBef>
                <a:spcPts val="160"/>
              </a:spcBef>
              <a:spcAft>
                <a:spcPts val="0"/>
              </a:spcAft>
              <a:buClr>
                <a:schemeClr val="dk1"/>
              </a:buClr>
              <a:buSzPts val="800"/>
              <a:buNone/>
              <a:defRPr b="1" sz="800"/>
            </a:lvl4pPr>
            <a:lvl5pPr indent="-228600" lvl="4" marL="2286000" algn="l">
              <a:spcBef>
                <a:spcPts val="160"/>
              </a:spcBef>
              <a:spcAft>
                <a:spcPts val="0"/>
              </a:spcAft>
              <a:buClr>
                <a:schemeClr val="dk1"/>
              </a:buClr>
              <a:buSzPts val="800"/>
              <a:buNone/>
              <a:defRPr b="1" sz="800"/>
            </a:lvl5pPr>
            <a:lvl6pPr indent="-228600" lvl="5" marL="2743200" algn="l">
              <a:spcBef>
                <a:spcPts val="160"/>
              </a:spcBef>
              <a:spcAft>
                <a:spcPts val="0"/>
              </a:spcAft>
              <a:buClr>
                <a:schemeClr val="dk1"/>
              </a:buClr>
              <a:buSzPts val="800"/>
              <a:buNone/>
              <a:defRPr b="1" sz="800"/>
            </a:lvl6pPr>
            <a:lvl7pPr indent="-228600" lvl="6" marL="3200400" algn="l">
              <a:spcBef>
                <a:spcPts val="160"/>
              </a:spcBef>
              <a:spcAft>
                <a:spcPts val="0"/>
              </a:spcAft>
              <a:buClr>
                <a:schemeClr val="dk1"/>
              </a:buClr>
              <a:buSzPts val="800"/>
              <a:buNone/>
              <a:defRPr b="1" sz="800"/>
            </a:lvl7pPr>
            <a:lvl8pPr indent="-228600" lvl="7" marL="3657600" algn="l">
              <a:spcBef>
                <a:spcPts val="160"/>
              </a:spcBef>
              <a:spcAft>
                <a:spcPts val="0"/>
              </a:spcAft>
              <a:buClr>
                <a:schemeClr val="dk1"/>
              </a:buClr>
              <a:buSzPts val="800"/>
              <a:buNone/>
              <a:defRPr b="1" sz="800"/>
            </a:lvl8pPr>
            <a:lvl9pPr indent="-228600" lvl="8" marL="4114800" algn="l">
              <a:spcBef>
                <a:spcPts val="160"/>
              </a:spcBef>
              <a:spcAft>
                <a:spcPts val="0"/>
              </a:spcAft>
              <a:buClr>
                <a:schemeClr val="dk1"/>
              </a:buClr>
              <a:buSzPts val="800"/>
              <a:buNone/>
              <a:defRPr b="1" sz="800"/>
            </a:lvl9pPr>
          </a:lstStyle>
          <a:p/>
        </p:txBody>
      </p:sp>
      <p:sp>
        <p:nvSpPr>
          <p:cNvPr id="50" name="Google Shape;50;p8"/>
          <p:cNvSpPr txBox="1"/>
          <p:nvPr>
            <p:ph idx="4" type="body"/>
          </p:nvPr>
        </p:nvSpPr>
        <p:spPr>
          <a:xfrm>
            <a:off x="2322513" y="1087438"/>
            <a:ext cx="2020888" cy="1975644"/>
          </a:xfrm>
          <a:prstGeom prst="rect">
            <a:avLst/>
          </a:prstGeom>
          <a:noFill/>
          <a:ln>
            <a:noFill/>
          </a:ln>
        </p:spPr>
        <p:txBody>
          <a:bodyPr anchorCtr="0" anchor="t" bIns="45700" lIns="91425" spcFirstLastPara="1" rIns="91425" wrap="square" tIns="45700">
            <a:normAutofit/>
          </a:bodyPr>
          <a:lstStyle>
            <a:lvl1pPr indent="-304800" lvl="0" marL="457200" algn="l">
              <a:spcBef>
                <a:spcPts val="24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180"/>
              </a:spcBef>
              <a:spcAft>
                <a:spcPts val="0"/>
              </a:spcAft>
              <a:buClr>
                <a:schemeClr val="dk1"/>
              </a:buClr>
              <a:buSzPts val="900"/>
              <a:buChar char="•"/>
              <a:defRPr sz="900"/>
            </a:lvl3pPr>
            <a:lvl4pPr indent="-279400" lvl="3" marL="1828800" algn="l">
              <a:spcBef>
                <a:spcPts val="160"/>
              </a:spcBef>
              <a:spcAft>
                <a:spcPts val="0"/>
              </a:spcAft>
              <a:buClr>
                <a:schemeClr val="dk1"/>
              </a:buClr>
              <a:buSzPts val="800"/>
              <a:buChar char="–"/>
              <a:defRPr sz="800"/>
            </a:lvl4pPr>
            <a:lvl5pPr indent="-279400" lvl="4" marL="2286000" algn="l">
              <a:spcBef>
                <a:spcPts val="160"/>
              </a:spcBef>
              <a:spcAft>
                <a:spcPts val="0"/>
              </a:spcAft>
              <a:buClr>
                <a:schemeClr val="dk1"/>
              </a:buClr>
              <a:buSzPts val="800"/>
              <a:buChar char="»"/>
              <a:defRPr sz="800"/>
            </a:lvl5pPr>
            <a:lvl6pPr indent="-279400" lvl="5" marL="2743200" algn="l">
              <a:spcBef>
                <a:spcPts val="160"/>
              </a:spcBef>
              <a:spcAft>
                <a:spcPts val="0"/>
              </a:spcAft>
              <a:buClr>
                <a:schemeClr val="dk1"/>
              </a:buClr>
              <a:buSzPts val="800"/>
              <a:buChar char="•"/>
              <a:defRPr sz="800"/>
            </a:lvl6pPr>
            <a:lvl7pPr indent="-279400" lvl="6" marL="3200400" algn="l">
              <a:spcBef>
                <a:spcPts val="160"/>
              </a:spcBef>
              <a:spcAft>
                <a:spcPts val="0"/>
              </a:spcAft>
              <a:buClr>
                <a:schemeClr val="dk1"/>
              </a:buClr>
              <a:buSzPts val="800"/>
              <a:buChar char="•"/>
              <a:defRPr sz="800"/>
            </a:lvl7pPr>
            <a:lvl8pPr indent="-279400" lvl="7" marL="3657600" algn="l">
              <a:spcBef>
                <a:spcPts val="160"/>
              </a:spcBef>
              <a:spcAft>
                <a:spcPts val="0"/>
              </a:spcAft>
              <a:buClr>
                <a:schemeClr val="dk1"/>
              </a:buClr>
              <a:buSzPts val="800"/>
              <a:buChar char="•"/>
              <a:defRPr sz="800"/>
            </a:lvl8pPr>
            <a:lvl9pPr indent="-279400" lvl="8" marL="4114800" algn="l">
              <a:spcBef>
                <a:spcPts val="160"/>
              </a:spcBef>
              <a:spcAft>
                <a:spcPts val="0"/>
              </a:spcAft>
              <a:buClr>
                <a:schemeClr val="dk1"/>
              </a:buClr>
              <a:buSzPts val="800"/>
              <a:buChar char="•"/>
              <a:defRPr sz="800"/>
            </a:lvl9pPr>
          </a:lstStyle>
          <a:p/>
        </p:txBody>
      </p:sp>
      <p:sp>
        <p:nvSpPr>
          <p:cNvPr id="51" name="Google Shape;51;p8"/>
          <p:cNvSpPr txBox="1"/>
          <p:nvPr>
            <p:ph idx="10" type="dt"/>
          </p:nvPr>
        </p:nvSpPr>
        <p:spPr>
          <a:xfrm>
            <a:off x="228600" y="3178175"/>
            <a:ext cx="1066800" cy="18256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1562100" y="3178175"/>
            <a:ext cx="1447800" cy="18256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3276600" y="3178175"/>
            <a:ext cx="1066800" cy="182563"/>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rgbClr val="888888"/>
              </a:buClr>
              <a:buSzPts val="600"/>
              <a:buFont typeface="Calibri"/>
              <a:buNone/>
              <a:defRPr/>
            </a:lvl1pPr>
            <a:lvl2pPr indent="0" lvl="1" marL="0" algn="r">
              <a:spcBef>
                <a:spcPts val="0"/>
              </a:spcBef>
              <a:spcAft>
                <a:spcPts val="0"/>
              </a:spcAft>
              <a:buClr>
                <a:srgbClr val="888888"/>
              </a:buClr>
              <a:buSzPts val="600"/>
              <a:buFont typeface="Calibri"/>
              <a:buNone/>
              <a:defRPr/>
            </a:lvl2pPr>
            <a:lvl3pPr indent="0" lvl="2" marL="0" algn="r">
              <a:spcBef>
                <a:spcPts val="0"/>
              </a:spcBef>
              <a:spcAft>
                <a:spcPts val="0"/>
              </a:spcAft>
              <a:buClr>
                <a:srgbClr val="888888"/>
              </a:buClr>
              <a:buSzPts val="600"/>
              <a:buFont typeface="Calibri"/>
              <a:buNone/>
              <a:defRPr/>
            </a:lvl3pPr>
            <a:lvl4pPr indent="0" lvl="3" marL="0" algn="r">
              <a:spcBef>
                <a:spcPts val="0"/>
              </a:spcBef>
              <a:spcAft>
                <a:spcPts val="0"/>
              </a:spcAft>
              <a:buClr>
                <a:srgbClr val="888888"/>
              </a:buClr>
              <a:buSzPts val="600"/>
              <a:buFont typeface="Calibri"/>
              <a:buNone/>
              <a:defRPr/>
            </a:lvl4pPr>
            <a:lvl5pPr indent="0" lvl="4" marL="0" algn="r">
              <a:spcBef>
                <a:spcPts val="0"/>
              </a:spcBef>
              <a:spcAft>
                <a:spcPts val="0"/>
              </a:spcAft>
              <a:buClr>
                <a:srgbClr val="888888"/>
              </a:buClr>
              <a:buSzPts val="600"/>
              <a:buFont typeface="Calibri"/>
              <a:buNone/>
              <a:defRPr/>
            </a:lvl5pPr>
            <a:lvl6pPr indent="0" lvl="5" marL="0" algn="r">
              <a:spcBef>
                <a:spcPts val="0"/>
              </a:spcBef>
              <a:spcAft>
                <a:spcPts val="0"/>
              </a:spcAft>
              <a:buClr>
                <a:srgbClr val="888888"/>
              </a:buClr>
              <a:buSzPts val="600"/>
              <a:buFont typeface="Calibri"/>
              <a:buNone/>
              <a:defRPr/>
            </a:lvl6pPr>
            <a:lvl7pPr indent="0" lvl="6" marL="0" algn="r">
              <a:spcBef>
                <a:spcPts val="0"/>
              </a:spcBef>
              <a:spcAft>
                <a:spcPts val="0"/>
              </a:spcAft>
              <a:buClr>
                <a:srgbClr val="888888"/>
              </a:buClr>
              <a:buSzPts val="600"/>
              <a:buFont typeface="Calibri"/>
              <a:buNone/>
              <a:defRPr/>
            </a:lvl7pPr>
            <a:lvl8pPr indent="0" lvl="7" marL="0" algn="r">
              <a:spcBef>
                <a:spcPts val="0"/>
              </a:spcBef>
              <a:spcAft>
                <a:spcPts val="0"/>
              </a:spcAft>
              <a:buClr>
                <a:srgbClr val="888888"/>
              </a:buClr>
              <a:buSzPts val="600"/>
              <a:buFont typeface="Calibri"/>
              <a:buNone/>
              <a:defRPr/>
            </a:lvl8pPr>
            <a:lvl9pPr indent="0" lvl="8" marL="0" algn="r">
              <a:spcBef>
                <a:spcPts val="0"/>
              </a:spcBef>
              <a:spcAft>
                <a:spcPts val="0"/>
              </a:spcAft>
              <a:buClr>
                <a:srgbClr val="888888"/>
              </a:buClr>
              <a:buSzPts val="600"/>
              <a:buFont typeface="Calibri"/>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9"/>
          <p:cNvSpPr txBox="1"/>
          <p:nvPr>
            <p:ph idx="10" type="dt"/>
          </p:nvPr>
        </p:nvSpPr>
        <p:spPr>
          <a:xfrm>
            <a:off x="228600" y="3178175"/>
            <a:ext cx="1066800" cy="18256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9"/>
          <p:cNvSpPr txBox="1"/>
          <p:nvPr>
            <p:ph idx="11" type="ftr"/>
          </p:nvPr>
        </p:nvSpPr>
        <p:spPr>
          <a:xfrm>
            <a:off x="1562100" y="3178175"/>
            <a:ext cx="1447800" cy="18256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9"/>
          <p:cNvSpPr txBox="1"/>
          <p:nvPr>
            <p:ph idx="12" type="sldNum"/>
          </p:nvPr>
        </p:nvSpPr>
        <p:spPr>
          <a:xfrm>
            <a:off x="3276600" y="3178175"/>
            <a:ext cx="1066800" cy="182563"/>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rgbClr val="888888"/>
              </a:buClr>
              <a:buSzPts val="600"/>
              <a:buFont typeface="Calibri"/>
              <a:buNone/>
              <a:defRPr/>
            </a:lvl1pPr>
            <a:lvl2pPr indent="0" lvl="1" marL="0" algn="r">
              <a:spcBef>
                <a:spcPts val="0"/>
              </a:spcBef>
              <a:spcAft>
                <a:spcPts val="0"/>
              </a:spcAft>
              <a:buClr>
                <a:srgbClr val="888888"/>
              </a:buClr>
              <a:buSzPts val="600"/>
              <a:buFont typeface="Calibri"/>
              <a:buNone/>
              <a:defRPr/>
            </a:lvl2pPr>
            <a:lvl3pPr indent="0" lvl="2" marL="0" algn="r">
              <a:spcBef>
                <a:spcPts val="0"/>
              </a:spcBef>
              <a:spcAft>
                <a:spcPts val="0"/>
              </a:spcAft>
              <a:buClr>
                <a:srgbClr val="888888"/>
              </a:buClr>
              <a:buSzPts val="600"/>
              <a:buFont typeface="Calibri"/>
              <a:buNone/>
              <a:defRPr/>
            </a:lvl3pPr>
            <a:lvl4pPr indent="0" lvl="3" marL="0" algn="r">
              <a:spcBef>
                <a:spcPts val="0"/>
              </a:spcBef>
              <a:spcAft>
                <a:spcPts val="0"/>
              </a:spcAft>
              <a:buClr>
                <a:srgbClr val="888888"/>
              </a:buClr>
              <a:buSzPts val="600"/>
              <a:buFont typeface="Calibri"/>
              <a:buNone/>
              <a:defRPr/>
            </a:lvl4pPr>
            <a:lvl5pPr indent="0" lvl="4" marL="0" algn="r">
              <a:spcBef>
                <a:spcPts val="0"/>
              </a:spcBef>
              <a:spcAft>
                <a:spcPts val="0"/>
              </a:spcAft>
              <a:buClr>
                <a:srgbClr val="888888"/>
              </a:buClr>
              <a:buSzPts val="600"/>
              <a:buFont typeface="Calibri"/>
              <a:buNone/>
              <a:defRPr/>
            </a:lvl5pPr>
            <a:lvl6pPr indent="0" lvl="5" marL="0" algn="r">
              <a:spcBef>
                <a:spcPts val="0"/>
              </a:spcBef>
              <a:spcAft>
                <a:spcPts val="0"/>
              </a:spcAft>
              <a:buClr>
                <a:srgbClr val="888888"/>
              </a:buClr>
              <a:buSzPts val="600"/>
              <a:buFont typeface="Calibri"/>
              <a:buNone/>
              <a:defRPr/>
            </a:lvl6pPr>
            <a:lvl7pPr indent="0" lvl="6" marL="0" algn="r">
              <a:spcBef>
                <a:spcPts val="0"/>
              </a:spcBef>
              <a:spcAft>
                <a:spcPts val="0"/>
              </a:spcAft>
              <a:buClr>
                <a:srgbClr val="888888"/>
              </a:buClr>
              <a:buSzPts val="600"/>
              <a:buFont typeface="Calibri"/>
              <a:buNone/>
              <a:defRPr/>
            </a:lvl7pPr>
            <a:lvl8pPr indent="0" lvl="7" marL="0" algn="r">
              <a:spcBef>
                <a:spcPts val="0"/>
              </a:spcBef>
              <a:spcAft>
                <a:spcPts val="0"/>
              </a:spcAft>
              <a:buClr>
                <a:srgbClr val="888888"/>
              </a:buClr>
              <a:buSzPts val="600"/>
              <a:buFont typeface="Calibri"/>
              <a:buNone/>
              <a:defRPr/>
            </a:lvl8pPr>
            <a:lvl9pPr indent="0" lvl="8" marL="0" algn="r">
              <a:spcBef>
                <a:spcPts val="0"/>
              </a:spcBef>
              <a:spcAft>
                <a:spcPts val="0"/>
              </a:spcAft>
              <a:buClr>
                <a:srgbClr val="888888"/>
              </a:buClr>
              <a:buSzPts val="600"/>
              <a:buFont typeface="Calibri"/>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0"/>
          <p:cNvSpPr txBox="1"/>
          <p:nvPr>
            <p:ph type="title"/>
          </p:nvPr>
        </p:nvSpPr>
        <p:spPr>
          <a:xfrm>
            <a:off x="228600" y="136525"/>
            <a:ext cx="1504157" cy="581025"/>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0"/>
          <p:cNvSpPr txBox="1"/>
          <p:nvPr>
            <p:ph idx="1" type="body"/>
          </p:nvPr>
        </p:nvSpPr>
        <p:spPr>
          <a:xfrm>
            <a:off x="1787525" y="136525"/>
            <a:ext cx="2555875" cy="2926557"/>
          </a:xfrm>
          <a:prstGeom prst="rect">
            <a:avLst/>
          </a:prstGeom>
          <a:noFill/>
          <a:ln>
            <a:noFill/>
          </a:ln>
        </p:spPr>
        <p:txBody>
          <a:bodyPr anchorCtr="0" anchor="t" bIns="45700" lIns="91425" spcFirstLastPara="1" rIns="91425" wrap="square" tIns="45700">
            <a:normAutofit/>
          </a:bodyPr>
          <a:lstStyle>
            <a:lvl1pPr indent="-330200" lvl="0" marL="457200" algn="l">
              <a:spcBef>
                <a:spcPts val="320"/>
              </a:spcBef>
              <a:spcAft>
                <a:spcPts val="0"/>
              </a:spcAft>
              <a:buClr>
                <a:schemeClr val="dk1"/>
              </a:buClr>
              <a:buSzPts val="1600"/>
              <a:buChar char="•"/>
              <a:defRPr sz="1600"/>
            </a:lvl1pPr>
            <a:lvl2pPr indent="-317500" lvl="1" marL="914400" algn="l">
              <a:spcBef>
                <a:spcPts val="280"/>
              </a:spcBef>
              <a:spcAft>
                <a:spcPts val="0"/>
              </a:spcAft>
              <a:buClr>
                <a:schemeClr val="dk1"/>
              </a:buClr>
              <a:buSzPts val="1400"/>
              <a:buChar char="–"/>
              <a:defRPr sz="1400"/>
            </a:lvl2pPr>
            <a:lvl3pPr indent="-304800" lvl="2" marL="1371600" algn="l">
              <a:spcBef>
                <a:spcPts val="24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61" name="Google Shape;61;p10"/>
          <p:cNvSpPr txBox="1"/>
          <p:nvPr>
            <p:ph idx="2" type="body"/>
          </p:nvPr>
        </p:nvSpPr>
        <p:spPr>
          <a:xfrm>
            <a:off x="228600" y="717550"/>
            <a:ext cx="1504157" cy="2345532"/>
          </a:xfrm>
          <a:prstGeom prst="rect">
            <a:avLst/>
          </a:prstGeom>
          <a:noFill/>
          <a:ln>
            <a:noFill/>
          </a:ln>
        </p:spPr>
        <p:txBody>
          <a:bodyPr anchorCtr="0" anchor="t" bIns="45700" lIns="91425" spcFirstLastPara="1" rIns="91425" wrap="square" tIns="45700">
            <a:normAutofit/>
          </a:bodyPr>
          <a:lstStyle>
            <a:lvl1pPr indent="-228600" lvl="0" marL="457200" algn="l">
              <a:spcBef>
                <a:spcPts val="140"/>
              </a:spcBef>
              <a:spcAft>
                <a:spcPts val="0"/>
              </a:spcAft>
              <a:buClr>
                <a:schemeClr val="dk1"/>
              </a:buClr>
              <a:buSzPts val="700"/>
              <a:buNone/>
              <a:defRPr sz="700"/>
            </a:lvl1pPr>
            <a:lvl2pPr indent="-228600" lvl="1" marL="914400" algn="l">
              <a:spcBef>
                <a:spcPts val="12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90"/>
              </a:spcBef>
              <a:spcAft>
                <a:spcPts val="0"/>
              </a:spcAft>
              <a:buClr>
                <a:schemeClr val="dk1"/>
              </a:buClr>
              <a:buSzPts val="450"/>
              <a:buNone/>
              <a:defRPr sz="450"/>
            </a:lvl4pPr>
            <a:lvl5pPr indent="-228600" lvl="4" marL="2286000" algn="l">
              <a:spcBef>
                <a:spcPts val="90"/>
              </a:spcBef>
              <a:spcAft>
                <a:spcPts val="0"/>
              </a:spcAft>
              <a:buClr>
                <a:schemeClr val="dk1"/>
              </a:buClr>
              <a:buSzPts val="450"/>
              <a:buNone/>
              <a:defRPr sz="450"/>
            </a:lvl5pPr>
            <a:lvl6pPr indent="-228600" lvl="5" marL="2743200" algn="l">
              <a:spcBef>
                <a:spcPts val="90"/>
              </a:spcBef>
              <a:spcAft>
                <a:spcPts val="0"/>
              </a:spcAft>
              <a:buClr>
                <a:schemeClr val="dk1"/>
              </a:buClr>
              <a:buSzPts val="450"/>
              <a:buNone/>
              <a:defRPr sz="450"/>
            </a:lvl6pPr>
            <a:lvl7pPr indent="-228600" lvl="6" marL="3200400" algn="l">
              <a:spcBef>
                <a:spcPts val="90"/>
              </a:spcBef>
              <a:spcAft>
                <a:spcPts val="0"/>
              </a:spcAft>
              <a:buClr>
                <a:schemeClr val="dk1"/>
              </a:buClr>
              <a:buSzPts val="450"/>
              <a:buNone/>
              <a:defRPr sz="450"/>
            </a:lvl7pPr>
            <a:lvl8pPr indent="-228600" lvl="7" marL="3657600" algn="l">
              <a:spcBef>
                <a:spcPts val="90"/>
              </a:spcBef>
              <a:spcAft>
                <a:spcPts val="0"/>
              </a:spcAft>
              <a:buClr>
                <a:schemeClr val="dk1"/>
              </a:buClr>
              <a:buSzPts val="450"/>
              <a:buNone/>
              <a:defRPr sz="450"/>
            </a:lvl8pPr>
            <a:lvl9pPr indent="-228600" lvl="8" marL="4114800" algn="l">
              <a:spcBef>
                <a:spcPts val="90"/>
              </a:spcBef>
              <a:spcAft>
                <a:spcPts val="0"/>
              </a:spcAft>
              <a:buClr>
                <a:schemeClr val="dk1"/>
              </a:buClr>
              <a:buSzPts val="450"/>
              <a:buNone/>
              <a:defRPr sz="450"/>
            </a:lvl9pPr>
          </a:lstStyle>
          <a:p/>
        </p:txBody>
      </p:sp>
      <p:sp>
        <p:nvSpPr>
          <p:cNvPr id="62" name="Google Shape;62;p10"/>
          <p:cNvSpPr txBox="1"/>
          <p:nvPr>
            <p:ph idx="10" type="dt"/>
          </p:nvPr>
        </p:nvSpPr>
        <p:spPr>
          <a:xfrm>
            <a:off x="228600" y="3178175"/>
            <a:ext cx="1066800" cy="182563"/>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10"/>
          <p:cNvSpPr txBox="1"/>
          <p:nvPr>
            <p:ph idx="11" type="ftr"/>
          </p:nvPr>
        </p:nvSpPr>
        <p:spPr>
          <a:xfrm>
            <a:off x="1562100" y="3178175"/>
            <a:ext cx="1447800" cy="182563"/>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10"/>
          <p:cNvSpPr txBox="1"/>
          <p:nvPr>
            <p:ph idx="12" type="sldNum"/>
          </p:nvPr>
        </p:nvSpPr>
        <p:spPr>
          <a:xfrm>
            <a:off x="3276600" y="3178175"/>
            <a:ext cx="1066800" cy="182563"/>
          </a:xfrm>
          <a:prstGeom prst="rect">
            <a:avLst/>
          </a:prstGeom>
          <a:noFill/>
          <a:ln>
            <a:noFill/>
          </a:ln>
        </p:spPr>
        <p:txBody>
          <a:bodyPr anchorCtr="0" anchor="ctr" bIns="45700" lIns="91425" spcFirstLastPara="1" rIns="91425" wrap="square" tIns="45700">
            <a:noAutofit/>
          </a:bodyPr>
          <a:lstStyle>
            <a:lvl1pPr indent="0" lvl="0" marL="0" algn="r">
              <a:spcBef>
                <a:spcPts val="0"/>
              </a:spcBef>
              <a:spcAft>
                <a:spcPts val="0"/>
              </a:spcAft>
              <a:buClr>
                <a:srgbClr val="888888"/>
              </a:buClr>
              <a:buSzPts val="600"/>
              <a:buFont typeface="Calibri"/>
              <a:buNone/>
              <a:defRPr/>
            </a:lvl1pPr>
            <a:lvl2pPr indent="0" lvl="1" marL="0" algn="r">
              <a:spcBef>
                <a:spcPts val="0"/>
              </a:spcBef>
              <a:spcAft>
                <a:spcPts val="0"/>
              </a:spcAft>
              <a:buClr>
                <a:srgbClr val="888888"/>
              </a:buClr>
              <a:buSzPts val="600"/>
              <a:buFont typeface="Calibri"/>
              <a:buNone/>
              <a:defRPr/>
            </a:lvl2pPr>
            <a:lvl3pPr indent="0" lvl="2" marL="0" algn="r">
              <a:spcBef>
                <a:spcPts val="0"/>
              </a:spcBef>
              <a:spcAft>
                <a:spcPts val="0"/>
              </a:spcAft>
              <a:buClr>
                <a:srgbClr val="888888"/>
              </a:buClr>
              <a:buSzPts val="600"/>
              <a:buFont typeface="Calibri"/>
              <a:buNone/>
              <a:defRPr/>
            </a:lvl3pPr>
            <a:lvl4pPr indent="0" lvl="3" marL="0" algn="r">
              <a:spcBef>
                <a:spcPts val="0"/>
              </a:spcBef>
              <a:spcAft>
                <a:spcPts val="0"/>
              </a:spcAft>
              <a:buClr>
                <a:srgbClr val="888888"/>
              </a:buClr>
              <a:buSzPts val="600"/>
              <a:buFont typeface="Calibri"/>
              <a:buNone/>
              <a:defRPr/>
            </a:lvl4pPr>
            <a:lvl5pPr indent="0" lvl="4" marL="0" algn="r">
              <a:spcBef>
                <a:spcPts val="0"/>
              </a:spcBef>
              <a:spcAft>
                <a:spcPts val="0"/>
              </a:spcAft>
              <a:buClr>
                <a:srgbClr val="888888"/>
              </a:buClr>
              <a:buSzPts val="600"/>
              <a:buFont typeface="Calibri"/>
              <a:buNone/>
              <a:defRPr/>
            </a:lvl5pPr>
            <a:lvl6pPr indent="0" lvl="5" marL="0" algn="r">
              <a:spcBef>
                <a:spcPts val="0"/>
              </a:spcBef>
              <a:spcAft>
                <a:spcPts val="0"/>
              </a:spcAft>
              <a:buClr>
                <a:srgbClr val="888888"/>
              </a:buClr>
              <a:buSzPts val="600"/>
              <a:buFont typeface="Calibri"/>
              <a:buNone/>
              <a:defRPr/>
            </a:lvl6pPr>
            <a:lvl7pPr indent="0" lvl="6" marL="0" algn="r">
              <a:spcBef>
                <a:spcPts val="0"/>
              </a:spcBef>
              <a:spcAft>
                <a:spcPts val="0"/>
              </a:spcAft>
              <a:buClr>
                <a:srgbClr val="888888"/>
              </a:buClr>
              <a:buSzPts val="600"/>
              <a:buFont typeface="Calibri"/>
              <a:buNone/>
              <a:defRPr/>
            </a:lvl7pPr>
            <a:lvl8pPr indent="0" lvl="7" marL="0" algn="r">
              <a:spcBef>
                <a:spcPts val="0"/>
              </a:spcBef>
              <a:spcAft>
                <a:spcPts val="0"/>
              </a:spcAft>
              <a:buClr>
                <a:srgbClr val="888888"/>
              </a:buClr>
              <a:buSzPts val="600"/>
              <a:buFont typeface="Calibri"/>
              <a:buNone/>
              <a:defRPr/>
            </a:lvl8pPr>
            <a:lvl9pPr indent="0" lvl="8" marL="0" algn="r">
              <a:spcBef>
                <a:spcPts val="0"/>
              </a:spcBef>
              <a:spcAft>
                <a:spcPts val="0"/>
              </a:spcAft>
              <a:buClr>
                <a:srgbClr val="888888"/>
              </a:buClr>
              <a:buSzPts val="600"/>
              <a:buFont typeface="Calibri"/>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137319"/>
            <a:ext cx="4114800" cy="5715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228600" y="800100"/>
            <a:ext cx="4114800" cy="2262982"/>
          </a:xfrm>
          <a:prstGeom prst="rect">
            <a:avLst/>
          </a:prstGeom>
          <a:noFill/>
          <a:ln>
            <a:noFill/>
          </a:ln>
        </p:spPr>
        <p:txBody>
          <a:bodyPr anchorCtr="0" anchor="t" bIns="45700" lIns="91425" spcFirstLastPara="1" rIns="91425" wrap="square" tIns="45700">
            <a:normAutofit/>
          </a:bodyPr>
          <a:lstStyle>
            <a:lvl1pPr indent="-330200" lvl="0" marL="457200" marR="0" rtl="0" algn="l">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rtl="0" algn="l">
              <a:spcBef>
                <a:spcPts val="28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rtl="0" algn="l">
              <a:spcBef>
                <a:spcPts val="24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rtl="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rtl="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rtl="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rtl="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rtl="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rtl="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228600" y="3178175"/>
            <a:ext cx="1066800" cy="182563"/>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6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1562100" y="3178175"/>
            <a:ext cx="1447800" cy="182563"/>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6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3276600" y="3178175"/>
            <a:ext cx="1066800" cy="182563"/>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1pPr>
            <a:lvl2pPr indent="0" lvl="1" marL="0" marR="0" rtl="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2pPr>
            <a:lvl3pPr indent="0" lvl="2" marL="0" marR="0" rtl="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3pPr>
            <a:lvl4pPr indent="0" lvl="3" marL="0" marR="0" rtl="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4pPr>
            <a:lvl5pPr indent="0" lvl="4" marL="0" marR="0" rtl="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5pPr>
            <a:lvl6pPr indent="0" lvl="5" marL="0" marR="0" rtl="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6pPr>
            <a:lvl7pPr indent="0" lvl="6" marL="0" marR="0" rtl="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7pPr>
            <a:lvl8pPr indent="0" lvl="7" marL="0" marR="0" rtl="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8pPr>
            <a:lvl9pPr indent="0" lvl="8" marL="0" marR="0" rtl="0" algn="r">
              <a:spcBef>
                <a:spcPts val="0"/>
              </a:spcBef>
              <a:spcAft>
                <a:spcPts val="0"/>
              </a:spcAft>
              <a:buClr>
                <a:srgbClr val="888888"/>
              </a:buClr>
              <a:buSzPts val="600"/>
              <a:buFont typeface="Calibri"/>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10.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77.jp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11.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82.jp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12.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75.jp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13.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81.jp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14.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80.jp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15.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78.jp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16.xml.rels><?xml version="1.0" encoding="UTF-8" standalone="yes"?><Relationships xmlns="http://schemas.openxmlformats.org/package/2006/relationships"><Relationship Id="rId11" Type="http://schemas.openxmlformats.org/officeDocument/2006/relationships/image" Target="../media/image3.png"/><Relationship Id="rId10" Type="http://schemas.openxmlformats.org/officeDocument/2006/relationships/image" Target="../media/image56.jpg"/><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8.png"/><Relationship Id="rId4" Type="http://schemas.openxmlformats.org/officeDocument/2006/relationships/image" Target="../media/image4.png"/><Relationship Id="rId9" Type="http://schemas.openxmlformats.org/officeDocument/2006/relationships/image" Target="../media/image1.jpg"/><Relationship Id="rId5" Type="http://schemas.openxmlformats.org/officeDocument/2006/relationships/image" Target="../media/image7.png"/><Relationship Id="rId6" Type="http://schemas.openxmlformats.org/officeDocument/2006/relationships/image" Target="../media/image10.png"/><Relationship Id="rId7" Type="http://schemas.openxmlformats.org/officeDocument/2006/relationships/image" Target="../media/image24.png"/><Relationship Id="rId8" Type="http://schemas.openxmlformats.org/officeDocument/2006/relationships/image" Target="../media/image6.png"/></Relationships>
</file>

<file path=ppt/slides/_rels/slide2.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3.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1.jp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4.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69.pn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5.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71.pn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6.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79.jp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7.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73.jp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8.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0.jp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_rels/slide9.xml.rels><?xml version="1.0" encoding="UTF-8" standalone="yes"?><Relationships xmlns="http://schemas.openxmlformats.org/package/2006/relationships"><Relationship Id="rId11" Type="http://schemas.openxmlformats.org/officeDocument/2006/relationships/image" Target="../media/image56.jpg"/><Relationship Id="rId10" Type="http://schemas.openxmlformats.org/officeDocument/2006/relationships/image" Target="../media/image1.jpg"/><Relationship Id="rId12" Type="http://schemas.openxmlformats.org/officeDocument/2006/relationships/image" Target="../media/image3.png"/><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83.jpg"/><Relationship Id="rId4" Type="http://schemas.openxmlformats.org/officeDocument/2006/relationships/image" Target="../media/image28.png"/><Relationship Id="rId9" Type="http://schemas.openxmlformats.org/officeDocument/2006/relationships/image" Target="../media/image6.png"/><Relationship Id="rId5" Type="http://schemas.openxmlformats.org/officeDocument/2006/relationships/image" Target="../media/image4.png"/><Relationship Id="rId6" Type="http://schemas.openxmlformats.org/officeDocument/2006/relationships/image" Target="../media/image7.png"/><Relationship Id="rId7" Type="http://schemas.openxmlformats.org/officeDocument/2006/relationships/image" Target="../media/image10.png"/><Relationship Id="rId8"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0" name="Shape 90"/>
        <p:cNvGrpSpPr/>
        <p:nvPr/>
      </p:nvGrpSpPr>
      <p:grpSpPr>
        <a:xfrm>
          <a:off x="0" y="0"/>
          <a:ext cx="0" cy="0"/>
          <a:chOff x="0" y="0"/>
          <a:chExt cx="0" cy="0"/>
        </a:xfrm>
      </p:grpSpPr>
      <p:sp>
        <p:nvSpPr>
          <p:cNvPr id="91" name="Google Shape;91;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2800"/>
              <a:buFont typeface="Calibri"/>
              <a:buNone/>
            </a:pPr>
            <a:r>
              <a:t/>
            </a:r>
            <a:endParaRPr/>
          </a:p>
        </p:txBody>
      </p:sp>
      <p:sp>
        <p:nvSpPr>
          <p:cNvPr id="92" name="Google Shape;92;p15"/>
          <p:cNvSpPr txBox="1"/>
          <p:nvPr>
            <p:ph idx="1" type="body"/>
          </p:nvPr>
        </p:nvSpPr>
        <p:spPr>
          <a:xfrm>
            <a:off x="402575" y="1180700"/>
            <a:ext cx="8520600" cy="33972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1200"/>
              </a:spcAft>
              <a:buClr>
                <a:schemeClr val="dk1"/>
              </a:buClr>
              <a:buSzPts val="1800"/>
              <a:buNone/>
            </a:pPr>
            <a:r>
              <a:t/>
            </a:r>
            <a:endParaRPr/>
          </a:p>
        </p:txBody>
      </p:sp>
      <p:pic>
        <p:nvPicPr>
          <p:cNvPr id="93" name="Google Shape;93;p15"/>
          <p:cNvPicPr preferRelativeResize="0"/>
          <p:nvPr/>
        </p:nvPicPr>
        <p:blipFill rotWithShape="1">
          <a:blip r:embed="rId3">
            <a:alphaModFix/>
          </a:blip>
          <a:srcRect b="0" l="7713" r="7713" t="0"/>
          <a:stretch/>
        </p:blipFill>
        <p:spPr>
          <a:xfrm>
            <a:off x="363700" y="1058225"/>
            <a:ext cx="8416598" cy="24879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24"/>
          <p:cNvSpPr txBox="1"/>
          <p:nvPr>
            <p:ph type="title"/>
          </p:nvPr>
        </p:nvSpPr>
        <p:spPr>
          <a:xfrm>
            <a:off x="269325" y="240600"/>
            <a:ext cx="7505700" cy="95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3500"/>
              <a:buFont typeface="Calibri"/>
              <a:buNone/>
            </a:pPr>
            <a:r>
              <a:rPr lang="en" sz="3500"/>
              <a:t>How does water retention affect nutrient retention?</a:t>
            </a:r>
            <a:endParaRPr sz="3500"/>
          </a:p>
        </p:txBody>
      </p:sp>
      <p:sp>
        <p:nvSpPr>
          <p:cNvPr id="272" name="Google Shape;272;p24"/>
          <p:cNvSpPr txBox="1"/>
          <p:nvPr/>
        </p:nvSpPr>
        <p:spPr>
          <a:xfrm>
            <a:off x="489400" y="1360425"/>
            <a:ext cx="4654100" cy="1897125"/>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2400"/>
              <a:buFont typeface="Calibri"/>
              <a:buNone/>
            </a:pPr>
            <a:r>
              <a:rPr b="1" lang="en" sz="2400">
                <a:solidFill>
                  <a:schemeClr val="dk1"/>
                </a:solidFill>
                <a:latin typeface="Calibri"/>
                <a:ea typeface="Calibri"/>
                <a:cs typeface="Calibri"/>
                <a:sym typeface="Calibri"/>
              </a:rPr>
              <a:t>Water retention</a:t>
            </a:r>
            <a:r>
              <a:rPr lang="en" sz="2400">
                <a:solidFill>
                  <a:schemeClr val="dk1"/>
                </a:solidFill>
                <a:latin typeface="Calibri"/>
                <a:ea typeface="Calibri"/>
                <a:cs typeface="Calibri"/>
                <a:sym typeface="Calibri"/>
              </a:rPr>
              <a:t>: The ability of soil to hold onto water.</a:t>
            </a:r>
            <a:endParaRPr sz="2400">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2400"/>
              <a:buFont typeface="Calibri"/>
              <a:buNone/>
            </a:pPr>
            <a:r>
              <a:rPr b="1" lang="en" sz="2400">
                <a:solidFill>
                  <a:schemeClr val="dk1"/>
                </a:solidFill>
                <a:latin typeface="Calibri"/>
                <a:ea typeface="Calibri"/>
                <a:cs typeface="Calibri"/>
                <a:sym typeface="Calibri"/>
              </a:rPr>
              <a:t>Nutrient retention</a:t>
            </a:r>
            <a:r>
              <a:rPr lang="en" sz="2400">
                <a:solidFill>
                  <a:schemeClr val="dk1"/>
                </a:solidFill>
                <a:latin typeface="Calibri"/>
                <a:ea typeface="Calibri"/>
                <a:cs typeface="Calibri"/>
                <a:sym typeface="Calibri"/>
              </a:rPr>
              <a:t>: The ability of soil to hold onto nutrients that plants need to grow.</a:t>
            </a:r>
            <a:endParaRPr sz="2400">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2000"/>
              <a:buFont typeface="Calibri"/>
              <a:buNone/>
            </a:pPr>
            <a:r>
              <a:t/>
            </a:r>
            <a:endParaRPr sz="2000">
              <a:solidFill>
                <a:schemeClr val="dk1"/>
              </a:solidFill>
              <a:latin typeface="Calibri"/>
              <a:ea typeface="Calibri"/>
              <a:cs typeface="Calibri"/>
              <a:sym typeface="Calibri"/>
            </a:endParaRPr>
          </a:p>
        </p:txBody>
      </p:sp>
      <p:pic>
        <p:nvPicPr>
          <p:cNvPr id="273" name="Google Shape;273;p24"/>
          <p:cNvPicPr preferRelativeResize="0"/>
          <p:nvPr/>
        </p:nvPicPr>
        <p:blipFill rotWithShape="1">
          <a:blip r:embed="rId3">
            <a:alphaModFix/>
          </a:blip>
          <a:srcRect b="0" l="0" r="0" t="0"/>
          <a:stretch/>
        </p:blipFill>
        <p:spPr>
          <a:xfrm>
            <a:off x="5300675" y="940299"/>
            <a:ext cx="3480174" cy="2321251"/>
          </a:xfrm>
          <a:prstGeom prst="rect">
            <a:avLst/>
          </a:prstGeom>
          <a:noFill/>
          <a:ln>
            <a:noFill/>
          </a:ln>
        </p:spPr>
      </p:pic>
      <p:sp>
        <p:nvSpPr>
          <p:cNvPr id="274" name="Google Shape;274;p24"/>
          <p:cNvSpPr txBox="1"/>
          <p:nvPr/>
        </p:nvSpPr>
        <p:spPr>
          <a:xfrm>
            <a:off x="5205425" y="3224750"/>
            <a:ext cx="2922000" cy="2614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2"/>
              </a:buClr>
              <a:buSzPts val="800"/>
              <a:buFont typeface="Calibri"/>
              <a:buNone/>
            </a:pPr>
            <a:r>
              <a:rPr lang="en" sz="800">
                <a:solidFill>
                  <a:schemeClr val="dk2"/>
                </a:solidFill>
                <a:latin typeface="Calibri"/>
                <a:ea typeface="Calibri"/>
                <a:cs typeface="Calibri"/>
                <a:sym typeface="Calibri"/>
              </a:rPr>
              <a:t>https://www.flickr.com/photos/unitedsoybean/9620657129</a:t>
            </a:r>
            <a:endParaRPr sz="800">
              <a:solidFill>
                <a:schemeClr val="dk2"/>
              </a:solidFill>
              <a:latin typeface="Calibri"/>
              <a:ea typeface="Calibri"/>
              <a:cs typeface="Calibri"/>
              <a:sym typeface="Calibri"/>
            </a:endParaRPr>
          </a:p>
        </p:txBody>
      </p:sp>
      <p:grpSp>
        <p:nvGrpSpPr>
          <p:cNvPr id="275" name="Google Shape;275;p24"/>
          <p:cNvGrpSpPr/>
          <p:nvPr/>
        </p:nvGrpSpPr>
        <p:grpSpPr>
          <a:xfrm>
            <a:off x="0" y="4384548"/>
            <a:ext cx="9144000" cy="758952"/>
            <a:chOff x="0" y="0"/>
            <a:chExt cx="22248668" cy="1849219"/>
          </a:xfrm>
        </p:grpSpPr>
        <p:sp>
          <p:nvSpPr>
            <p:cNvPr id="276" name="Google Shape;276;p24"/>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7" name="Google Shape;277;p24"/>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8" name="Google Shape;278;p24"/>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9" name="Google Shape;279;p24"/>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0" name="Google Shape;280;p24"/>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1" name="Google Shape;281;p24"/>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2" name="Google Shape;282;p24"/>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3" name="Google Shape;283;p24"/>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4" name="Google Shape;284;p24"/>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5" name="Google Shape;285;p24"/>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6" name="Google Shape;286;p24"/>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7" name="Google Shape;287;p24"/>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8" name="Google Shape;288;p24"/>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289" name="Google Shape;289;p24"/>
          <p:cNvSpPr txBox="1"/>
          <p:nvPr/>
        </p:nvSpPr>
        <p:spPr>
          <a:xfrm>
            <a:off x="771525" y="3448050"/>
            <a:ext cx="7600950" cy="123110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 sz="2800">
                <a:solidFill>
                  <a:schemeClr val="dk1"/>
                </a:solidFill>
                <a:latin typeface="Calibri"/>
                <a:ea typeface="Calibri"/>
                <a:cs typeface="Calibri"/>
                <a:sym typeface="Calibri"/>
              </a:rPr>
              <a:t>Healthy soil with good porosity and organic matter retains both water and nutrients.</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25"/>
          <p:cNvSpPr txBox="1"/>
          <p:nvPr>
            <p:ph type="title"/>
          </p:nvPr>
        </p:nvSpPr>
        <p:spPr>
          <a:xfrm>
            <a:off x="323850" y="518319"/>
            <a:ext cx="4248150" cy="57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3500"/>
              <a:buFont typeface="Calibri"/>
              <a:buNone/>
            </a:pPr>
            <a:r>
              <a:rPr lang="en" sz="3500"/>
              <a:t>Soybean Water Needs</a:t>
            </a:r>
            <a:endParaRPr sz="3500"/>
          </a:p>
        </p:txBody>
      </p:sp>
      <p:sp>
        <p:nvSpPr>
          <p:cNvPr id="295" name="Google Shape;295;p25"/>
          <p:cNvSpPr txBox="1"/>
          <p:nvPr/>
        </p:nvSpPr>
        <p:spPr>
          <a:xfrm>
            <a:off x="674625" y="1324300"/>
            <a:ext cx="3803400" cy="2217000"/>
          </a:xfrm>
          <a:prstGeom prst="rect">
            <a:avLst/>
          </a:prstGeom>
          <a:noFill/>
          <a:ln>
            <a:noFill/>
          </a:ln>
        </p:spPr>
        <p:txBody>
          <a:bodyPr anchorCtr="0" anchor="t" bIns="91425" lIns="91425" spcFirstLastPara="1" rIns="91425" wrap="square" tIns="91425">
            <a:noAutofit/>
          </a:bodyPr>
          <a:lstStyle/>
          <a:p>
            <a:pPr indent="-342900" lvl="0" marL="342900" marR="0" rtl="0" algn="l">
              <a:spcBef>
                <a:spcPts val="0"/>
              </a:spcBef>
              <a:spcAft>
                <a:spcPts val="0"/>
              </a:spcAft>
              <a:buClr>
                <a:schemeClr val="dk1"/>
              </a:buClr>
              <a:buSzPts val="2500"/>
              <a:buFont typeface="Arial"/>
              <a:buChar char="•"/>
            </a:pPr>
            <a:r>
              <a:rPr lang="en" sz="2500">
                <a:solidFill>
                  <a:schemeClr val="dk1"/>
                </a:solidFill>
                <a:latin typeface="Calibri"/>
                <a:ea typeface="Calibri"/>
                <a:cs typeface="Calibri"/>
                <a:sym typeface="Calibri"/>
              </a:rPr>
              <a:t>Soybeans need consistent moisture throughout their growth cycle.</a:t>
            </a:r>
            <a:endParaRPr sz="2500">
              <a:solidFill>
                <a:schemeClr val="dk1"/>
              </a:solidFill>
              <a:latin typeface="Calibri"/>
              <a:ea typeface="Calibri"/>
              <a:cs typeface="Calibri"/>
              <a:sym typeface="Calibri"/>
            </a:endParaRPr>
          </a:p>
          <a:p>
            <a:pPr indent="-184150" lvl="0" marL="342900" marR="0" rtl="0" algn="l">
              <a:spcBef>
                <a:spcPts val="0"/>
              </a:spcBef>
              <a:spcAft>
                <a:spcPts val="0"/>
              </a:spcAft>
              <a:buClr>
                <a:schemeClr val="dk1"/>
              </a:buClr>
              <a:buSzPts val="2500"/>
              <a:buFont typeface="Arial"/>
              <a:buNone/>
            </a:pPr>
            <a:r>
              <a:t/>
            </a:r>
            <a:endParaRPr sz="2500">
              <a:solidFill>
                <a:schemeClr val="dk1"/>
              </a:solidFill>
              <a:latin typeface="Calibri"/>
              <a:ea typeface="Calibri"/>
              <a:cs typeface="Calibri"/>
              <a:sym typeface="Calibri"/>
            </a:endParaRPr>
          </a:p>
          <a:p>
            <a:pPr indent="-342900" lvl="0" marL="342900" marR="0" rtl="0" algn="l">
              <a:spcBef>
                <a:spcPts val="0"/>
              </a:spcBef>
              <a:spcAft>
                <a:spcPts val="0"/>
              </a:spcAft>
              <a:buClr>
                <a:schemeClr val="dk1"/>
              </a:buClr>
              <a:buSzPts val="2500"/>
              <a:buFont typeface="Arial"/>
              <a:buChar char="•"/>
            </a:pPr>
            <a:r>
              <a:rPr lang="en" sz="2500">
                <a:solidFill>
                  <a:schemeClr val="dk1"/>
                </a:solidFill>
                <a:latin typeface="Calibri"/>
                <a:ea typeface="Calibri"/>
                <a:cs typeface="Calibri"/>
                <a:sym typeface="Calibri"/>
              </a:rPr>
              <a:t>Different stages have varying water demands.</a:t>
            </a:r>
            <a:endParaRPr sz="2500">
              <a:solidFill>
                <a:schemeClr val="dk1"/>
              </a:solidFill>
              <a:latin typeface="Calibri"/>
              <a:ea typeface="Calibri"/>
              <a:cs typeface="Calibri"/>
              <a:sym typeface="Calibri"/>
            </a:endParaRPr>
          </a:p>
        </p:txBody>
      </p:sp>
      <p:sp>
        <p:nvSpPr>
          <p:cNvPr id="296" name="Google Shape;296;p25"/>
          <p:cNvSpPr txBox="1"/>
          <p:nvPr/>
        </p:nvSpPr>
        <p:spPr>
          <a:xfrm>
            <a:off x="4897975" y="3616200"/>
            <a:ext cx="3000000" cy="3078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chemeClr val="dk2"/>
              </a:buClr>
              <a:buSzPts val="800"/>
              <a:buFont typeface="Calibri"/>
              <a:buNone/>
            </a:pPr>
            <a:r>
              <a:rPr lang="en" sz="800">
                <a:solidFill>
                  <a:schemeClr val="dk2"/>
                </a:solidFill>
                <a:latin typeface="Calibri"/>
                <a:ea typeface="Calibri"/>
                <a:cs typeface="Calibri"/>
                <a:sym typeface="Calibri"/>
              </a:rPr>
              <a:t>https://www.flickr.com/photos/unitedsoybean/9629679955</a:t>
            </a:r>
            <a:endParaRPr sz="900">
              <a:solidFill>
                <a:schemeClr val="dk1"/>
              </a:solidFill>
              <a:latin typeface="Calibri"/>
              <a:ea typeface="Calibri"/>
              <a:cs typeface="Calibri"/>
              <a:sym typeface="Calibri"/>
            </a:endParaRPr>
          </a:p>
        </p:txBody>
      </p:sp>
      <p:pic>
        <p:nvPicPr>
          <p:cNvPr id="297" name="Google Shape;297;p25"/>
          <p:cNvPicPr preferRelativeResize="0"/>
          <p:nvPr/>
        </p:nvPicPr>
        <p:blipFill rotWithShape="1">
          <a:blip r:embed="rId3">
            <a:alphaModFix/>
          </a:blip>
          <a:srcRect b="0" l="0" r="0" t="0"/>
          <a:stretch/>
        </p:blipFill>
        <p:spPr>
          <a:xfrm>
            <a:off x="4993224" y="921750"/>
            <a:ext cx="3541175" cy="2697750"/>
          </a:xfrm>
          <a:prstGeom prst="rect">
            <a:avLst/>
          </a:prstGeom>
          <a:noFill/>
          <a:ln>
            <a:noFill/>
          </a:ln>
        </p:spPr>
      </p:pic>
      <p:grpSp>
        <p:nvGrpSpPr>
          <p:cNvPr id="298" name="Google Shape;298;p25"/>
          <p:cNvGrpSpPr/>
          <p:nvPr/>
        </p:nvGrpSpPr>
        <p:grpSpPr>
          <a:xfrm>
            <a:off x="0" y="4384548"/>
            <a:ext cx="9144000" cy="758952"/>
            <a:chOff x="0" y="0"/>
            <a:chExt cx="22248668" cy="1849219"/>
          </a:xfrm>
        </p:grpSpPr>
        <p:sp>
          <p:nvSpPr>
            <p:cNvPr id="299" name="Google Shape;299;p25"/>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0" name="Google Shape;300;p25"/>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1" name="Google Shape;301;p25"/>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2" name="Google Shape;302;p25"/>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3" name="Google Shape;303;p25"/>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4" name="Google Shape;304;p25"/>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5" name="Google Shape;305;p25"/>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6" name="Google Shape;306;p25"/>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7" name="Google Shape;307;p25"/>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8" name="Google Shape;308;p25"/>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9" name="Google Shape;309;p25"/>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0" name="Google Shape;310;p25"/>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1" name="Google Shape;311;p25"/>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26"/>
          <p:cNvSpPr txBox="1"/>
          <p:nvPr>
            <p:ph type="title"/>
          </p:nvPr>
        </p:nvSpPr>
        <p:spPr>
          <a:xfrm>
            <a:off x="228600" y="137319"/>
            <a:ext cx="7410450" cy="57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3500"/>
              <a:buFont typeface="Calibri"/>
              <a:buNone/>
            </a:pPr>
            <a:r>
              <a:rPr lang="en" sz="3500"/>
              <a:t>Soybean Water Needs: Germination</a:t>
            </a:r>
            <a:endParaRPr sz="3500"/>
          </a:p>
        </p:txBody>
      </p:sp>
      <p:sp>
        <p:nvSpPr>
          <p:cNvPr id="317" name="Google Shape;317;p26"/>
          <p:cNvSpPr txBox="1"/>
          <p:nvPr/>
        </p:nvSpPr>
        <p:spPr>
          <a:xfrm>
            <a:off x="5067574" y="783975"/>
            <a:ext cx="3714475" cy="1960800"/>
          </a:xfrm>
          <a:prstGeom prst="rect">
            <a:avLst/>
          </a:prstGeom>
          <a:noFill/>
          <a:ln>
            <a:noFill/>
          </a:ln>
        </p:spPr>
        <p:txBody>
          <a:bodyPr anchorCtr="0" anchor="t" bIns="91425" lIns="91425" spcFirstLastPara="1" rIns="91425" wrap="square" tIns="91425">
            <a:noAutofit/>
          </a:bodyPr>
          <a:lstStyle/>
          <a:p>
            <a:pPr indent="-342900" lvl="0" marL="342900" marR="0" rtl="0" algn="l">
              <a:spcBef>
                <a:spcPts val="0"/>
              </a:spcBef>
              <a:spcAft>
                <a:spcPts val="0"/>
              </a:spcAft>
              <a:buClr>
                <a:srgbClr val="7F7F7F"/>
              </a:buClr>
              <a:buSzPts val="2500"/>
              <a:buFont typeface="Arial"/>
              <a:buChar char="•"/>
            </a:pPr>
            <a:r>
              <a:rPr lang="en" sz="2500">
                <a:solidFill>
                  <a:srgbClr val="7F7F7F"/>
                </a:solidFill>
                <a:latin typeface="Calibri"/>
                <a:ea typeface="Calibri"/>
                <a:cs typeface="Calibri"/>
                <a:sym typeface="Calibri"/>
              </a:rPr>
              <a:t>Germination (seedling emergence): Requires consistent moisture for seed to split and sprout.</a:t>
            </a:r>
            <a:endParaRPr sz="2500">
              <a:solidFill>
                <a:srgbClr val="7F7F7F"/>
              </a:solidFill>
              <a:latin typeface="Calibri"/>
              <a:ea typeface="Calibri"/>
              <a:cs typeface="Calibri"/>
              <a:sym typeface="Calibri"/>
            </a:endParaRPr>
          </a:p>
          <a:p>
            <a:pPr indent="-184150" lvl="0" marL="342900" marR="0" rtl="0" algn="l">
              <a:spcBef>
                <a:spcPts val="0"/>
              </a:spcBef>
              <a:spcAft>
                <a:spcPts val="0"/>
              </a:spcAft>
              <a:buClr>
                <a:schemeClr val="dk1"/>
              </a:buClr>
              <a:buSzPts val="2500"/>
              <a:buFont typeface="Arial"/>
              <a:buNone/>
            </a:pPr>
            <a:r>
              <a:t/>
            </a:r>
            <a:endParaRPr sz="2500">
              <a:solidFill>
                <a:srgbClr val="7F7F7F"/>
              </a:solidFill>
              <a:latin typeface="Calibri"/>
              <a:ea typeface="Calibri"/>
              <a:cs typeface="Calibri"/>
              <a:sym typeface="Calibri"/>
            </a:endParaRPr>
          </a:p>
          <a:p>
            <a:pPr indent="-342900" lvl="0" marL="342900" marR="0" rtl="0" algn="l">
              <a:spcBef>
                <a:spcPts val="0"/>
              </a:spcBef>
              <a:spcAft>
                <a:spcPts val="0"/>
              </a:spcAft>
              <a:buClr>
                <a:srgbClr val="7F7F7F"/>
              </a:buClr>
              <a:buSzPts val="2500"/>
              <a:buFont typeface="Arial"/>
              <a:buChar char="•"/>
            </a:pPr>
            <a:r>
              <a:rPr lang="en" sz="2500">
                <a:solidFill>
                  <a:srgbClr val="7F7F7F"/>
                </a:solidFill>
                <a:latin typeface="Calibri"/>
                <a:ea typeface="Calibri"/>
                <a:cs typeface="Calibri"/>
                <a:sym typeface="Calibri"/>
              </a:rPr>
              <a:t>Dry soil can prevent germination or lead to weak seedlings.</a:t>
            </a:r>
            <a:endParaRPr sz="2500">
              <a:solidFill>
                <a:srgbClr val="7F7F7F"/>
              </a:solidFill>
              <a:latin typeface="Calibri"/>
              <a:ea typeface="Calibri"/>
              <a:cs typeface="Calibri"/>
              <a:sym typeface="Calibri"/>
            </a:endParaRPr>
          </a:p>
        </p:txBody>
      </p:sp>
      <p:sp>
        <p:nvSpPr>
          <p:cNvPr id="318" name="Google Shape;318;p26"/>
          <p:cNvSpPr txBox="1"/>
          <p:nvPr/>
        </p:nvSpPr>
        <p:spPr>
          <a:xfrm>
            <a:off x="283025" y="3790675"/>
            <a:ext cx="4033500" cy="4311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chemeClr val="dk2"/>
              </a:buClr>
              <a:buSzPts val="800"/>
              <a:buFont typeface="Calibri"/>
              <a:buNone/>
            </a:pPr>
            <a:r>
              <a:rPr lang="en" sz="800">
                <a:solidFill>
                  <a:schemeClr val="dk2"/>
                </a:solidFill>
                <a:latin typeface="Calibri"/>
                <a:ea typeface="Calibri"/>
                <a:cs typeface="Calibri"/>
                <a:sym typeface="Calibri"/>
              </a:rPr>
              <a:t>https://www.rawpixel.com/image/3337769/free-photo-image-bean-sprout-cc0-creative-commons</a:t>
            </a:r>
            <a:endParaRPr sz="900">
              <a:solidFill>
                <a:schemeClr val="dk1"/>
              </a:solidFill>
              <a:latin typeface="Calibri"/>
              <a:ea typeface="Calibri"/>
              <a:cs typeface="Calibri"/>
              <a:sym typeface="Calibri"/>
            </a:endParaRPr>
          </a:p>
        </p:txBody>
      </p:sp>
      <p:pic>
        <p:nvPicPr>
          <p:cNvPr id="319" name="Google Shape;319;p26"/>
          <p:cNvPicPr preferRelativeResize="0"/>
          <p:nvPr/>
        </p:nvPicPr>
        <p:blipFill rotWithShape="1">
          <a:blip r:embed="rId3">
            <a:alphaModFix/>
          </a:blip>
          <a:srcRect b="0" l="0" r="0" t="0"/>
          <a:stretch/>
        </p:blipFill>
        <p:spPr>
          <a:xfrm>
            <a:off x="321125" y="883719"/>
            <a:ext cx="4199600" cy="2797999"/>
          </a:xfrm>
          <a:prstGeom prst="rect">
            <a:avLst/>
          </a:prstGeom>
          <a:noFill/>
          <a:ln>
            <a:noFill/>
          </a:ln>
        </p:spPr>
      </p:pic>
      <p:grpSp>
        <p:nvGrpSpPr>
          <p:cNvPr id="320" name="Google Shape;320;p26"/>
          <p:cNvGrpSpPr/>
          <p:nvPr/>
        </p:nvGrpSpPr>
        <p:grpSpPr>
          <a:xfrm>
            <a:off x="0" y="4384548"/>
            <a:ext cx="9144000" cy="758952"/>
            <a:chOff x="0" y="0"/>
            <a:chExt cx="22248668" cy="1849219"/>
          </a:xfrm>
        </p:grpSpPr>
        <p:sp>
          <p:nvSpPr>
            <p:cNvPr id="321" name="Google Shape;321;p26"/>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2" name="Google Shape;322;p26"/>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3" name="Google Shape;323;p26"/>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4" name="Google Shape;324;p26"/>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5" name="Google Shape;325;p26"/>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6" name="Google Shape;326;p26"/>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7" name="Google Shape;327;p26"/>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8" name="Google Shape;328;p26"/>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9" name="Google Shape;329;p26"/>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0" name="Google Shape;330;p26"/>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1" name="Google Shape;331;p26"/>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2" name="Google Shape;332;p26"/>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3" name="Google Shape;333;p26"/>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27"/>
          <p:cNvSpPr txBox="1"/>
          <p:nvPr>
            <p:ph type="title"/>
          </p:nvPr>
        </p:nvSpPr>
        <p:spPr>
          <a:xfrm>
            <a:off x="609600" y="327819"/>
            <a:ext cx="8267700" cy="57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3500"/>
              <a:buFont typeface="Calibri"/>
              <a:buNone/>
            </a:pPr>
            <a:r>
              <a:rPr lang="en" sz="3500"/>
              <a:t>Soybean Water Needs: Vegetative Growth</a:t>
            </a:r>
            <a:endParaRPr sz="3500"/>
          </a:p>
        </p:txBody>
      </p:sp>
      <p:sp>
        <p:nvSpPr>
          <p:cNvPr id="339" name="Google Shape;339;p27"/>
          <p:cNvSpPr txBox="1"/>
          <p:nvPr/>
        </p:nvSpPr>
        <p:spPr>
          <a:xfrm>
            <a:off x="552450" y="904850"/>
            <a:ext cx="4019550" cy="24042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15000"/>
              </a:lnSpc>
              <a:spcBef>
                <a:spcPts val="300"/>
              </a:spcBef>
              <a:spcAft>
                <a:spcPts val="0"/>
              </a:spcAft>
              <a:buClr>
                <a:srgbClr val="1F1F1F"/>
              </a:buClr>
              <a:buSzPts val="1800"/>
              <a:buFont typeface="Calibri"/>
              <a:buChar char="●"/>
            </a:pPr>
            <a:r>
              <a:rPr lang="en" sz="2500">
                <a:solidFill>
                  <a:srgbClr val="1F1F1F"/>
                </a:solidFill>
                <a:highlight>
                  <a:srgbClr val="FFFFFF"/>
                </a:highlight>
                <a:latin typeface="Calibri"/>
                <a:ea typeface="Calibri"/>
                <a:cs typeface="Calibri"/>
                <a:sym typeface="Calibri"/>
              </a:rPr>
              <a:t>Vegetative growth (leaf and stem development): Needs moderate water for healthy growth.</a:t>
            </a:r>
            <a:endParaRPr sz="2500">
              <a:solidFill>
                <a:srgbClr val="1F1F1F"/>
              </a:solidFill>
              <a:highlight>
                <a:srgbClr val="FFFFFF"/>
              </a:highlight>
              <a:latin typeface="Calibri"/>
              <a:ea typeface="Calibri"/>
              <a:cs typeface="Calibri"/>
              <a:sym typeface="Calibri"/>
            </a:endParaRPr>
          </a:p>
          <a:p>
            <a:pPr indent="-342900" lvl="0" marL="457200" marR="0" rtl="0" algn="l">
              <a:lnSpc>
                <a:spcPct val="115000"/>
              </a:lnSpc>
              <a:spcBef>
                <a:spcPts val="0"/>
              </a:spcBef>
              <a:spcAft>
                <a:spcPts val="0"/>
              </a:spcAft>
              <a:buClr>
                <a:srgbClr val="1F1F1F"/>
              </a:buClr>
              <a:buSzPts val="1800"/>
              <a:buFont typeface="Calibri"/>
              <a:buChar char="●"/>
            </a:pPr>
            <a:r>
              <a:rPr lang="en" sz="2500">
                <a:solidFill>
                  <a:srgbClr val="1F1F1F"/>
                </a:solidFill>
                <a:highlight>
                  <a:srgbClr val="FFFFFF"/>
                </a:highlight>
                <a:latin typeface="Calibri"/>
                <a:ea typeface="Calibri"/>
                <a:cs typeface="Calibri"/>
                <a:sym typeface="Calibri"/>
              </a:rPr>
              <a:t>Too much water can lead to excessive leaf growth and weaken the plant.</a:t>
            </a:r>
            <a:endParaRPr sz="2500">
              <a:solidFill>
                <a:srgbClr val="1F1F1F"/>
              </a:solidFill>
              <a:highlight>
                <a:srgbClr val="FFFFFF"/>
              </a:highlight>
              <a:latin typeface="Calibri"/>
              <a:ea typeface="Calibri"/>
              <a:cs typeface="Calibri"/>
              <a:sym typeface="Calibri"/>
            </a:endParaRPr>
          </a:p>
          <a:p>
            <a:pPr indent="0" lvl="0" marL="0" marR="0" rtl="0" algn="l">
              <a:spcBef>
                <a:spcPts val="300"/>
              </a:spcBef>
              <a:spcAft>
                <a:spcPts val="0"/>
              </a:spcAft>
              <a:buClr>
                <a:schemeClr val="dk1"/>
              </a:buClr>
              <a:buSzPts val="1800"/>
              <a:buFont typeface="Calibri"/>
              <a:buNone/>
            </a:pPr>
            <a:r>
              <a:t/>
            </a:r>
            <a:endParaRPr sz="1800">
              <a:solidFill>
                <a:schemeClr val="dk2"/>
              </a:solidFill>
              <a:latin typeface="Calibri"/>
              <a:ea typeface="Calibri"/>
              <a:cs typeface="Calibri"/>
              <a:sym typeface="Calibri"/>
            </a:endParaRPr>
          </a:p>
        </p:txBody>
      </p:sp>
      <p:sp>
        <p:nvSpPr>
          <p:cNvPr id="340" name="Google Shape;340;p27"/>
          <p:cNvSpPr txBox="1"/>
          <p:nvPr/>
        </p:nvSpPr>
        <p:spPr>
          <a:xfrm>
            <a:off x="4667250" y="3880550"/>
            <a:ext cx="3000000" cy="3078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chemeClr val="dk2"/>
              </a:buClr>
              <a:buSzPts val="800"/>
              <a:buFont typeface="Calibri"/>
              <a:buNone/>
            </a:pPr>
            <a:r>
              <a:rPr lang="en" sz="800">
                <a:solidFill>
                  <a:schemeClr val="dk2"/>
                </a:solidFill>
                <a:latin typeface="Calibri"/>
                <a:ea typeface="Calibri"/>
                <a:cs typeface="Calibri"/>
                <a:sym typeface="Calibri"/>
              </a:rPr>
              <a:t>https://pxhere.com/en/photo/853939</a:t>
            </a:r>
            <a:endParaRPr sz="900">
              <a:solidFill>
                <a:schemeClr val="dk1"/>
              </a:solidFill>
              <a:latin typeface="Calibri"/>
              <a:ea typeface="Calibri"/>
              <a:cs typeface="Calibri"/>
              <a:sym typeface="Calibri"/>
            </a:endParaRPr>
          </a:p>
        </p:txBody>
      </p:sp>
      <p:pic>
        <p:nvPicPr>
          <p:cNvPr id="341" name="Google Shape;341;p27"/>
          <p:cNvPicPr preferRelativeResize="0"/>
          <p:nvPr/>
        </p:nvPicPr>
        <p:blipFill rotWithShape="1">
          <a:blip r:embed="rId3">
            <a:alphaModFix/>
          </a:blip>
          <a:srcRect b="0" l="0" r="0" t="0"/>
          <a:stretch/>
        </p:blipFill>
        <p:spPr>
          <a:xfrm>
            <a:off x="4764874" y="1055475"/>
            <a:ext cx="3559975" cy="2868825"/>
          </a:xfrm>
          <a:prstGeom prst="rect">
            <a:avLst/>
          </a:prstGeom>
          <a:noFill/>
          <a:ln>
            <a:noFill/>
          </a:ln>
        </p:spPr>
      </p:pic>
      <p:grpSp>
        <p:nvGrpSpPr>
          <p:cNvPr id="342" name="Google Shape;342;p27"/>
          <p:cNvGrpSpPr/>
          <p:nvPr/>
        </p:nvGrpSpPr>
        <p:grpSpPr>
          <a:xfrm>
            <a:off x="0" y="4384548"/>
            <a:ext cx="9144000" cy="758952"/>
            <a:chOff x="0" y="0"/>
            <a:chExt cx="22248668" cy="1849219"/>
          </a:xfrm>
        </p:grpSpPr>
        <p:sp>
          <p:nvSpPr>
            <p:cNvPr id="343" name="Google Shape;343;p27"/>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4" name="Google Shape;344;p27"/>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5" name="Google Shape;345;p27"/>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6" name="Google Shape;346;p27"/>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7" name="Google Shape;347;p27"/>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8" name="Google Shape;348;p27"/>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9" name="Google Shape;349;p27"/>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0" name="Google Shape;350;p27"/>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1" name="Google Shape;351;p27"/>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2" name="Google Shape;352;p27"/>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3" name="Google Shape;353;p27"/>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4" name="Google Shape;354;p27"/>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5" name="Google Shape;355;p27"/>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28"/>
          <p:cNvSpPr txBox="1"/>
          <p:nvPr>
            <p:ph type="title"/>
          </p:nvPr>
        </p:nvSpPr>
        <p:spPr>
          <a:xfrm>
            <a:off x="228599" y="137318"/>
            <a:ext cx="6605337" cy="1367631"/>
          </a:xfrm>
          <a:prstGeom prst="rect">
            <a:avLst/>
          </a:prstGeom>
          <a:noFill/>
          <a:ln>
            <a:noFill/>
          </a:ln>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100000"/>
              <a:buFont typeface="Calibri"/>
              <a:buNone/>
            </a:pPr>
            <a:r>
              <a:rPr lang="en" sz="3900"/>
              <a:t>Soybean Water Needs: Flowering and Pod Development</a:t>
            </a:r>
            <a:endParaRPr sz="3900"/>
          </a:p>
          <a:p>
            <a:pPr indent="0" lvl="0" marL="0" rtl="0" algn="l">
              <a:spcBef>
                <a:spcPts val="0"/>
              </a:spcBef>
              <a:spcAft>
                <a:spcPts val="0"/>
              </a:spcAft>
              <a:buClr>
                <a:schemeClr val="dk1"/>
              </a:buClr>
              <a:buSzPct val="100000"/>
              <a:buFont typeface="Calibri"/>
              <a:buNone/>
            </a:pPr>
            <a:r>
              <a:t/>
            </a:r>
            <a:endParaRPr/>
          </a:p>
          <a:p>
            <a:pPr indent="0" lvl="0" marL="0" rtl="0" algn="l">
              <a:spcBef>
                <a:spcPts val="0"/>
              </a:spcBef>
              <a:spcAft>
                <a:spcPts val="0"/>
              </a:spcAft>
              <a:buClr>
                <a:schemeClr val="dk1"/>
              </a:buClr>
              <a:buSzPct val="100000"/>
              <a:buFont typeface="Calibri"/>
              <a:buNone/>
            </a:pPr>
            <a:r>
              <a:t/>
            </a:r>
            <a:endParaRPr/>
          </a:p>
        </p:txBody>
      </p:sp>
      <p:sp>
        <p:nvSpPr>
          <p:cNvPr id="361" name="Google Shape;361;p28"/>
          <p:cNvSpPr txBox="1"/>
          <p:nvPr/>
        </p:nvSpPr>
        <p:spPr>
          <a:xfrm>
            <a:off x="470058" y="1438660"/>
            <a:ext cx="4943150" cy="2778600"/>
          </a:xfrm>
          <a:prstGeom prst="rect">
            <a:avLst/>
          </a:prstGeom>
          <a:noFill/>
          <a:ln>
            <a:noFill/>
          </a:ln>
        </p:spPr>
        <p:txBody>
          <a:bodyPr anchorCtr="0" anchor="t" bIns="91425" lIns="91425" spcFirstLastPara="1" rIns="91425" wrap="square" tIns="91425">
            <a:noAutofit/>
          </a:bodyPr>
          <a:lstStyle/>
          <a:p>
            <a:pPr indent="-374650" lvl="0" marL="457200" marR="0" rtl="0" algn="l">
              <a:lnSpc>
                <a:spcPct val="115000"/>
              </a:lnSpc>
              <a:spcBef>
                <a:spcPts val="300"/>
              </a:spcBef>
              <a:spcAft>
                <a:spcPts val="0"/>
              </a:spcAft>
              <a:buClr>
                <a:srgbClr val="1F1F1F"/>
              </a:buClr>
              <a:buSzPts val="2300"/>
              <a:buFont typeface="Calibri"/>
              <a:buChar char="●"/>
            </a:pPr>
            <a:r>
              <a:rPr lang="en" sz="2500">
                <a:solidFill>
                  <a:srgbClr val="1F1F1F"/>
                </a:solidFill>
                <a:highlight>
                  <a:srgbClr val="FFFFFF"/>
                </a:highlight>
                <a:latin typeface="Calibri"/>
                <a:ea typeface="Calibri"/>
                <a:cs typeface="Calibri"/>
                <a:sym typeface="Calibri"/>
              </a:rPr>
              <a:t>Flowering and pod development: Crucial stage with the highest water demand.</a:t>
            </a:r>
            <a:endParaRPr sz="2500">
              <a:solidFill>
                <a:srgbClr val="1F1F1F"/>
              </a:solidFill>
              <a:highlight>
                <a:srgbClr val="FFFFFF"/>
              </a:highlight>
              <a:latin typeface="Calibri"/>
              <a:ea typeface="Calibri"/>
              <a:cs typeface="Calibri"/>
              <a:sym typeface="Calibri"/>
            </a:endParaRPr>
          </a:p>
          <a:p>
            <a:pPr indent="-374650" lvl="0" marL="457200" marR="0" rtl="0" algn="l">
              <a:lnSpc>
                <a:spcPct val="115000"/>
              </a:lnSpc>
              <a:spcBef>
                <a:spcPts val="0"/>
              </a:spcBef>
              <a:spcAft>
                <a:spcPts val="0"/>
              </a:spcAft>
              <a:buClr>
                <a:srgbClr val="1F1F1F"/>
              </a:buClr>
              <a:buSzPts val="2300"/>
              <a:buFont typeface="Calibri"/>
              <a:buChar char="●"/>
            </a:pPr>
            <a:r>
              <a:rPr lang="en" sz="2500">
                <a:solidFill>
                  <a:srgbClr val="1F1F1F"/>
                </a:solidFill>
                <a:highlight>
                  <a:srgbClr val="FFFFFF"/>
                </a:highlight>
                <a:latin typeface="Calibri"/>
                <a:ea typeface="Calibri"/>
                <a:cs typeface="Calibri"/>
                <a:sym typeface="Calibri"/>
              </a:rPr>
              <a:t>Water stress during this time can significantly reduce yield.</a:t>
            </a:r>
            <a:endParaRPr sz="2500">
              <a:solidFill>
                <a:srgbClr val="1F1F1F"/>
              </a:solidFill>
              <a:highlight>
                <a:srgbClr val="FFFFFF"/>
              </a:highlight>
              <a:latin typeface="Calibri"/>
              <a:ea typeface="Calibri"/>
              <a:cs typeface="Calibri"/>
              <a:sym typeface="Calibri"/>
            </a:endParaRPr>
          </a:p>
          <a:p>
            <a:pPr indent="0" lvl="0" marL="0" marR="0" rtl="0" algn="l">
              <a:spcBef>
                <a:spcPts val="300"/>
              </a:spcBef>
              <a:spcAft>
                <a:spcPts val="0"/>
              </a:spcAft>
              <a:buClr>
                <a:schemeClr val="dk2"/>
              </a:buClr>
              <a:buSzPts val="1800"/>
              <a:buFont typeface="Calibri"/>
              <a:buNone/>
            </a:pPr>
            <a:r>
              <a:rPr lang="en" sz="1800">
                <a:solidFill>
                  <a:schemeClr val="dk2"/>
                </a:solidFill>
                <a:latin typeface="Calibri"/>
                <a:ea typeface="Calibri"/>
                <a:cs typeface="Calibri"/>
                <a:sym typeface="Calibri"/>
              </a:rPr>
              <a:t>                                 </a:t>
            </a:r>
            <a:endParaRPr sz="1800">
              <a:solidFill>
                <a:schemeClr val="dk2"/>
              </a:solidFill>
              <a:latin typeface="Calibri"/>
              <a:ea typeface="Calibri"/>
              <a:cs typeface="Calibri"/>
              <a:sym typeface="Calibri"/>
            </a:endParaRPr>
          </a:p>
        </p:txBody>
      </p:sp>
      <p:sp>
        <p:nvSpPr>
          <p:cNvPr id="362" name="Google Shape;362;p28"/>
          <p:cNvSpPr txBox="1"/>
          <p:nvPr/>
        </p:nvSpPr>
        <p:spPr>
          <a:xfrm>
            <a:off x="5877567" y="4064108"/>
            <a:ext cx="3000000" cy="3078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chemeClr val="dk2"/>
              </a:buClr>
              <a:buSzPts val="800"/>
              <a:buFont typeface="Calibri"/>
              <a:buNone/>
            </a:pPr>
            <a:r>
              <a:rPr lang="en" sz="800">
                <a:solidFill>
                  <a:schemeClr val="dk2"/>
                </a:solidFill>
                <a:latin typeface="Calibri"/>
                <a:ea typeface="Calibri"/>
                <a:cs typeface="Calibri"/>
                <a:sym typeface="Calibri"/>
              </a:rPr>
              <a:t>https://www.flickr.com/photos/usgsbiml/50305790562</a:t>
            </a:r>
            <a:endParaRPr sz="800">
              <a:solidFill>
                <a:schemeClr val="dk1"/>
              </a:solidFill>
              <a:latin typeface="Calibri"/>
              <a:ea typeface="Calibri"/>
              <a:cs typeface="Calibri"/>
              <a:sym typeface="Calibri"/>
            </a:endParaRPr>
          </a:p>
        </p:txBody>
      </p:sp>
      <p:pic>
        <p:nvPicPr>
          <p:cNvPr id="363" name="Google Shape;363;p28"/>
          <p:cNvPicPr preferRelativeResize="0"/>
          <p:nvPr/>
        </p:nvPicPr>
        <p:blipFill rotWithShape="1">
          <a:blip r:embed="rId3">
            <a:alphaModFix/>
          </a:blip>
          <a:srcRect b="0" l="0" r="0" t="0"/>
          <a:stretch/>
        </p:blipFill>
        <p:spPr>
          <a:xfrm>
            <a:off x="5946288" y="1233713"/>
            <a:ext cx="2656290" cy="2869055"/>
          </a:xfrm>
          <a:prstGeom prst="rect">
            <a:avLst/>
          </a:prstGeom>
          <a:noFill/>
          <a:ln>
            <a:noFill/>
          </a:ln>
        </p:spPr>
      </p:pic>
      <p:grpSp>
        <p:nvGrpSpPr>
          <p:cNvPr id="364" name="Google Shape;364;p28"/>
          <p:cNvGrpSpPr/>
          <p:nvPr/>
        </p:nvGrpSpPr>
        <p:grpSpPr>
          <a:xfrm>
            <a:off x="0" y="4384548"/>
            <a:ext cx="9144000" cy="758952"/>
            <a:chOff x="0" y="0"/>
            <a:chExt cx="22248668" cy="1849219"/>
          </a:xfrm>
        </p:grpSpPr>
        <p:sp>
          <p:nvSpPr>
            <p:cNvPr id="365" name="Google Shape;365;p28"/>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6" name="Google Shape;366;p28"/>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7" name="Google Shape;367;p28"/>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8" name="Google Shape;368;p28"/>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9" name="Google Shape;369;p28"/>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0" name="Google Shape;370;p28"/>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1" name="Google Shape;371;p28"/>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2" name="Google Shape;372;p28"/>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3" name="Google Shape;373;p28"/>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4" name="Google Shape;374;p28"/>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5" name="Google Shape;375;p28"/>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6" name="Google Shape;376;p28"/>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7" name="Google Shape;377;p28"/>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29"/>
          <p:cNvSpPr txBox="1"/>
          <p:nvPr>
            <p:ph type="title"/>
          </p:nvPr>
        </p:nvSpPr>
        <p:spPr>
          <a:xfrm>
            <a:off x="565483" y="341855"/>
            <a:ext cx="6605337" cy="57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3500"/>
              <a:buFont typeface="Calibri"/>
              <a:buNone/>
            </a:pPr>
            <a:r>
              <a:rPr lang="en" sz="3500"/>
              <a:t>Soybean Water Needs: Maturity</a:t>
            </a:r>
            <a:endParaRPr sz="3500"/>
          </a:p>
        </p:txBody>
      </p:sp>
      <p:sp>
        <p:nvSpPr>
          <p:cNvPr id="383" name="Google Shape;383;p29"/>
          <p:cNvSpPr txBox="1"/>
          <p:nvPr/>
        </p:nvSpPr>
        <p:spPr>
          <a:xfrm>
            <a:off x="5179169" y="1405010"/>
            <a:ext cx="3435442" cy="20199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1"/>
              </a:buClr>
              <a:buSzPts val="2500"/>
              <a:buFont typeface="Calibri"/>
              <a:buNone/>
            </a:pPr>
            <a:r>
              <a:rPr lang="en" sz="2500">
                <a:solidFill>
                  <a:schemeClr val="dk1"/>
                </a:solidFill>
                <a:latin typeface="Calibri"/>
                <a:ea typeface="Calibri"/>
                <a:cs typeface="Calibri"/>
                <a:sym typeface="Calibri"/>
              </a:rPr>
              <a:t>Maturity (seed drying): Less water needed, but dry soil can impact seed quality.</a:t>
            </a:r>
            <a:endParaRPr sz="2500">
              <a:solidFill>
                <a:schemeClr val="dk1"/>
              </a:solidFill>
              <a:latin typeface="Calibri"/>
              <a:ea typeface="Calibri"/>
              <a:cs typeface="Calibri"/>
              <a:sym typeface="Calibri"/>
            </a:endParaRPr>
          </a:p>
        </p:txBody>
      </p:sp>
      <p:pic>
        <p:nvPicPr>
          <p:cNvPr id="384" name="Google Shape;384;p29"/>
          <p:cNvPicPr preferRelativeResize="0"/>
          <p:nvPr/>
        </p:nvPicPr>
        <p:blipFill rotWithShape="1">
          <a:blip r:embed="rId3">
            <a:alphaModFix/>
          </a:blip>
          <a:srcRect b="0" l="0" r="0" t="0"/>
          <a:stretch/>
        </p:blipFill>
        <p:spPr>
          <a:xfrm>
            <a:off x="546540" y="1017955"/>
            <a:ext cx="3843374" cy="2882525"/>
          </a:xfrm>
          <a:prstGeom prst="rect">
            <a:avLst/>
          </a:prstGeom>
          <a:noFill/>
          <a:ln>
            <a:noFill/>
          </a:ln>
        </p:spPr>
      </p:pic>
      <p:sp>
        <p:nvSpPr>
          <p:cNvPr id="385" name="Google Shape;385;p29"/>
          <p:cNvSpPr txBox="1"/>
          <p:nvPr/>
        </p:nvSpPr>
        <p:spPr>
          <a:xfrm>
            <a:off x="458203" y="3876417"/>
            <a:ext cx="4205400" cy="3093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2"/>
              </a:buClr>
              <a:buSzPts val="800"/>
              <a:buFont typeface="Calibri"/>
              <a:buNone/>
            </a:pPr>
            <a:r>
              <a:rPr lang="en" sz="800">
                <a:solidFill>
                  <a:schemeClr val="dk2"/>
                </a:solidFill>
                <a:latin typeface="Calibri"/>
                <a:ea typeface="Calibri"/>
                <a:cs typeface="Calibri"/>
                <a:sym typeface="Calibri"/>
              </a:rPr>
              <a:t>https://commons.wikimedia.org/wiki/File:Soybean_field,_Abbeville_County,_South_Carolina,_USA.jpg</a:t>
            </a:r>
            <a:endParaRPr sz="800">
              <a:solidFill>
                <a:schemeClr val="dk2"/>
              </a:solidFill>
              <a:latin typeface="Calibri"/>
              <a:ea typeface="Calibri"/>
              <a:cs typeface="Calibri"/>
              <a:sym typeface="Calibri"/>
            </a:endParaRPr>
          </a:p>
        </p:txBody>
      </p:sp>
      <p:grpSp>
        <p:nvGrpSpPr>
          <p:cNvPr id="386" name="Google Shape;386;p29"/>
          <p:cNvGrpSpPr/>
          <p:nvPr/>
        </p:nvGrpSpPr>
        <p:grpSpPr>
          <a:xfrm>
            <a:off x="0" y="4384548"/>
            <a:ext cx="9144000" cy="758952"/>
            <a:chOff x="0" y="0"/>
            <a:chExt cx="22248668" cy="1849219"/>
          </a:xfrm>
        </p:grpSpPr>
        <p:sp>
          <p:nvSpPr>
            <p:cNvPr id="387" name="Google Shape;387;p29"/>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8" name="Google Shape;388;p29"/>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9" name="Google Shape;389;p29"/>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0" name="Google Shape;390;p29"/>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1" name="Google Shape;391;p29"/>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2" name="Google Shape;392;p29"/>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3" name="Google Shape;393;p29"/>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4" name="Google Shape;394;p29"/>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5" name="Google Shape;395;p29"/>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6" name="Google Shape;396;p29"/>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7" name="Google Shape;397;p29"/>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8" name="Google Shape;398;p29"/>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9" name="Google Shape;399;p29"/>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30"/>
          <p:cNvSpPr txBox="1"/>
          <p:nvPr>
            <p:ph type="title"/>
          </p:nvPr>
        </p:nvSpPr>
        <p:spPr>
          <a:xfrm>
            <a:off x="457199" y="462171"/>
            <a:ext cx="7339263" cy="57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3500"/>
              <a:buFont typeface="Calibri"/>
              <a:buNone/>
            </a:pPr>
            <a:r>
              <a:rPr lang="en" sz="3500"/>
              <a:t>Challenges of Sandy Soil for Soybeans</a:t>
            </a:r>
            <a:endParaRPr sz="3500"/>
          </a:p>
        </p:txBody>
      </p:sp>
      <p:sp>
        <p:nvSpPr>
          <p:cNvPr id="405" name="Google Shape;405;p30"/>
          <p:cNvSpPr txBox="1"/>
          <p:nvPr/>
        </p:nvSpPr>
        <p:spPr>
          <a:xfrm>
            <a:off x="701666" y="1328754"/>
            <a:ext cx="4059600" cy="2256600"/>
          </a:xfrm>
          <a:prstGeom prst="rect">
            <a:avLst/>
          </a:prstGeom>
          <a:noFill/>
          <a:ln>
            <a:noFill/>
          </a:ln>
        </p:spPr>
        <p:txBody>
          <a:bodyPr anchorCtr="0" anchor="t" bIns="91425" lIns="91425" spcFirstLastPara="1" rIns="91425" wrap="square" tIns="91425">
            <a:noAutofit/>
          </a:bodyPr>
          <a:lstStyle/>
          <a:p>
            <a:pPr indent="-342900" lvl="0" marL="342900" marR="0" rtl="0" algn="l">
              <a:spcBef>
                <a:spcPts val="0"/>
              </a:spcBef>
              <a:spcAft>
                <a:spcPts val="0"/>
              </a:spcAft>
              <a:buClr>
                <a:schemeClr val="dk1"/>
              </a:buClr>
              <a:buSzPts val="2400"/>
              <a:buFont typeface="Arial"/>
              <a:buChar char="•"/>
            </a:pPr>
            <a:r>
              <a:rPr lang="en" sz="2400">
                <a:solidFill>
                  <a:schemeClr val="dk1"/>
                </a:solidFill>
                <a:latin typeface="Calibri"/>
                <a:ea typeface="Calibri"/>
                <a:cs typeface="Calibri"/>
                <a:sym typeface="Calibri"/>
              </a:rPr>
              <a:t>Sandy soil drains quickly and holds little water.</a:t>
            </a:r>
            <a:endParaRPr/>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a:p>
            <a:pPr indent="-342900" lvl="0" marL="342900" marR="0" rtl="0" algn="l">
              <a:spcBef>
                <a:spcPts val="0"/>
              </a:spcBef>
              <a:spcAft>
                <a:spcPts val="0"/>
              </a:spcAft>
              <a:buClr>
                <a:schemeClr val="dk1"/>
              </a:buClr>
              <a:buSzPts val="2400"/>
              <a:buFont typeface="Arial"/>
              <a:buChar char="•"/>
            </a:pPr>
            <a:r>
              <a:rPr lang="en" sz="2400">
                <a:solidFill>
                  <a:schemeClr val="dk1"/>
                </a:solidFill>
                <a:latin typeface="Calibri"/>
                <a:ea typeface="Calibri"/>
                <a:cs typeface="Calibri"/>
                <a:sym typeface="Calibri"/>
              </a:rPr>
              <a:t>This can lead to water stress for soybeans throughout the growing cycle.</a:t>
            </a:r>
            <a:endParaRPr sz="2400">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ts val="1300"/>
              <a:buFont typeface="Calibri"/>
              <a:buNone/>
            </a:pPr>
            <a:r>
              <a:t/>
            </a:r>
            <a:endParaRPr sz="1300">
              <a:solidFill>
                <a:schemeClr val="dk2"/>
              </a:solidFill>
              <a:latin typeface="Calibri"/>
              <a:ea typeface="Calibri"/>
              <a:cs typeface="Calibri"/>
              <a:sym typeface="Calibri"/>
            </a:endParaRPr>
          </a:p>
        </p:txBody>
      </p:sp>
      <p:grpSp>
        <p:nvGrpSpPr>
          <p:cNvPr id="406" name="Google Shape;406;p30"/>
          <p:cNvGrpSpPr/>
          <p:nvPr/>
        </p:nvGrpSpPr>
        <p:grpSpPr>
          <a:xfrm>
            <a:off x="0" y="4384548"/>
            <a:ext cx="9144000" cy="758952"/>
            <a:chOff x="0" y="0"/>
            <a:chExt cx="22248668" cy="1849219"/>
          </a:xfrm>
        </p:grpSpPr>
        <p:sp>
          <p:nvSpPr>
            <p:cNvPr id="407" name="Google Shape;407;p30"/>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8" name="Google Shape;408;p30"/>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9" name="Google Shape;409;p30"/>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0" name="Google Shape;410;p30"/>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1" name="Google Shape;411;p30"/>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2" name="Google Shape;412;p30"/>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8">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3" name="Google Shape;413;p30"/>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8">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4" name="Google Shape;414;p30"/>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8">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5" name="Google Shape;415;p30"/>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8">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6" name="Google Shape;416;p30"/>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8">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7" name="Google Shape;417;p30"/>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9">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8" name="Google Shape;418;p30"/>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9" name="Google Shape;419;p30"/>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6"/>
          <p:cNvSpPr txBox="1"/>
          <p:nvPr>
            <p:ph type="ctrTitle"/>
          </p:nvPr>
        </p:nvSpPr>
        <p:spPr>
          <a:xfrm>
            <a:off x="5029200" y="1022725"/>
            <a:ext cx="3600552" cy="1448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3500"/>
              <a:buFont typeface="Calibri"/>
              <a:buNone/>
            </a:pPr>
            <a:r>
              <a:rPr lang="en" sz="3500"/>
              <a:t>What do you know about soybeans?</a:t>
            </a:r>
            <a:endParaRPr sz="3500"/>
          </a:p>
        </p:txBody>
      </p:sp>
      <p:sp>
        <p:nvSpPr>
          <p:cNvPr id="99" name="Google Shape;99;p16"/>
          <p:cNvSpPr txBox="1"/>
          <p:nvPr/>
        </p:nvSpPr>
        <p:spPr>
          <a:xfrm>
            <a:off x="433300" y="3739050"/>
            <a:ext cx="4195850" cy="356700"/>
          </a:xfrm>
          <a:prstGeom prst="rect">
            <a:avLst/>
          </a:prstGeom>
          <a:noFill/>
          <a:ln>
            <a:noFill/>
          </a:ln>
        </p:spPr>
        <p:txBody>
          <a:bodyPr anchorCtr="0" anchor="t" bIns="91425" lIns="91425" spcFirstLastPara="1" rIns="91425" wrap="square" tIns="91425">
            <a:noAutofit/>
          </a:bodyPr>
          <a:lstStyle/>
          <a:p>
            <a:pPr indent="0" lvl="0" marL="0" marR="0" rtl="0" algn="l">
              <a:spcBef>
                <a:spcPts val="0"/>
              </a:spcBef>
              <a:spcAft>
                <a:spcPts val="0"/>
              </a:spcAft>
              <a:buClr>
                <a:schemeClr val="dk2"/>
              </a:buClr>
              <a:buSzPts val="800"/>
              <a:buFont typeface="Calibri"/>
              <a:buNone/>
            </a:pPr>
            <a:r>
              <a:rPr b="0" i="0" lang="en" sz="800" u="none" cap="none" strike="noStrike">
                <a:solidFill>
                  <a:schemeClr val="dk2"/>
                </a:solidFill>
                <a:latin typeface="Calibri"/>
                <a:ea typeface="Calibri"/>
                <a:cs typeface="Calibri"/>
                <a:sym typeface="Calibri"/>
              </a:rPr>
              <a:t>https://www.hippopx.com/en/plantation-soybeans-planting-grains-farm-cerrado-brazil-243342</a:t>
            </a:r>
            <a:endParaRPr b="0" i="0" sz="800" u="none" cap="none" strike="noStrike">
              <a:solidFill>
                <a:schemeClr val="dk2"/>
              </a:solidFill>
              <a:latin typeface="Calibri"/>
              <a:ea typeface="Calibri"/>
              <a:cs typeface="Calibri"/>
              <a:sym typeface="Calibri"/>
            </a:endParaRPr>
          </a:p>
        </p:txBody>
      </p:sp>
      <p:pic>
        <p:nvPicPr>
          <p:cNvPr id="100" name="Google Shape;100;p16"/>
          <p:cNvPicPr preferRelativeResize="0"/>
          <p:nvPr/>
        </p:nvPicPr>
        <p:blipFill rotWithShape="1">
          <a:blip r:embed="rId3">
            <a:alphaModFix/>
          </a:blip>
          <a:srcRect b="0" l="0" r="0" t="0"/>
          <a:stretch/>
        </p:blipFill>
        <p:spPr>
          <a:xfrm>
            <a:off x="441425" y="631250"/>
            <a:ext cx="4198452" cy="3148839"/>
          </a:xfrm>
          <a:prstGeom prst="rect">
            <a:avLst/>
          </a:prstGeom>
          <a:noFill/>
          <a:ln>
            <a:noFill/>
          </a:ln>
        </p:spPr>
      </p:pic>
      <p:grpSp>
        <p:nvGrpSpPr>
          <p:cNvPr id="101" name="Google Shape;101;p16"/>
          <p:cNvGrpSpPr/>
          <p:nvPr/>
        </p:nvGrpSpPr>
        <p:grpSpPr>
          <a:xfrm>
            <a:off x="0" y="4384548"/>
            <a:ext cx="9144000" cy="758952"/>
            <a:chOff x="0" y="0"/>
            <a:chExt cx="22248668" cy="1849219"/>
          </a:xfrm>
        </p:grpSpPr>
        <p:sp>
          <p:nvSpPr>
            <p:cNvPr id="102" name="Google Shape;102;p16"/>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3" name="Google Shape;103;p16"/>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4" name="Google Shape;104;p16"/>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5" name="Google Shape;105;p16"/>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6" name="Google Shape;106;p16"/>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7" name="Google Shape;107;p16"/>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8" name="Google Shape;108;p16"/>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9" name="Google Shape;109;p16"/>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0" name="Google Shape;110;p16"/>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1" name="Google Shape;111;p16"/>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2" name="Google Shape;112;p16"/>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3" name="Google Shape;113;p16"/>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4" name="Google Shape;114;p16"/>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17"/>
          <p:cNvSpPr txBox="1"/>
          <p:nvPr>
            <p:ph type="title"/>
          </p:nvPr>
        </p:nvSpPr>
        <p:spPr>
          <a:xfrm>
            <a:off x="395920" y="601436"/>
            <a:ext cx="4356553" cy="572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2800"/>
              <a:buFont typeface="Calibri"/>
              <a:buNone/>
            </a:pPr>
            <a:r>
              <a:rPr lang="en" sz="3500"/>
              <a:t>What are Soybeans?</a:t>
            </a:r>
            <a:endParaRPr sz="3500"/>
          </a:p>
        </p:txBody>
      </p:sp>
      <p:sp>
        <p:nvSpPr>
          <p:cNvPr id="120" name="Google Shape;120;p17"/>
          <p:cNvSpPr txBox="1"/>
          <p:nvPr/>
        </p:nvSpPr>
        <p:spPr>
          <a:xfrm>
            <a:off x="459213" y="1282210"/>
            <a:ext cx="3784925" cy="2188500"/>
          </a:xfrm>
          <a:prstGeom prst="rect">
            <a:avLst/>
          </a:prstGeom>
          <a:noFill/>
          <a:ln>
            <a:noFill/>
          </a:ln>
        </p:spPr>
        <p:txBody>
          <a:bodyPr anchorCtr="0" anchor="t" bIns="91425" lIns="91425" spcFirstLastPara="1" rIns="91425" wrap="square" tIns="91425">
            <a:noAutofit/>
          </a:bodyPr>
          <a:lstStyle/>
          <a:p>
            <a:pPr indent="-342900" lvl="0" marL="342900" marR="0" rtl="0" algn="l">
              <a:spcBef>
                <a:spcPts val="0"/>
              </a:spcBef>
              <a:spcAft>
                <a:spcPts val="0"/>
              </a:spcAft>
              <a:buClr>
                <a:schemeClr val="dk1"/>
              </a:buClr>
              <a:buSzPts val="2500"/>
              <a:buFont typeface="Arial"/>
              <a:buChar char="•"/>
            </a:pPr>
            <a:r>
              <a:rPr lang="en" sz="2500">
                <a:solidFill>
                  <a:schemeClr val="dk1"/>
                </a:solidFill>
                <a:latin typeface="Calibri"/>
                <a:ea typeface="Calibri"/>
                <a:cs typeface="Calibri"/>
                <a:sym typeface="Calibri"/>
              </a:rPr>
              <a:t>Soybeans are a type of legume, a plant with pods that contain seeds.</a:t>
            </a:r>
            <a:endParaRPr/>
          </a:p>
          <a:p>
            <a:pPr indent="0" lvl="0" marL="0" marR="0" rtl="0" algn="l">
              <a:spcBef>
                <a:spcPts val="0"/>
              </a:spcBef>
              <a:spcAft>
                <a:spcPts val="0"/>
              </a:spcAft>
              <a:buNone/>
            </a:pPr>
            <a:r>
              <a:t/>
            </a:r>
            <a:endParaRPr sz="2500">
              <a:solidFill>
                <a:schemeClr val="dk1"/>
              </a:solidFill>
              <a:latin typeface="Calibri"/>
              <a:ea typeface="Calibri"/>
              <a:cs typeface="Calibri"/>
              <a:sym typeface="Calibri"/>
            </a:endParaRPr>
          </a:p>
          <a:p>
            <a:pPr indent="-342900" lvl="0" marL="342900" marR="0" rtl="0" algn="l">
              <a:spcBef>
                <a:spcPts val="0"/>
              </a:spcBef>
              <a:spcAft>
                <a:spcPts val="0"/>
              </a:spcAft>
              <a:buClr>
                <a:schemeClr val="dk1"/>
              </a:buClr>
              <a:buSzPts val="2500"/>
              <a:buFont typeface="Arial"/>
              <a:buChar char="•"/>
            </a:pPr>
            <a:r>
              <a:rPr lang="en" sz="2500">
                <a:solidFill>
                  <a:schemeClr val="dk1"/>
                </a:solidFill>
                <a:latin typeface="Calibri"/>
                <a:ea typeface="Calibri"/>
                <a:cs typeface="Calibri"/>
                <a:sym typeface="Calibri"/>
              </a:rPr>
              <a:t>They are a versatile crop with many uses.</a:t>
            </a:r>
            <a:endParaRPr sz="2500">
              <a:solidFill>
                <a:schemeClr val="dk1"/>
              </a:solidFill>
              <a:latin typeface="Calibri"/>
              <a:ea typeface="Calibri"/>
              <a:cs typeface="Calibri"/>
              <a:sym typeface="Calibri"/>
            </a:endParaRPr>
          </a:p>
        </p:txBody>
      </p:sp>
      <p:sp>
        <p:nvSpPr>
          <p:cNvPr id="121" name="Google Shape;121;p17"/>
          <p:cNvSpPr txBox="1"/>
          <p:nvPr/>
        </p:nvSpPr>
        <p:spPr>
          <a:xfrm>
            <a:off x="4857717" y="3343485"/>
            <a:ext cx="3000000" cy="5541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chemeClr val="dk2"/>
              </a:buClr>
              <a:buSzPts val="800"/>
              <a:buFont typeface="Calibri"/>
              <a:buNone/>
            </a:pPr>
            <a:r>
              <a:rPr lang="en" sz="800">
                <a:solidFill>
                  <a:schemeClr val="dk2"/>
                </a:solidFill>
                <a:latin typeface="Calibri"/>
                <a:ea typeface="Calibri"/>
                <a:cs typeface="Calibri"/>
                <a:sym typeface="Calibri"/>
              </a:rPr>
              <a:t>https://upload.wikimedia.org/wikipedia/commons/thumb/2/25/CSIRO_ScienceImage_3273_Soybeans.jpg/1599px-CSIRO_ScienceImage_3273_Soybeans.jpg</a:t>
            </a:r>
            <a:endParaRPr sz="800">
              <a:solidFill>
                <a:schemeClr val="dk1"/>
              </a:solidFill>
              <a:latin typeface="Calibri"/>
              <a:ea typeface="Calibri"/>
              <a:cs typeface="Calibri"/>
              <a:sym typeface="Calibri"/>
            </a:endParaRPr>
          </a:p>
        </p:txBody>
      </p:sp>
      <p:pic>
        <p:nvPicPr>
          <p:cNvPr id="122" name="Google Shape;122;p17"/>
          <p:cNvPicPr preferRelativeResize="0"/>
          <p:nvPr/>
        </p:nvPicPr>
        <p:blipFill rotWithShape="1">
          <a:blip r:embed="rId3">
            <a:alphaModFix/>
          </a:blip>
          <a:srcRect b="0" l="0" r="0" t="0"/>
          <a:stretch/>
        </p:blipFill>
        <p:spPr>
          <a:xfrm>
            <a:off x="4914606" y="855137"/>
            <a:ext cx="3700004" cy="2453547"/>
          </a:xfrm>
          <a:prstGeom prst="rect">
            <a:avLst/>
          </a:prstGeom>
          <a:noFill/>
          <a:ln>
            <a:noFill/>
          </a:ln>
        </p:spPr>
      </p:pic>
      <p:grpSp>
        <p:nvGrpSpPr>
          <p:cNvPr id="123" name="Google Shape;123;p17"/>
          <p:cNvGrpSpPr/>
          <p:nvPr/>
        </p:nvGrpSpPr>
        <p:grpSpPr>
          <a:xfrm>
            <a:off x="0" y="4384548"/>
            <a:ext cx="9144000" cy="758952"/>
            <a:chOff x="0" y="0"/>
            <a:chExt cx="22248668" cy="1849219"/>
          </a:xfrm>
        </p:grpSpPr>
        <p:sp>
          <p:nvSpPr>
            <p:cNvPr id="124" name="Google Shape;124;p17"/>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5" name="Google Shape;125;p17"/>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6" name="Google Shape;126;p17"/>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7" name="Google Shape;127;p17"/>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8" name="Google Shape;128;p17"/>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9" name="Google Shape;129;p17"/>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0" name="Google Shape;130;p17"/>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1" name="Google Shape;131;p17"/>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2" name="Google Shape;132;p17"/>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3" name="Google Shape;133;p17"/>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 name="Google Shape;134;p17"/>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 name="Google Shape;135;p17"/>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 name="Google Shape;136;p17"/>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18"/>
          <p:cNvSpPr txBox="1"/>
          <p:nvPr>
            <p:ph type="title"/>
          </p:nvPr>
        </p:nvSpPr>
        <p:spPr>
          <a:xfrm>
            <a:off x="750175" y="323375"/>
            <a:ext cx="7505700" cy="9546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3500"/>
              <a:buFont typeface="Calibri"/>
              <a:buNone/>
            </a:pPr>
            <a:r>
              <a:rPr lang="en" sz="3500"/>
              <a:t>What are soybeans used for?</a:t>
            </a:r>
            <a:endParaRPr sz="3500"/>
          </a:p>
        </p:txBody>
      </p:sp>
      <p:sp>
        <p:nvSpPr>
          <p:cNvPr id="142" name="Google Shape;142;p18"/>
          <p:cNvSpPr txBox="1"/>
          <p:nvPr/>
        </p:nvSpPr>
        <p:spPr>
          <a:xfrm>
            <a:off x="4015600" y="1117374"/>
            <a:ext cx="4023500" cy="3206975"/>
          </a:xfrm>
          <a:prstGeom prst="rect">
            <a:avLst/>
          </a:prstGeom>
          <a:noFill/>
          <a:ln>
            <a:noFill/>
          </a:ln>
        </p:spPr>
        <p:txBody>
          <a:bodyPr anchorCtr="0" anchor="t" bIns="91425" lIns="91425" spcFirstLastPara="1" rIns="91425" wrap="square" tIns="91425">
            <a:noAutofit/>
          </a:bodyPr>
          <a:lstStyle/>
          <a:p>
            <a:pPr indent="-381000" lvl="0" marL="457200" marR="0" rtl="0" algn="l">
              <a:spcBef>
                <a:spcPts val="0"/>
              </a:spcBef>
              <a:spcAft>
                <a:spcPts val="0"/>
              </a:spcAft>
              <a:buClr>
                <a:schemeClr val="dk2"/>
              </a:buClr>
              <a:buSzPts val="2400"/>
              <a:buFont typeface="Calibri"/>
              <a:buChar char="●"/>
            </a:pPr>
            <a:r>
              <a:rPr lang="en" sz="2500">
                <a:solidFill>
                  <a:schemeClr val="dk1"/>
                </a:solidFill>
                <a:latin typeface="Calibri"/>
                <a:ea typeface="Calibri"/>
                <a:cs typeface="Calibri"/>
                <a:sym typeface="Calibri"/>
              </a:rPr>
              <a:t>Great source of protein</a:t>
            </a:r>
            <a:endParaRPr sz="2500">
              <a:solidFill>
                <a:schemeClr val="dk1"/>
              </a:solidFill>
              <a:latin typeface="Calibri"/>
              <a:ea typeface="Calibri"/>
              <a:cs typeface="Calibri"/>
              <a:sym typeface="Calibri"/>
            </a:endParaRPr>
          </a:p>
          <a:p>
            <a:pPr indent="-381000" lvl="1" marL="914400" marR="0" rtl="0" algn="l">
              <a:spcBef>
                <a:spcPts val="0"/>
              </a:spcBef>
              <a:spcAft>
                <a:spcPts val="0"/>
              </a:spcAft>
              <a:buClr>
                <a:schemeClr val="dk2"/>
              </a:buClr>
              <a:buSzPts val="2400"/>
              <a:buFont typeface="Calibri"/>
              <a:buChar char="○"/>
            </a:pPr>
            <a:r>
              <a:rPr b="0" i="0" lang="en" sz="2500" u="none" cap="none" strike="noStrike">
                <a:solidFill>
                  <a:schemeClr val="dk1"/>
                </a:solidFill>
                <a:latin typeface="Calibri"/>
                <a:ea typeface="Calibri"/>
                <a:cs typeface="Calibri"/>
                <a:sym typeface="Calibri"/>
              </a:rPr>
              <a:t>Edamame</a:t>
            </a:r>
            <a:endParaRPr b="0" i="0" sz="2500" u="none" cap="none" strike="noStrike">
              <a:solidFill>
                <a:schemeClr val="dk1"/>
              </a:solidFill>
              <a:latin typeface="Calibri"/>
              <a:ea typeface="Calibri"/>
              <a:cs typeface="Calibri"/>
              <a:sym typeface="Calibri"/>
            </a:endParaRPr>
          </a:p>
          <a:p>
            <a:pPr indent="-381000" lvl="1" marL="914400" marR="0" rtl="0" algn="l">
              <a:spcBef>
                <a:spcPts val="0"/>
              </a:spcBef>
              <a:spcAft>
                <a:spcPts val="0"/>
              </a:spcAft>
              <a:buClr>
                <a:schemeClr val="dk2"/>
              </a:buClr>
              <a:buSzPts val="2400"/>
              <a:buFont typeface="Calibri"/>
              <a:buChar char="○"/>
            </a:pPr>
            <a:r>
              <a:rPr b="0" i="0" lang="en" sz="2500" u="none" cap="none" strike="noStrike">
                <a:solidFill>
                  <a:schemeClr val="dk1"/>
                </a:solidFill>
                <a:latin typeface="Calibri"/>
                <a:ea typeface="Calibri"/>
                <a:cs typeface="Calibri"/>
                <a:sym typeface="Calibri"/>
              </a:rPr>
              <a:t>Tofu</a:t>
            </a:r>
            <a:endParaRPr b="0" i="0" sz="2500" u="none" cap="none" strike="noStrike">
              <a:solidFill>
                <a:schemeClr val="dk1"/>
              </a:solidFill>
              <a:latin typeface="Calibri"/>
              <a:ea typeface="Calibri"/>
              <a:cs typeface="Calibri"/>
              <a:sym typeface="Calibri"/>
            </a:endParaRPr>
          </a:p>
          <a:p>
            <a:pPr indent="-381000" lvl="1" marL="914400" marR="0" rtl="0" algn="l">
              <a:spcBef>
                <a:spcPts val="0"/>
              </a:spcBef>
              <a:spcAft>
                <a:spcPts val="0"/>
              </a:spcAft>
              <a:buClr>
                <a:schemeClr val="dk2"/>
              </a:buClr>
              <a:buSzPts val="2400"/>
              <a:buFont typeface="Calibri"/>
              <a:buChar char="○"/>
            </a:pPr>
            <a:r>
              <a:rPr b="0" i="0" lang="en" sz="2500" u="none" cap="none" strike="noStrike">
                <a:solidFill>
                  <a:schemeClr val="dk1"/>
                </a:solidFill>
                <a:latin typeface="Calibri"/>
                <a:ea typeface="Calibri"/>
                <a:cs typeface="Calibri"/>
                <a:sym typeface="Calibri"/>
              </a:rPr>
              <a:t>Soy milk</a:t>
            </a:r>
            <a:endParaRPr b="0" i="0" sz="2500" u="none" cap="none" strike="noStrike">
              <a:solidFill>
                <a:schemeClr val="dk1"/>
              </a:solidFill>
              <a:latin typeface="Calibri"/>
              <a:ea typeface="Calibri"/>
              <a:cs typeface="Calibri"/>
              <a:sym typeface="Calibri"/>
            </a:endParaRPr>
          </a:p>
          <a:p>
            <a:pPr indent="-381000" lvl="0" marL="457200" marR="0" rtl="0" algn="l">
              <a:spcBef>
                <a:spcPts val="0"/>
              </a:spcBef>
              <a:spcAft>
                <a:spcPts val="0"/>
              </a:spcAft>
              <a:buClr>
                <a:schemeClr val="dk2"/>
              </a:buClr>
              <a:buSzPts val="2400"/>
              <a:buFont typeface="Calibri"/>
              <a:buChar char="●"/>
            </a:pPr>
            <a:r>
              <a:rPr lang="en" sz="2500">
                <a:solidFill>
                  <a:schemeClr val="dk1"/>
                </a:solidFill>
                <a:latin typeface="Calibri"/>
                <a:ea typeface="Calibri"/>
                <a:cs typeface="Calibri"/>
                <a:sym typeface="Calibri"/>
              </a:rPr>
              <a:t>Animal feed</a:t>
            </a:r>
            <a:endParaRPr sz="2500">
              <a:solidFill>
                <a:schemeClr val="dk1"/>
              </a:solidFill>
              <a:latin typeface="Calibri"/>
              <a:ea typeface="Calibri"/>
              <a:cs typeface="Calibri"/>
              <a:sym typeface="Calibri"/>
            </a:endParaRPr>
          </a:p>
          <a:p>
            <a:pPr indent="-381000" lvl="0" marL="457200" marR="0" rtl="0" algn="l">
              <a:spcBef>
                <a:spcPts val="0"/>
              </a:spcBef>
              <a:spcAft>
                <a:spcPts val="0"/>
              </a:spcAft>
              <a:buClr>
                <a:schemeClr val="dk2"/>
              </a:buClr>
              <a:buSzPts val="2400"/>
              <a:buFont typeface="Calibri"/>
              <a:buChar char="●"/>
            </a:pPr>
            <a:r>
              <a:rPr lang="en" sz="2500">
                <a:solidFill>
                  <a:schemeClr val="dk1"/>
                </a:solidFill>
                <a:latin typeface="Calibri"/>
                <a:ea typeface="Calibri"/>
                <a:cs typeface="Calibri"/>
                <a:sym typeface="Calibri"/>
              </a:rPr>
              <a:t>Industrial products</a:t>
            </a:r>
            <a:endParaRPr sz="2500">
              <a:solidFill>
                <a:schemeClr val="dk1"/>
              </a:solidFill>
              <a:latin typeface="Calibri"/>
              <a:ea typeface="Calibri"/>
              <a:cs typeface="Calibri"/>
              <a:sym typeface="Calibri"/>
            </a:endParaRPr>
          </a:p>
          <a:p>
            <a:pPr indent="-381000" lvl="1" marL="914400" marR="0" rtl="0" algn="l">
              <a:spcBef>
                <a:spcPts val="0"/>
              </a:spcBef>
              <a:spcAft>
                <a:spcPts val="0"/>
              </a:spcAft>
              <a:buClr>
                <a:schemeClr val="dk2"/>
              </a:buClr>
              <a:buSzPts val="2400"/>
              <a:buFont typeface="Calibri"/>
              <a:buChar char="○"/>
            </a:pPr>
            <a:r>
              <a:rPr b="0" i="0" lang="en" sz="2500" u="none" cap="none" strike="noStrike">
                <a:solidFill>
                  <a:schemeClr val="dk1"/>
                </a:solidFill>
                <a:latin typeface="Calibri"/>
                <a:ea typeface="Calibri"/>
                <a:cs typeface="Calibri"/>
                <a:sym typeface="Calibri"/>
              </a:rPr>
              <a:t>Biofuels</a:t>
            </a:r>
            <a:endParaRPr b="0" i="0" sz="2500" u="none" cap="none" strike="noStrike">
              <a:solidFill>
                <a:schemeClr val="dk1"/>
              </a:solidFill>
              <a:latin typeface="Calibri"/>
              <a:ea typeface="Calibri"/>
              <a:cs typeface="Calibri"/>
              <a:sym typeface="Calibri"/>
            </a:endParaRPr>
          </a:p>
          <a:p>
            <a:pPr indent="-381000" lvl="1" marL="914400" marR="0" rtl="0" algn="l">
              <a:spcBef>
                <a:spcPts val="0"/>
              </a:spcBef>
              <a:spcAft>
                <a:spcPts val="0"/>
              </a:spcAft>
              <a:buClr>
                <a:schemeClr val="dk2"/>
              </a:buClr>
              <a:buSzPts val="2400"/>
              <a:buFont typeface="Calibri"/>
              <a:buChar char="○"/>
            </a:pPr>
            <a:r>
              <a:rPr b="0" i="0" lang="en" sz="2500" u="none" cap="none" strike="noStrike">
                <a:solidFill>
                  <a:schemeClr val="dk1"/>
                </a:solidFill>
                <a:latin typeface="Calibri"/>
                <a:ea typeface="Calibri"/>
                <a:cs typeface="Calibri"/>
                <a:sym typeface="Calibri"/>
              </a:rPr>
              <a:t>crayons</a:t>
            </a:r>
            <a:endParaRPr b="0" i="0" sz="2500" u="none" cap="none" strike="noStrike">
              <a:solidFill>
                <a:schemeClr val="dk1"/>
              </a:solidFill>
              <a:latin typeface="Calibri"/>
              <a:ea typeface="Calibri"/>
              <a:cs typeface="Calibri"/>
              <a:sym typeface="Calibri"/>
            </a:endParaRPr>
          </a:p>
        </p:txBody>
      </p:sp>
      <p:pic>
        <p:nvPicPr>
          <p:cNvPr id="143" name="Google Shape;143;p18"/>
          <p:cNvPicPr preferRelativeResize="0"/>
          <p:nvPr/>
        </p:nvPicPr>
        <p:blipFill rotWithShape="1">
          <a:blip r:embed="rId3">
            <a:alphaModFix/>
          </a:blip>
          <a:srcRect b="0" l="0" r="0" t="0"/>
          <a:stretch/>
        </p:blipFill>
        <p:spPr>
          <a:xfrm>
            <a:off x="619450" y="1065475"/>
            <a:ext cx="3246374" cy="3246374"/>
          </a:xfrm>
          <a:prstGeom prst="rect">
            <a:avLst/>
          </a:prstGeom>
          <a:noFill/>
          <a:ln>
            <a:noFill/>
          </a:ln>
        </p:spPr>
      </p:pic>
      <p:sp>
        <p:nvSpPr>
          <p:cNvPr id="144" name="Google Shape;144;p18"/>
          <p:cNvSpPr txBox="1"/>
          <p:nvPr/>
        </p:nvSpPr>
        <p:spPr>
          <a:xfrm>
            <a:off x="675325" y="4512875"/>
            <a:ext cx="3000000" cy="3849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chemeClr val="dk2"/>
              </a:buClr>
              <a:buSzPts val="1300"/>
              <a:buFont typeface="Calibri"/>
              <a:buNone/>
            </a:pPr>
            <a:r>
              <a:rPr lang="en" sz="1300">
                <a:solidFill>
                  <a:schemeClr val="dk2"/>
                </a:solidFill>
                <a:highlight>
                  <a:srgbClr val="FFFF00"/>
                </a:highlight>
                <a:latin typeface="Calibri"/>
                <a:ea typeface="Calibri"/>
                <a:cs typeface="Calibri"/>
                <a:sym typeface="Calibri"/>
              </a:rPr>
              <a:t>Image generated by Gemini AI</a:t>
            </a:r>
            <a:endParaRPr sz="1800">
              <a:solidFill>
                <a:schemeClr val="dk1"/>
              </a:solidFill>
              <a:latin typeface="Calibri"/>
              <a:ea typeface="Calibri"/>
              <a:cs typeface="Calibri"/>
              <a:sym typeface="Calibri"/>
            </a:endParaRPr>
          </a:p>
        </p:txBody>
      </p:sp>
      <p:grpSp>
        <p:nvGrpSpPr>
          <p:cNvPr id="145" name="Google Shape;145;p18"/>
          <p:cNvGrpSpPr/>
          <p:nvPr/>
        </p:nvGrpSpPr>
        <p:grpSpPr>
          <a:xfrm>
            <a:off x="0" y="4384548"/>
            <a:ext cx="9144000" cy="758952"/>
            <a:chOff x="0" y="0"/>
            <a:chExt cx="22248668" cy="1849219"/>
          </a:xfrm>
        </p:grpSpPr>
        <p:sp>
          <p:nvSpPr>
            <p:cNvPr id="146" name="Google Shape;146;p18"/>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7" name="Google Shape;147;p18"/>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8" name="Google Shape;148;p18"/>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 name="Google Shape;149;p18"/>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 name="Google Shape;150;p18"/>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 name="Google Shape;151;p18"/>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 name="Google Shape;152;p18"/>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 name="Google Shape;153;p18"/>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4" name="Google Shape;154;p18"/>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5" name="Google Shape;155;p18"/>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6" name="Google Shape;156;p18"/>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7" name="Google Shape;157;p18"/>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8" name="Google Shape;158;p18"/>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id="163" name="Google Shape;163;p19"/>
          <p:cNvPicPr preferRelativeResize="0"/>
          <p:nvPr/>
        </p:nvPicPr>
        <p:blipFill rotWithShape="1">
          <a:blip r:embed="rId3">
            <a:alphaModFix/>
          </a:blip>
          <a:srcRect b="0" l="0" r="0" t="0"/>
          <a:stretch/>
        </p:blipFill>
        <p:spPr>
          <a:xfrm>
            <a:off x="319225" y="305125"/>
            <a:ext cx="6736598" cy="3789350"/>
          </a:xfrm>
          <a:prstGeom prst="rect">
            <a:avLst/>
          </a:prstGeom>
          <a:noFill/>
          <a:ln>
            <a:noFill/>
          </a:ln>
        </p:spPr>
      </p:pic>
      <p:sp>
        <p:nvSpPr>
          <p:cNvPr id="164" name="Google Shape;164;p19"/>
          <p:cNvSpPr txBox="1"/>
          <p:nvPr/>
        </p:nvSpPr>
        <p:spPr>
          <a:xfrm>
            <a:off x="7145075" y="3729874"/>
            <a:ext cx="1446475" cy="461635"/>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rgbClr val="1F1F1F"/>
              </a:buClr>
              <a:buSzPts val="900"/>
              <a:buFont typeface="Roboto"/>
              <a:buNone/>
            </a:pPr>
            <a:r>
              <a:rPr lang="en" sz="900">
                <a:solidFill>
                  <a:srgbClr val="1F1F1F"/>
                </a:solidFill>
                <a:latin typeface="Roboto"/>
                <a:ea typeface="Roboto"/>
                <a:cs typeface="Roboto"/>
                <a:sym typeface="Roboto"/>
              </a:rPr>
              <a:t>Image Source: CivilDigital</a:t>
            </a:r>
            <a:endParaRPr sz="1800">
              <a:solidFill>
                <a:srgbClr val="1F1F1F"/>
              </a:solidFill>
              <a:latin typeface="Calibri"/>
              <a:ea typeface="Calibri"/>
              <a:cs typeface="Calibri"/>
              <a:sym typeface="Calibri"/>
            </a:endParaRPr>
          </a:p>
        </p:txBody>
      </p:sp>
      <p:grpSp>
        <p:nvGrpSpPr>
          <p:cNvPr id="165" name="Google Shape;165;p19"/>
          <p:cNvGrpSpPr/>
          <p:nvPr/>
        </p:nvGrpSpPr>
        <p:grpSpPr>
          <a:xfrm>
            <a:off x="0" y="4384548"/>
            <a:ext cx="9144000" cy="758952"/>
            <a:chOff x="0" y="0"/>
            <a:chExt cx="22248668" cy="1849219"/>
          </a:xfrm>
        </p:grpSpPr>
        <p:sp>
          <p:nvSpPr>
            <p:cNvPr id="166" name="Google Shape;166;p19"/>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 name="Google Shape;167;p19"/>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 name="Google Shape;168;p19"/>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 name="Google Shape;169;p19"/>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 name="Google Shape;170;p19"/>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1" name="Google Shape;171;p19"/>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2" name="Google Shape;172;p19"/>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3" name="Google Shape;173;p19"/>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4" name="Google Shape;174;p19"/>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5" name="Google Shape;175;p19"/>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6" name="Google Shape;176;p19"/>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7" name="Google Shape;177;p19"/>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8" name="Google Shape;178;p19"/>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20"/>
          <p:cNvSpPr txBox="1"/>
          <p:nvPr>
            <p:ph type="title"/>
          </p:nvPr>
        </p:nvSpPr>
        <p:spPr>
          <a:xfrm>
            <a:off x="800100" y="404019"/>
            <a:ext cx="4114800" cy="57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3500"/>
              <a:buFont typeface="Calibri"/>
              <a:buNone/>
            </a:pPr>
            <a:r>
              <a:rPr lang="en" sz="3500"/>
              <a:t>What does soil have to do with soybeans?</a:t>
            </a:r>
            <a:endParaRPr sz="3500"/>
          </a:p>
        </p:txBody>
      </p:sp>
      <p:sp>
        <p:nvSpPr>
          <p:cNvPr id="184" name="Google Shape;184;p20"/>
          <p:cNvSpPr txBox="1"/>
          <p:nvPr/>
        </p:nvSpPr>
        <p:spPr>
          <a:xfrm>
            <a:off x="847400" y="1586400"/>
            <a:ext cx="4505650" cy="2157900"/>
          </a:xfrm>
          <a:prstGeom prst="rect">
            <a:avLst/>
          </a:prstGeom>
          <a:noFill/>
          <a:ln>
            <a:noFill/>
          </a:ln>
        </p:spPr>
        <p:txBody>
          <a:bodyPr anchorCtr="0" anchor="t" bIns="91425" lIns="91425" spcFirstLastPara="1" rIns="91425" wrap="square" tIns="91425">
            <a:noAutofit/>
          </a:bodyPr>
          <a:lstStyle/>
          <a:p>
            <a:pPr indent="-342900" lvl="0" marL="342900" marR="0" rtl="0" algn="l">
              <a:spcBef>
                <a:spcPts val="0"/>
              </a:spcBef>
              <a:spcAft>
                <a:spcPts val="0"/>
              </a:spcAft>
              <a:buClr>
                <a:schemeClr val="dk1"/>
              </a:buClr>
              <a:buSzPts val="2500"/>
              <a:buFont typeface="Arial"/>
              <a:buChar char="•"/>
            </a:pPr>
            <a:r>
              <a:rPr lang="en" sz="2500">
                <a:solidFill>
                  <a:schemeClr val="dk1"/>
                </a:solidFill>
                <a:latin typeface="Calibri"/>
                <a:ea typeface="Calibri"/>
                <a:cs typeface="Calibri"/>
                <a:sym typeface="Calibri"/>
              </a:rPr>
              <a:t>Soil is made up of different-sized particles: sand, silt, and clay.</a:t>
            </a:r>
            <a:endParaRPr sz="2500">
              <a:solidFill>
                <a:schemeClr val="dk1"/>
              </a:solidFill>
              <a:latin typeface="Calibri"/>
              <a:ea typeface="Calibri"/>
              <a:cs typeface="Calibri"/>
              <a:sym typeface="Calibri"/>
            </a:endParaRPr>
          </a:p>
          <a:p>
            <a:pPr indent="-342900" lvl="0" marL="342900" marR="0" rtl="0" algn="l">
              <a:spcBef>
                <a:spcPts val="0"/>
              </a:spcBef>
              <a:spcAft>
                <a:spcPts val="0"/>
              </a:spcAft>
              <a:buClr>
                <a:schemeClr val="dk1"/>
              </a:buClr>
              <a:buSzPts val="2500"/>
              <a:buFont typeface="Arial"/>
              <a:buChar char="•"/>
            </a:pPr>
            <a:r>
              <a:rPr lang="en" sz="2500">
                <a:solidFill>
                  <a:schemeClr val="dk1"/>
                </a:solidFill>
                <a:latin typeface="Calibri"/>
                <a:ea typeface="Calibri"/>
                <a:cs typeface="Calibri"/>
                <a:sym typeface="Calibri"/>
              </a:rPr>
              <a:t>The size of the particles affects how much water and nutrients the soil can hold.</a:t>
            </a:r>
            <a:endParaRPr sz="2500">
              <a:solidFill>
                <a:schemeClr val="dk1"/>
              </a:solidFill>
              <a:latin typeface="Calibri"/>
              <a:ea typeface="Calibri"/>
              <a:cs typeface="Calibri"/>
              <a:sym typeface="Calibri"/>
            </a:endParaRPr>
          </a:p>
        </p:txBody>
      </p:sp>
      <p:sp>
        <p:nvSpPr>
          <p:cNvPr id="185" name="Google Shape;185;p20"/>
          <p:cNvSpPr txBox="1"/>
          <p:nvPr/>
        </p:nvSpPr>
        <p:spPr>
          <a:xfrm>
            <a:off x="5709750" y="3585800"/>
            <a:ext cx="3000000" cy="5541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chemeClr val="dk2"/>
              </a:buClr>
              <a:buSzPts val="800"/>
              <a:buFont typeface="Calibri"/>
              <a:buNone/>
            </a:pPr>
            <a:r>
              <a:rPr lang="en" sz="800">
                <a:solidFill>
                  <a:schemeClr val="dk2"/>
                </a:solidFill>
                <a:latin typeface="Calibri"/>
                <a:ea typeface="Calibri"/>
                <a:cs typeface="Calibri"/>
                <a:sym typeface="Calibri"/>
              </a:rPr>
              <a:t>https://upload.wikimedia.org/wikipedia/commons/thumb/3/3e/Layers_in_soil_on_Dartmoor.jpg/1056px-Layers_in_soil_on_Dartmoor.jpg?20100430221532</a:t>
            </a:r>
            <a:endParaRPr sz="900">
              <a:solidFill>
                <a:schemeClr val="dk1"/>
              </a:solidFill>
              <a:latin typeface="Calibri"/>
              <a:ea typeface="Calibri"/>
              <a:cs typeface="Calibri"/>
              <a:sym typeface="Calibri"/>
            </a:endParaRPr>
          </a:p>
        </p:txBody>
      </p:sp>
      <p:pic>
        <p:nvPicPr>
          <p:cNvPr id="186" name="Google Shape;186;p20"/>
          <p:cNvPicPr preferRelativeResize="0"/>
          <p:nvPr/>
        </p:nvPicPr>
        <p:blipFill rotWithShape="1">
          <a:blip r:embed="rId3">
            <a:alphaModFix/>
          </a:blip>
          <a:srcRect b="0" l="0" r="0" t="0"/>
          <a:stretch/>
        </p:blipFill>
        <p:spPr>
          <a:xfrm>
            <a:off x="5715000" y="587875"/>
            <a:ext cx="2646231" cy="2974475"/>
          </a:xfrm>
          <a:prstGeom prst="rect">
            <a:avLst/>
          </a:prstGeom>
          <a:noFill/>
          <a:ln>
            <a:noFill/>
          </a:ln>
        </p:spPr>
      </p:pic>
      <p:grpSp>
        <p:nvGrpSpPr>
          <p:cNvPr id="187" name="Google Shape;187;p20"/>
          <p:cNvGrpSpPr/>
          <p:nvPr/>
        </p:nvGrpSpPr>
        <p:grpSpPr>
          <a:xfrm>
            <a:off x="0" y="4384548"/>
            <a:ext cx="9144000" cy="758952"/>
            <a:chOff x="0" y="0"/>
            <a:chExt cx="22248668" cy="1849219"/>
          </a:xfrm>
        </p:grpSpPr>
        <p:sp>
          <p:nvSpPr>
            <p:cNvPr id="188" name="Google Shape;188;p20"/>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9" name="Google Shape;189;p20"/>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 name="Google Shape;190;p20"/>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 name="Google Shape;191;p20"/>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 name="Google Shape;192;p20"/>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 name="Google Shape;193;p20"/>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 name="Google Shape;194;p20"/>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5" name="Google Shape;195;p20"/>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6" name="Google Shape;196;p20"/>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7" name="Google Shape;197;p20"/>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8" name="Google Shape;198;p20"/>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9" name="Google Shape;199;p20"/>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0" name="Google Shape;200;p20"/>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1"/>
          <p:cNvSpPr txBox="1"/>
          <p:nvPr>
            <p:ph type="title"/>
          </p:nvPr>
        </p:nvSpPr>
        <p:spPr>
          <a:xfrm>
            <a:off x="704850" y="167700"/>
            <a:ext cx="7505700" cy="670500"/>
          </a:xfrm>
          <a:prstGeom prst="rect">
            <a:avLst/>
          </a:prstGeom>
          <a:noFill/>
          <a:ln>
            <a:noFill/>
          </a:ln>
        </p:spPr>
        <p:txBody>
          <a:bodyPr anchorCtr="0" anchor="t" bIns="91425" lIns="91425" spcFirstLastPara="1" rIns="91425" wrap="square" tIns="91425">
            <a:normAutofit fontScale="90000"/>
          </a:bodyPr>
          <a:lstStyle/>
          <a:p>
            <a:pPr indent="0" lvl="0" marL="0" rtl="0" algn="ctr">
              <a:spcBef>
                <a:spcPts val="0"/>
              </a:spcBef>
              <a:spcAft>
                <a:spcPts val="0"/>
              </a:spcAft>
              <a:buClr>
                <a:schemeClr val="dk1"/>
              </a:buClr>
              <a:buSzPct val="100000"/>
              <a:buFont typeface="Calibri"/>
              <a:buNone/>
            </a:pPr>
            <a:r>
              <a:rPr lang="en" sz="3500"/>
              <a:t>Soil Characteristics: Texture</a:t>
            </a:r>
            <a:endParaRPr sz="3500"/>
          </a:p>
        </p:txBody>
      </p:sp>
      <p:sp>
        <p:nvSpPr>
          <p:cNvPr id="206" name="Google Shape;206;p21"/>
          <p:cNvSpPr txBox="1"/>
          <p:nvPr/>
        </p:nvSpPr>
        <p:spPr>
          <a:xfrm>
            <a:off x="4157500" y="808650"/>
            <a:ext cx="4700750" cy="2581500"/>
          </a:xfrm>
          <a:prstGeom prst="rect">
            <a:avLst/>
          </a:prstGeom>
          <a:noFill/>
          <a:ln>
            <a:noFill/>
          </a:ln>
        </p:spPr>
        <p:txBody>
          <a:bodyPr anchorCtr="0" anchor="t" bIns="91425" lIns="91425" spcFirstLastPara="1" rIns="91425" wrap="square" tIns="91425">
            <a:noAutofit/>
          </a:bodyPr>
          <a:lstStyle/>
          <a:p>
            <a:pPr indent="-317500" lvl="0" marL="457200" marR="0" rtl="0" algn="l">
              <a:spcBef>
                <a:spcPts val="0"/>
              </a:spcBef>
              <a:spcAft>
                <a:spcPts val="0"/>
              </a:spcAft>
              <a:buClr>
                <a:schemeClr val="dk2"/>
              </a:buClr>
              <a:buSzPts val="1400"/>
              <a:buFont typeface="Calibri"/>
              <a:buChar char="●"/>
            </a:pPr>
            <a:r>
              <a:rPr lang="en" sz="2000">
                <a:solidFill>
                  <a:schemeClr val="dk2"/>
                </a:solidFill>
                <a:latin typeface="Calibri"/>
                <a:ea typeface="Calibri"/>
                <a:cs typeface="Calibri"/>
                <a:sym typeface="Calibri"/>
              </a:rPr>
              <a:t>Sandy soil: </a:t>
            </a:r>
            <a:endParaRPr/>
          </a:p>
          <a:p>
            <a:pPr indent="-317500" lvl="1" marL="914400" marR="0" rtl="0" algn="l">
              <a:spcBef>
                <a:spcPts val="0"/>
              </a:spcBef>
              <a:spcAft>
                <a:spcPts val="0"/>
              </a:spcAft>
              <a:buClr>
                <a:schemeClr val="dk2"/>
              </a:buClr>
              <a:buSzPts val="1400"/>
              <a:buFont typeface="Calibri"/>
              <a:buChar char="●"/>
            </a:pPr>
            <a:r>
              <a:rPr b="0" i="0" lang="en" sz="2000" u="none" cap="none" strike="noStrike">
                <a:solidFill>
                  <a:schemeClr val="dk2"/>
                </a:solidFill>
                <a:latin typeface="Calibri"/>
                <a:ea typeface="Calibri"/>
                <a:cs typeface="Calibri"/>
                <a:sym typeface="Calibri"/>
              </a:rPr>
              <a:t>Large particles</a:t>
            </a:r>
            <a:endParaRPr/>
          </a:p>
          <a:p>
            <a:pPr indent="-317500" lvl="1" marL="914400" marR="0" rtl="0" algn="l">
              <a:spcBef>
                <a:spcPts val="0"/>
              </a:spcBef>
              <a:spcAft>
                <a:spcPts val="0"/>
              </a:spcAft>
              <a:buClr>
                <a:schemeClr val="dk2"/>
              </a:buClr>
              <a:buSzPts val="1400"/>
              <a:buFont typeface="Calibri"/>
              <a:buChar char="●"/>
            </a:pPr>
            <a:r>
              <a:rPr b="0" i="0" lang="en" sz="2000" u="none" cap="none" strike="noStrike">
                <a:solidFill>
                  <a:schemeClr val="dk2"/>
                </a:solidFill>
                <a:latin typeface="Calibri"/>
                <a:ea typeface="Calibri"/>
                <a:cs typeface="Calibri"/>
                <a:sym typeface="Calibri"/>
              </a:rPr>
              <a:t>Drains quickly</a:t>
            </a:r>
            <a:endParaRPr/>
          </a:p>
          <a:p>
            <a:pPr indent="-317500" lvl="1" marL="914400" marR="0" rtl="0" algn="l">
              <a:spcBef>
                <a:spcPts val="0"/>
              </a:spcBef>
              <a:spcAft>
                <a:spcPts val="0"/>
              </a:spcAft>
              <a:buClr>
                <a:schemeClr val="dk2"/>
              </a:buClr>
              <a:buSzPts val="1400"/>
              <a:buFont typeface="Calibri"/>
              <a:buChar char="●"/>
            </a:pPr>
            <a:r>
              <a:rPr b="0" i="0" lang="en" sz="2000" u="none" cap="none" strike="noStrike">
                <a:solidFill>
                  <a:schemeClr val="dk2"/>
                </a:solidFill>
                <a:latin typeface="Calibri"/>
                <a:ea typeface="Calibri"/>
                <a:cs typeface="Calibri"/>
                <a:sym typeface="Calibri"/>
              </a:rPr>
              <a:t>Holds little water and nutrients</a:t>
            </a:r>
            <a:endParaRPr b="0" i="0" sz="2000" u="none" cap="none" strike="noStrike">
              <a:solidFill>
                <a:schemeClr val="dk2"/>
              </a:solidFill>
              <a:latin typeface="Calibri"/>
              <a:ea typeface="Calibri"/>
              <a:cs typeface="Calibri"/>
              <a:sym typeface="Calibri"/>
            </a:endParaRPr>
          </a:p>
          <a:p>
            <a:pPr indent="-361950" lvl="0" marL="457200" marR="0" rtl="0" algn="l">
              <a:spcBef>
                <a:spcPts val="0"/>
              </a:spcBef>
              <a:spcAft>
                <a:spcPts val="0"/>
              </a:spcAft>
              <a:buClr>
                <a:schemeClr val="dk2"/>
              </a:buClr>
              <a:buSzPts val="2100"/>
              <a:buFont typeface="Calibri"/>
              <a:buChar char="●"/>
            </a:pPr>
            <a:r>
              <a:rPr lang="en" sz="2000">
                <a:solidFill>
                  <a:schemeClr val="dk2"/>
                </a:solidFill>
                <a:latin typeface="Calibri"/>
                <a:ea typeface="Calibri"/>
                <a:cs typeface="Calibri"/>
                <a:sym typeface="Calibri"/>
              </a:rPr>
              <a:t>Silty soil: </a:t>
            </a:r>
            <a:endParaRPr/>
          </a:p>
          <a:p>
            <a:pPr indent="-361950" lvl="1" marL="914400" marR="0" rtl="0" algn="l">
              <a:spcBef>
                <a:spcPts val="0"/>
              </a:spcBef>
              <a:spcAft>
                <a:spcPts val="0"/>
              </a:spcAft>
              <a:buClr>
                <a:schemeClr val="dk2"/>
              </a:buClr>
              <a:buSzPts val="2100"/>
              <a:buFont typeface="Calibri"/>
              <a:buChar char="●"/>
            </a:pPr>
            <a:r>
              <a:rPr b="0" i="0" lang="en" sz="2000" u="none" cap="none" strike="noStrike">
                <a:solidFill>
                  <a:schemeClr val="dk2"/>
                </a:solidFill>
                <a:latin typeface="Calibri"/>
                <a:ea typeface="Calibri"/>
                <a:cs typeface="Calibri"/>
                <a:sym typeface="Calibri"/>
              </a:rPr>
              <a:t>Medium-sized particles</a:t>
            </a:r>
            <a:endParaRPr/>
          </a:p>
          <a:p>
            <a:pPr indent="-361950" lvl="1" marL="914400" marR="0" rtl="0" algn="l">
              <a:spcBef>
                <a:spcPts val="0"/>
              </a:spcBef>
              <a:spcAft>
                <a:spcPts val="0"/>
              </a:spcAft>
              <a:buClr>
                <a:schemeClr val="dk2"/>
              </a:buClr>
              <a:buSzPts val="2100"/>
              <a:buFont typeface="Calibri"/>
              <a:buChar char="●"/>
            </a:pPr>
            <a:r>
              <a:rPr b="0" i="0" lang="en" sz="2000" u="none" cap="none" strike="noStrike">
                <a:solidFill>
                  <a:schemeClr val="dk2"/>
                </a:solidFill>
                <a:latin typeface="Calibri"/>
                <a:ea typeface="Calibri"/>
                <a:cs typeface="Calibri"/>
                <a:sym typeface="Calibri"/>
              </a:rPr>
              <a:t>Holds some water and nutrients</a:t>
            </a:r>
            <a:endParaRPr b="0" i="0" sz="2000" u="none" cap="none" strike="noStrike">
              <a:solidFill>
                <a:schemeClr val="dk2"/>
              </a:solidFill>
              <a:latin typeface="Calibri"/>
              <a:ea typeface="Calibri"/>
              <a:cs typeface="Calibri"/>
              <a:sym typeface="Calibri"/>
            </a:endParaRPr>
          </a:p>
          <a:p>
            <a:pPr indent="-361950" lvl="0" marL="457200" marR="0" rtl="0" algn="l">
              <a:spcBef>
                <a:spcPts val="0"/>
              </a:spcBef>
              <a:spcAft>
                <a:spcPts val="0"/>
              </a:spcAft>
              <a:buClr>
                <a:schemeClr val="dk2"/>
              </a:buClr>
              <a:buSzPts val="2100"/>
              <a:buFont typeface="Calibri"/>
              <a:buChar char="●"/>
            </a:pPr>
            <a:r>
              <a:rPr lang="en" sz="2000">
                <a:solidFill>
                  <a:schemeClr val="dk2"/>
                </a:solidFill>
                <a:latin typeface="Calibri"/>
                <a:ea typeface="Calibri"/>
                <a:cs typeface="Calibri"/>
                <a:sym typeface="Calibri"/>
              </a:rPr>
              <a:t>Clayey soil: </a:t>
            </a:r>
            <a:endParaRPr/>
          </a:p>
          <a:p>
            <a:pPr indent="-361950" lvl="1" marL="914400" marR="0" rtl="0" algn="l">
              <a:spcBef>
                <a:spcPts val="0"/>
              </a:spcBef>
              <a:spcAft>
                <a:spcPts val="0"/>
              </a:spcAft>
              <a:buClr>
                <a:schemeClr val="dk2"/>
              </a:buClr>
              <a:buSzPts val="2100"/>
              <a:buFont typeface="Calibri"/>
              <a:buChar char="●"/>
            </a:pPr>
            <a:r>
              <a:rPr b="0" i="0" lang="en" sz="2000" u="none" cap="none" strike="noStrike">
                <a:solidFill>
                  <a:schemeClr val="dk2"/>
                </a:solidFill>
                <a:latin typeface="Calibri"/>
                <a:ea typeface="Calibri"/>
                <a:cs typeface="Calibri"/>
                <a:sym typeface="Calibri"/>
              </a:rPr>
              <a:t>Small particles </a:t>
            </a:r>
            <a:endParaRPr/>
          </a:p>
          <a:p>
            <a:pPr indent="-361950" lvl="1" marL="914400" marR="0" rtl="0" algn="l">
              <a:spcBef>
                <a:spcPts val="0"/>
              </a:spcBef>
              <a:spcAft>
                <a:spcPts val="0"/>
              </a:spcAft>
              <a:buClr>
                <a:schemeClr val="dk2"/>
              </a:buClr>
              <a:buSzPts val="2100"/>
              <a:buFont typeface="Calibri"/>
              <a:buChar char="●"/>
            </a:pPr>
            <a:r>
              <a:rPr b="0" i="0" lang="en" sz="2000" u="none" cap="none" strike="noStrike">
                <a:solidFill>
                  <a:schemeClr val="dk2"/>
                </a:solidFill>
                <a:latin typeface="Calibri"/>
                <a:ea typeface="Calibri"/>
                <a:cs typeface="Calibri"/>
                <a:sym typeface="Calibri"/>
              </a:rPr>
              <a:t>Holds a lot of water and nutrients</a:t>
            </a:r>
            <a:endParaRPr/>
          </a:p>
          <a:p>
            <a:pPr indent="-361950" lvl="1" marL="914400" marR="0" rtl="0" algn="l">
              <a:spcBef>
                <a:spcPts val="0"/>
              </a:spcBef>
              <a:spcAft>
                <a:spcPts val="0"/>
              </a:spcAft>
              <a:buClr>
                <a:schemeClr val="dk2"/>
              </a:buClr>
              <a:buSzPts val="2100"/>
              <a:buFont typeface="Calibri"/>
              <a:buChar char="●"/>
            </a:pPr>
            <a:r>
              <a:rPr b="0" i="0" lang="en" sz="2000" u="none" cap="none" strike="noStrike">
                <a:solidFill>
                  <a:schemeClr val="dk2"/>
                </a:solidFill>
                <a:latin typeface="Calibri"/>
                <a:ea typeface="Calibri"/>
                <a:cs typeface="Calibri"/>
                <a:sym typeface="Calibri"/>
              </a:rPr>
              <a:t>Can be drainage can be poor</a:t>
            </a:r>
            <a:endParaRPr b="0" i="0" sz="2000" u="none" cap="none" strike="noStrike">
              <a:solidFill>
                <a:schemeClr val="dk2"/>
              </a:solidFill>
              <a:latin typeface="Calibri"/>
              <a:ea typeface="Calibri"/>
              <a:cs typeface="Calibri"/>
              <a:sym typeface="Calibri"/>
            </a:endParaRPr>
          </a:p>
        </p:txBody>
      </p:sp>
      <p:sp>
        <p:nvSpPr>
          <p:cNvPr id="207" name="Google Shape;207;p21"/>
          <p:cNvSpPr txBox="1"/>
          <p:nvPr/>
        </p:nvSpPr>
        <p:spPr>
          <a:xfrm>
            <a:off x="552450" y="3447850"/>
            <a:ext cx="3486150" cy="677078"/>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chemeClr val="dk2"/>
              </a:buClr>
              <a:buSzPts val="800"/>
              <a:buFont typeface="Calibri"/>
              <a:buNone/>
            </a:pPr>
            <a:r>
              <a:rPr lang="en" sz="800">
                <a:solidFill>
                  <a:schemeClr val="dk2"/>
                </a:solidFill>
                <a:latin typeface="Calibri"/>
                <a:ea typeface="Calibri"/>
                <a:cs typeface="Calibri"/>
                <a:sym typeface="Calibri"/>
              </a:rPr>
              <a:t>https://upload.wikimedia.org/wikipedia/commons/thumb/5/5b/How_water_moves_through_soil_demonstration_1_of_2_%287874552196%29.jpg/1600px-How_water_moves_through_soil_demonstration_1_of_2_%287874552196%29.jpg?20180127045542</a:t>
            </a:r>
            <a:endParaRPr sz="900">
              <a:solidFill>
                <a:schemeClr val="dk1"/>
              </a:solidFill>
              <a:latin typeface="Calibri"/>
              <a:ea typeface="Calibri"/>
              <a:cs typeface="Calibri"/>
              <a:sym typeface="Calibri"/>
            </a:endParaRPr>
          </a:p>
        </p:txBody>
      </p:sp>
      <p:pic>
        <p:nvPicPr>
          <p:cNvPr id="208" name="Google Shape;208;p21"/>
          <p:cNvPicPr preferRelativeResize="0"/>
          <p:nvPr/>
        </p:nvPicPr>
        <p:blipFill rotWithShape="1">
          <a:blip r:embed="rId3">
            <a:alphaModFix/>
          </a:blip>
          <a:srcRect b="0" l="0" r="0" t="0"/>
          <a:stretch/>
        </p:blipFill>
        <p:spPr>
          <a:xfrm>
            <a:off x="656725" y="932263"/>
            <a:ext cx="3315569" cy="2486676"/>
          </a:xfrm>
          <a:prstGeom prst="rect">
            <a:avLst/>
          </a:prstGeom>
          <a:noFill/>
          <a:ln>
            <a:noFill/>
          </a:ln>
        </p:spPr>
      </p:pic>
      <p:grpSp>
        <p:nvGrpSpPr>
          <p:cNvPr id="209" name="Google Shape;209;p21"/>
          <p:cNvGrpSpPr/>
          <p:nvPr/>
        </p:nvGrpSpPr>
        <p:grpSpPr>
          <a:xfrm>
            <a:off x="0" y="4384548"/>
            <a:ext cx="9144000" cy="758952"/>
            <a:chOff x="0" y="0"/>
            <a:chExt cx="22248668" cy="1849219"/>
          </a:xfrm>
        </p:grpSpPr>
        <p:sp>
          <p:nvSpPr>
            <p:cNvPr id="210" name="Google Shape;210;p21"/>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1" name="Google Shape;211;p21"/>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2" name="Google Shape;212;p21"/>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 name="Google Shape;213;p21"/>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 name="Google Shape;214;p21"/>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 name="Google Shape;215;p21"/>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 name="Google Shape;216;p21"/>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 name="Google Shape;217;p21"/>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8" name="Google Shape;218;p21"/>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9" name="Google Shape;219;p21"/>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0" name="Google Shape;220;p21"/>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 name="Google Shape;221;p21"/>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2" name="Google Shape;222;p21"/>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22"/>
          <p:cNvSpPr txBox="1"/>
          <p:nvPr>
            <p:ph type="title"/>
          </p:nvPr>
        </p:nvSpPr>
        <p:spPr>
          <a:xfrm>
            <a:off x="457200" y="358200"/>
            <a:ext cx="5372100" cy="72765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3500"/>
              <a:buFont typeface="Calibri"/>
              <a:buNone/>
            </a:pPr>
            <a:r>
              <a:rPr lang="en" sz="3500"/>
              <a:t>Soil Characteristics: Porosity</a:t>
            </a:r>
            <a:endParaRPr sz="3500"/>
          </a:p>
        </p:txBody>
      </p:sp>
      <p:sp>
        <p:nvSpPr>
          <p:cNvPr id="228" name="Google Shape;228;p22"/>
          <p:cNvSpPr txBox="1"/>
          <p:nvPr/>
        </p:nvSpPr>
        <p:spPr>
          <a:xfrm>
            <a:off x="4290850" y="1246800"/>
            <a:ext cx="4700750" cy="2581500"/>
          </a:xfrm>
          <a:prstGeom prst="rect">
            <a:avLst/>
          </a:prstGeom>
          <a:noFill/>
          <a:ln>
            <a:noFill/>
          </a:ln>
        </p:spPr>
        <p:txBody>
          <a:bodyPr anchorCtr="0" anchor="t" bIns="91425" lIns="91425" spcFirstLastPara="1" rIns="91425" wrap="square" tIns="91425">
            <a:noAutofit/>
          </a:bodyPr>
          <a:lstStyle/>
          <a:p>
            <a:pPr indent="-361950" lvl="0" marL="457200" marR="0" rtl="0" algn="l">
              <a:spcBef>
                <a:spcPts val="0"/>
              </a:spcBef>
              <a:spcAft>
                <a:spcPts val="0"/>
              </a:spcAft>
              <a:buClr>
                <a:schemeClr val="dk2"/>
              </a:buClr>
              <a:buSzPts val="2100"/>
              <a:buFont typeface="Calibri"/>
              <a:buChar char="●"/>
            </a:pPr>
            <a:r>
              <a:rPr b="1" lang="en" sz="2500">
                <a:solidFill>
                  <a:schemeClr val="dk2"/>
                </a:solidFill>
                <a:latin typeface="Calibri"/>
                <a:ea typeface="Calibri"/>
                <a:cs typeface="Calibri"/>
                <a:sym typeface="Calibri"/>
              </a:rPr>
              <a:t>Porosity</a:t>
            </a:r>
            <a:r>
              <a:rPr lang="en" sz="2400">
                <a:solidFill>
                  <a:schemeClr val="dk2"/>
                </a:solidFill>
                <a:latin typeface="Calibri"/>
                <a:ea typeface="Calibri"/>
                <a:cs typeface="Calibri"/>
                <a:sym typeface="Calibri"/>
              </a:rPr>
              <a:t> refers to the space between soil particles.</a:t>
            </a:r>
            <a:endParaRPr/>
          </a:p>
          <a:p>
            <a:pPr indent="-361950" lvl="1" marL="914400" marR="0" rtl="0" algn="l">
              <a:spcBef>
                <a:spcPts val="0"/>
              </a:spcBef>
              <a:spcAft>
                <a:spcPts val="0"/>
              </a:spcAft>
              <a:buClr>
                <a:schemeClr val="dk2"/>
              </a:buClr>
              <a:buSzPts val="2100"/>
              <a:buFont typeface="Calibri"/>
              <a:buChar char="●"/>
            </a:pPr>
            <a:r>
              <a:rPr b="0" i="0" lang="en" sz="2400" u="none" cap="none" strike="noStrike">
                <a:solidFill>
                  <a:schemeClr val="dk2"/>
                </a:solidFill>
                <a:latin typeface="Calibri"/>
                <a:ea typeface="Calibri"/>
                <a:cs typeface="Calibri"/>
                <a:sym typeface="Calibri"/>
              </a:rPr>
              <a:t>More space means the soil can hold more water and air.</a:t>
            </a:r>
            <a:endParaRPr/>
          </a:p>
          <a:p>
            <a:pPr indent="-361950" lvl="1" marL="914400" marR="0" rtl="0" algn="l">
              <a:spcBef>
                <a:spcPts val="0"/>
              </a:spcBef>
              <a:spcAft>
                <a:spcPts val="0"/>
              </a:spcAft>
              <a:buClr>
                <a:schemeClr val="dk2"/>
              </a:buClr>
              <a:buSzPts val="2100"/>
              <a:buFont typeface="Calibri"/>
              <a:buChar char="●"/>
            </a:pPr>
            <a:r>
              <a:rPr b="0" i="0" lang="en" sz="2400" u="none" cap="none" strike="noStrike">
                <a:solidFill>
                  <a:schemeClr val="dk2"/>
                </a:solidFill>
                <a:latin typeface="Calibri"/>
                <a:ea typeface="Calibri"/>
                <a:cs typeface="Calibri"/>
                <a:sym typeface="Calibri"/>
              </a:rPr>
              <a:t>Less space means less water and air can be held.</a:t>
            </a:r>
            <a:endParaRPr b="0" i="0" sz="2400" u="none" cap="none" strike="noStrike">
              <a:solidFill>
                <a:schemeClr val="dk2"/>
              </a:solidFill>
              <a:latin typeface="Calibri"/>
              <a:ea typeface="Calibri"/>
              <a:cs typeface="Calibri"/>
              <a:sym typeface="Calibri"/>
            </a:endParaRPr>
          </a:p>
        </p:txBody>
      </p:sp>
      <p:sp>
        <p:nvSpPr>
          <p:cNvPr id="229" name="Google Shape;229;p22"/>
          <p:cNvSpPr txBox="1"/>
          <p:nvPr/>
        </p:nvSpPr>
        <p:spPr>
          <a:xfrm>
            <a:off x="433550" y="3703575"/>
            <a:ext cx="3000000" cy="3078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chemeClr val="dk2"/>
              </a:buClr>
              <a:buSzPts val="800"/>
              <a:buFont typeface="Calibri"/>
              <a:buNone/>
            </a:pPr>
            <a:r>
              <a:rPr lang="en" sz="800">
                <a:solidFill>
                  <a:schemeClr val="dk2"/>
                </a:solidFill>
                <a:latin typeface="Calibri"/>
                <a:ea typeface="Calibri"/>
                <a:cs typeface="Calibri"/>
                <a:sym typeface="Calibri"/>
              </a:rPr>
              <a:t>https://www.flickr.com/photos/160831427@N06/38362547684</a:t>
            </a:r>
            <a:endParaRPr sz="900">
              <a:solidFill>
                <a:schemeClr val="dk1"/>
              </a:solidFill>
              <a:latin typeface="Calibri"/>
              <a:ea typeface="Calibri"/>
              <a:cs typeface="Calibri"/>
              <a:sym typeface="Calibri"/>
            </a:endParaRPr>
          </a:p>
        </p:txBody>
      </p:sp>
      <p:pic>
        <p:nvPicPr>
          <p:cNvPr id="230" name="Google Shape;230;p22"/>
          <p:cNvPicPr preferRelativeResize="0"/>
          <p:nvPr/>
        </p:nvPicPr>
        <p:blipFill rotWithShape="1">
          <a:blip r:embed="rId3">
            <a:alphaModFix/>
          </a:blip>
          <a:srcRect b="0" l="0" r="0" t="0"/>
          <a:stretch/>
        </p:blipFill>
        <p:spPr>
          <a:xfrm>
            <a:off x="476250" y="1198500"/>
            <a:ext cx="3698657" cy="2466976"/>
          </a:xfrm>
          <a:prstGeom prst="rect">
            <a:avLst/>
          </a:prstGeom>
          <a:noFill/>
          <a:ln>
            <a:noFill/>
          </a:ln>
        </p:spPr>
      </p:pic>
      <p:grpSp>
        <p:nvGrpSpPr>
          <p:cNvPr id="231" name="Google Shape;231;p22"/>
          <p:cNvGrpSpPr/>
          <p:nvPr/>
        </p:nvGrpSpPr>
        <p:grpSpPr>
          <a:xfrm>
            <a:off x="0" y="4384548"/>
            <a:ext cx="9144000" cy="758952"/>
            <a:chOff x="0" y="0"/>
            <a:chExt cx="22248668" cy="1849219"/>
          </a:xfrm>
        </p:grpSpPr>
        <p:sp>
          <p:nvSpPr>
            <p:cNvPr id="232" name="Google Shape;232;p22"/>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3" name="Google Shape;233;p22"/>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4" name="Google Shape;234;p22"/>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5" name="Google Shape;235;p22"/>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6" name="Google Shape;236;p22"/>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7" name="Google Shape;237;p22"/>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8" name="Google Shape;238;p22"/>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9" name="Google Shape;239;p22"/>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0" name="Google Shape;240;p22"/>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1" name="Google Shape;241;p22"/>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2" name="Google Shape;242;p22"/>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3" name="Google Shape;243;p22"/>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4" name="Google Shape;244;p22"/>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23"/>
          <p:cNvSpPr txBox="1"/>
          <p:nvPr>
            <p:ph type="title"/>
          </p:nvPr>
        </p:nvSpPr>
        <p:spPr>
          <a:xfrm>
            <a:off x="419100" y="434400"/>
            <a:ext cx="7505700" cy="954600"/>
          </a:xfrm>
          <a:prstGeom prst="rect">
            <a:avLst/>
          </a:prstGeom>
          <a:noFill/>
          <a:ln>
            <a:noFill/>
          </a:ln>
        </p:spPr>
        <p:txBody>
          <a:bodyPr anchorCtr="0" anchor="t" bIns="91425" lIns="91425" spcFirstLastPara="1" rIns="91425" wrap="square" tIns="91425">
            <a:normAutofit/>
          </a:bodyPr>
          <a:lstStyle/>
          <a:p>
            <a:pPr indent="0" lvl="0" marL="0" rtl="0" algn="l">
              <a:spcBef>
                <a:spcPts val="0"/>
              </a:spcBef>
              <a:spcAft>
                <a:spcPts val="0"/>
              </a:spcAft>
              <a:buClr>
                <a:schemeClr val="dk1"/>
              </a:buClr>
              <a:buSzPts val="3500"/>
              <a:buFont typeface="Calibri"/>
              <a:buNone/>
            </a:pPr>
            <a:r>
              <a:rPr lang="en" sz="3500"/>
              <a:t>Soil Characteristics: Organic Matter</a:t>
            </a:r>
            <a:endParaRPr sz="3500"/>
          </a:p>
        </p:txBody>
      </p:sp>
      <p:sp>
        <p:nvSpPr>
          <p:cNvPr id="250" name="Google Shape;250;p23"/>
          <p:cNvSpPr txBox="1"/>
          <p:nvPr/>
        </p:nvSpPr>
        <p:spPr>
          <a:xfrm>
            <a:off x="4367050" y="1227750"/>
            <a:ext cx="3586800" cy="2581500"/>
          </a:xfrm>
          <a:prstGeom prst="rect">
            <a:avLst/>
          </a:prstGeom>
          <a:noFill/>
          <a:ln>
            <a:noFill/>
          </a:ln>
        </p:spPr>
        <p:txBody>
          <a:bodyPr anchorCtr="0" anchor="t" bIns="91425" lIns="91425" spcFirstLastPara="1" rIns="91425" wrap="square" tIns="91425">
            <a:noAutofit/>
          </a:bodyPr>
          <a:lstStyle/>
          <a:p>
            <a:pPr indent="-361950" lvl="0" marL="457200" marR="0" rtl="0" algn="l">
              <a:spcBef>
                <a:spcPts val="0"/>
              </a:spcBef>
              <a:spcAft>
                <a:spcPts val="0"/>
              </a:spcAft>
              <a:buClr>
                <a:schemeClr val="dk2"/>
              </a:buClr>
              <a:buSzPts val="2100"/>
              <a:buFont typeface="Calibri"/>
              <a:buChar char="●"/>
            </a:pPr>
            <a:r>
              <a:rPr lang="en" sz="2500">
                <a:solidFill>
                  <a:schemeClr val="dk2"/>
                </a:solidFill>
                <a:latin typeface="Calibri"/>
                <a:ea typeface="Calibri"/>
                <a:cs typeface="Calibri"/>
                <a:sym typeface="Calibri"/>
              </a:rPr>
              <a:t>Decomposed plant and animal material in soil that improves fertility and water retention</a:t>
            </a:r>
            <a:r>
              <a:rPr lang="en" sz="2400">
                <a:solidFill>
                  <a:schemeClr val="dk2"/>
                </a:solidFill>
                <a:latin typeface="Calibri"/>
                <a:ea typeface="Calibri"/>
                <a:cs typeface="Calibri"/>
                <a:sym typeface="Calibri"/>
              </a:rPr>
              <a:t>.</a:t>
            </a:r>
            <a:endParaRPr sz="2400">
              <a:solidFill>
                <a:schemeClr val="dk2"/>
              </a:solidFill>
              <a:latin typeface="Calibri"/>
              <a:ea typeface="Calibri"/>
              <a:cs typeface="Calibri"/>
              <a:sym typeface="Calibri"/>
            </a:endParaRPr>
          </a:p>
        </p:txBody>
      </p:sp>
      <p:sp>
        <p:nvSpPr>
          <p:cNvPr id="251" name="Google Shape;251;p23"/>
          <p:cNvSpPr txBox="1"/>
          <p:nvPr/>
        </p:nvSpPr>
        <p:spPr>
          <a:xfrm>
            <a:off x="443775" y="3675900"/>
            <a:ext cx="3000000" cy="600300"/>
          </a:xfrm>
          <a:prstGeom prst="rect">
            <a:avLst/>
          </a:prstGeom>
          <a:noFill/>
          <a:ln>
            <a:noFill/>
          </a:ln>
        </p:spPr>
        <p:txBody>
          <a:bodyPr anchorCtr="0" anchor="t" bIns="91425" lIns="91425" spcFirstLastPara="1" rIns="91425" wrap="square" tIns="91425">
            <a:spAutoFit/>
          </a:bodyPr>
          <a:lstStyle/>
          <a:p>
            <a:pPr indent="0" lvl="0" marL="0" marR="0" rtl="0" algn="l">
              <a:spcBef>
                <a:spcPts val="0"/>
              </a:spcBef>
              <a:spcAft>
                <a:spcPts val="0"/>
              </a:spcAft>
              <a:buClr>
                <a:schemeClr val="dk2"/>
              </a:buClr>
              <a:buSzPts val="900"/>
              <a:buFont typeface="Calibri"/>
              <a:buNone/>
            </a:pPr>
            <a:r>
              <a:rPr lang="en" sz="900">
                <a:solidFill>
                  <a:schemeClr val="dk2"/>
                </a:solidFill>
                <a:latin typeface="Calibri"/>
                <a:ea typeface="Calibri"/>
                <a:cs typeface="Calibri"/>
                <a:sym typeface="Calibri"/>
              </a:rPr>
              <a:t>https://docs.google.com/presentation/d/1Po06xgWPf5LN-ogzpft6MYo-8ozcSf1NmyGcFSq7v9M/edit#slide=id.g2c8d67d1ada_0_170</a:t>
            </a:r>
            <a:endParaRPr sz="1000">
              <a:solidFill>
                <a:schemeClr val="dk1"/>
              </a:solidFill>
              <a:latin typeface="Calibri"/>
              <a:ea typeface="Calibri"/>
              <a:cs typeface="Calibri"/>
              <a:sym typeface="Calibri"/>
            </a:endParaRPr>
          </a:p>
        </p:txBody>
      </p:sp>
      <p:pic>
        <p:nvPicPr>
          <p:cNvPr id="252" name="Google Shape;252;p23"/>
          <p:cNvPicPr preferRelativeResize="0"/>
          <p:nvPr/>
        </p:nvPicPr>
        <p:blipFill rotWithShape="1">
          <a:blip r:embed="rId3">
            <a:alphaModFix/>
          </a:blip>
          <a:srcRect b="0" l="0" r="0" t="0"/>
          <a:stretch/>
        </p:blipFill>
        <p:spPr>
          <a:xfrm>
            <a:off x="512475" y="1207650"/>
            <a:ext cx="3645020" cy="2431200"/>
          </a:xfrm>
          <a:prstGeom prst="rect">
            <a:avLst/>
          </a:prstGeom>
          <a:noFill/>
          <a:ln>
            <a:noFill/>
          </a:ln>
        </p:spPr>
      </p:pic>
      <p:grpSp>
        <p:nvGrpSpPr>
          <p:cNvPr id="253" name="Google Shape;253;p23"/>
          <p:cNvGrpSpPr/>
          <p:nvPr/>
        </p:nvGrpSpPr>
        <p:grpSpPr>
          <a:xfrm>
            <a:off x="0" y="4384548"/>
            <a:ext cx="9144000" cy="758952"/>
            <a:chOff x="0" y="0"/>
            <a:chExt cx="22248668" cy="1849219"/>
          </a:xfrm>
        </p:grpSpPr>
        <p:sp>
          <p:nvSpPr>
            <p:cNvPr id="254" name="Google Shape;254;p23"/>
            <p:cNvSpPr/>
            <p:nvPr/>
          </p:nvSpPr>
          <p:spPr>
            <a:xfrm>
              <a:off x="10076682" y="445745"/>
              <a:ext cx="1340713" cy="1340056"/>
            </a:xfrm>
            <a:custGeom>
              <a:rect b="b" l="l" r="r" t="t"/>
              <a:pathLst>
                <a:path extrusionOk="0" h="1340056" w="1340713">
                  <a:moveTo>
                    <a:pt x="0" y="0"/>
                  </a:moveTo>
                  <a:lnTo>
                    <a:pt x="1340712" y="0"/>
                  </a:lnTo>
                  <a:lnTo>
                    <a:pt x="1340712" y="1340057"/>
                  </a:lnTo>
                  <a:lnTo>
                    <a:pt x="0" y="1340057"/>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5" name="Google Shape;255;p23"/>
            <p:cNvSpPr/>
            <p:nvPr/>
          </p:nvSpPr>
          <p:spPr>
            <a:xfrm>
              <a:off x="5628132"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6" name="Google Shape;256;p23"/>
            <p:cNvSpPr/>
            <p:nvPr/>
          </p:nvSpPr>
          <p:spPr>
            <a:xfrm>
              <a:off x="7852407"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7" name="Google Shape;257;p23"/>
            <p:cNvSpPr/>
            <p:nvPr/>
          </p:nvSpPr>
          <p:spPr>
            <a:xfrm>
              <a:off x="12300956"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8" name="Google Shape;258;p23"/>
            <p:cNvSpPr/>
            <p:nvPr/>
          </p:nvSpPr>
          <p:spPr>
            <a:xfrm>
              <a:off x="14525231" y="445417"/>
              <a:ext cx="1340713" cy="1340713"/>
            </a:xfrm>
            <a:custGeom>
              <a:rect b="b" l="l" r="r" t="t"/>
              <a:pathLst>
                <a:path extrusionOk="0" h="1340713" w="1340713">
                  <a:moveTo>
                    <a:pt x="0" y="0"/>
                  </a:moveTo>
                  <a:lnTo>
                    <a:pt x="1340713" y="0"/>
                  </a:lnTo>
                  <a:lnTo>
                    <a:pt x="1340713" y="1340713"/>
                  </a:lnTo>
                  <a:lnTo>
                    <a:pt x="0" y="1340713"/>
                  </a:lnTo>
                  <a:lnTo>
                    <a:pt x="0" y="0"/>
                  </a:lnTo>
                  <a:close/>
                </a:path>
              </a:pathLst>
            </a:cu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9" name="Google Shape;259;p23"/>
            <p:cNvSpPr/>
            <p:nvPr/>
          </p:nvSpPr>
          <p:spPr>
            <a:xfrm>
              <a:off x="7083737"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0" name="Google Shape;260;p23"/>
            <p:cNvSpPr/>
            <p:nvPr/>
          </p:nvSpPr>
          <p:spPr>
            <a:xfrm>
              <a:off x="9308011"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1" name="Google Shape;261;p23"/>
            <p:cNvSpPr/>
            <p:nvPr/>
          </p:nvSpPr>
          <p:spPr>
            <a:xfrm>
              <a:off x="11532286"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2" name="Google Shape;262;p23"/>
            <p:cNvSpPr/>
            <p:nvPr/>
          </p:nvSpPr>
          <p:spPr>
            <a:xfrm>
              <a:off x="13756561" y="991511"/>
              <a:ext cx="653779" cy="248525"/>
            </a:xfrm>
            <a:custGeom>
              <a:rect b="b" l="l" r="r" t="t"/>
              <a:pathLst>
                <a:path extrusionOk="0" h="248525" w="653779">
                  <a:moveTo>
                    <a:pt x="0" y="0"/>
                  </a:moveTo>
                  <a:lnTo>
                    <a:pt x="653778" y="0"/>
                  </a:lnTo>
                  <a:lnTo>
                    <a:pt x="653778"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3" name="Google Shape;263;p23"/>
            <p:cNvSpPr/>
            <p:nvPr/>
          </p:nvSpPr>
          <p:spPr>
            <a:xfrm>
              <a:off x="15980835" y="991511"/>
              <a:ext cx="653779" cy="248525"/>
            </a:xfrm>
            <a:custGeom>
              <a:rect b="b" l="l" r="r" t="t"/>
              <a:pathLst>
                <a:path extrusionOk="0" h="248525" w="653779">
                  <a:moveTo>
                    <a:pt x="0" y="0"/>
                  </a:moveTo>
                  <a:lnTo>
                    <a:pt x="653779" y="0"/>
                  </a:lnTo>
                  <a:lnTo>
                    <a:pt x="653779" y="248525"/>
                  </a:lnTo>
                  <a:lnTo>
                    <a:pt x="0" y="248525"/>
                  </a:lnTo>
                  <a:lnTo>
                    <a:pt x="0" y="0"/>
                  </a:lnTo>
                  <a:close/>
                </a:path>
              </a:pathLst>
            </a:custGeom>
            <a:blipFill rotWithShape="1">
              <a:blip r:embed="rId9">
                <a:alphaModFix/>
              </a:blip>
              <a:stretch>
                <a:fillRect b="0" l="0" r="-24266" t="-1042"/>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4" name="Google Shape;264;p23"/>
            <p:cNvSpPr/>
            <p:nvPr/>
          </p:nvSpPr>
          <p:spPr>
            <a:xfrm>
              <a:off x="17231493" y="561138"/>
              <a:ext cx="4720302" cy="1109271"/>
            </a:xfrm>
            <a:custGeom>
              <a:rect b="b" l="l" r="r" t="t"/>
              <a:pathLst>
                <a:path extrusionOk="0" h="1109271" w="4720302">
                  <a:moveTo>
                    <a:pt x="0" y="0"/>
                  </a:moveTo>
                  <a:lnTo>
                    <a:pt x="4720301" y="0"/>
                  </a:lnTo>
                  <a:lnTo>
                    <a:pt x="4720301" y="1109271"/>
                  </a:lnTo>
                  <a:lnTo>
                    <a:pt x="0" y="1109271"/>
                  </a:lnTo>
                  <a:lnTo>
                    <a:pt x="0" y="0"/>
                  </a:lnTo>
                  <a:close/>
                </a:path>
              </a:pathLst>
            </a:custGeom>
            <a:blipFill rotWithShape="1">
              <a:blip r:embed="rId10">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5" name="Google Shape;265;p23"/>
            <p:cNvSpPr/>
            <p:nvPr/>
          </p:nvSpPr>
          <p:spPr>
            <a:xfrm>
              <a:off x="318351" y="382328"/>
              <a:ext cx="4712903" cy="1466891"/>
            </a:xfrm>
            <a:custGeom>
              <a:rect b="b" l="l" r="r" t="t"/>
              <a:pathLst>
                <a:path extrusionOk="0" h="1466891" w="4712903">
                  <a:moveTo>
                    <a:pt x="0" y="0"/>
                  </a:moveTo>
                  <a:lnTo>
                    <a:pt x="4712903" y="0"/>
                  </a:lnTo>
                  <a:lnTo>
                    <a:pt x="4712903" y="1466891"/>
                  </a:lnTo>
                  <a:lnTo>
                    <a:pt x="0" y="1466891"/>
                  </a:lnTo>
                  <a:lnTo>
                    <a:pt x="0" y="0"/>
                  </a:lnTo>
                  <a:close/>
                </a:path>
              </a:pathLst>
            </a:custGeom>
            <a:blipFill rotWithShape="1">
              <a:blip r:embed="rId11">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6" name="Google Shape;266;p23"/>
            <p:cNvSpPr/>
            <p:nvPr/>
          </p:nvSpPr>
          <p:spPr>
            <a:xfrm>
              <a:off x="0" y="0"/>
              <a:ext cx="22248668" cy="111243"/>
            </a:xfrm>
            <a:custGeom>
              <a:rect b="b" l="l" r="r" t="t"/>
              <a:pathLst>
                <a:path extrusionOk="0" h="111243" w="22248668">
                  <a:moveTo>
                    <a:pt x="0" y="0"/>
                  </a:moveTo>
                  <a:lnTo>
                    <a:pt x="22248668" y="0"/>
                  </a:lnTo>
                  <a:lnTo>
                    <a:pt x="22248668" y="111243"/>
                  </a:lnTo>
                  <a:lnTo>
                    <a:pt x="0" y="111243"/>
                  </a:lnTo>
                  <a:lnTo>
                    <a:pt x="0" y="0"/>
                  </a:lnTo>
                  <a:close/>
                </a:path>
              </a:pathLst>
            </a:custGeom>
            <a:blipFill rotWithShape="1">
              <a:blip r:embed="rId12">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I AITC Lesson Themes">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