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9.xml.rels" ContentType="application/vnd.openxmlformats-package.relationships+xml"/>
  <Override PartName="/ppt/notesSlides/notesSlide9.xml" ContentType="application/vnd.openxmlformats-officedocument.presentationml.notesSlide+xml"/>
  <Override PartName="/ppt/_rels/presentation.xml.rels" ContentType="application/vnd.openxmlformats-package.relationships+xml"/>
  <Override PartName="/ppt/media/image1.png" ContentType="image/png"/>
  <Override PartName="/ppt/media/image2.png" ContentType="image/png"/>
  <Override PartName="/ppt/media/image9.jpeg" ContentType="image/jpeg"/>
  <Override PartName="/ppt/media/image3.png" ContentType="image/png"/>
  <Override PartName="/ppt/media/image4.jpeg" ContentType="image/jpeg"/>
  <Override PartName="/ppt/media/image5.jpeg" ContentType="image/jpeg"/>
  <Override PartName="/ppt/media/image10.jpeg" ContentType="image/jpeg"/>
  <Override PartName="/ppt/media/image6.jpeg" ContentType="image/jpeg"/>
  <Override PartName="/ppt/media/image11.jpeg" ContentType="image/jpeg"/>
  <Override PartName="/ppt/media/image7.jpeg" ContentType="image/jpeg"/>
  <Override PartName="/ppt/media/image12.jpeg" ContentType="image/jpeg"/>
  <Override PartName="/ppt/media/image8.jpeg" ContentType="image/jpeg"/>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latin typeface="Arial"/>
              </a:rPr>
              <a:t>Click to move the slide</a:t>
            </a:r>
            <a:endParaRPr b="0" lang="en-US" sz="4400" spc="-1" strike="noStrike">
              <a:latin typeface="Arial"/>
            </a:endParaRPr>
          </a:p>
        </p:txBody>
      </p:sp>
      <p:sp>
        <p:nvSpPr>
          <p:cNvPr id="86"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87"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88" name="PlaceHolder 4"/>
          <p:cNvSpPr>
            <a:spLocks noGrp="1"/>
          </p:cNvSpPr>
          <p:nvPr>
            <p:ph type="dt" idx="7"/>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89" name="PlaceHolder 5"/>
          <p:cNvSpPr>
            <a:spLocks noGrp="1"/>
          </p:cNvSpPr>
          <p:nvPr>
            <p:ph type="ftr" idx="8"/>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90" name="PlaceHolder 6"/>
          <p:cNvSpPr>
            <a:spLocks noGrp="1"/>
          </p:cNvSpPr>
          <p:nvPr>
            <p:ph type="sldNum" idx="9"/>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5D42E5CA-E11D-48E2-BA71-CB2D45413A90}"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sldImg"/>
          </p:nvPr>
        </p:nvSpPr>
        <p:spPr>
          <a:xfrm>
            <a:off x="1371600" y="1143000"/>
            <a:ext cx="4114080" cy="3085560"/>
          </a:xfrm>
          <a:prstGeom prst="rect">
            <a:avLst/>
          </a:prstGeom>
          <a:ln w="0">
            <a:noFill/>
          </a:ln>
        </p:spPr>
      </p:sp>
      <p:sp>
        <p:nvSpPr>
          <p:cNvPr id="117" name="PlaceHolder 2"/>
          <p:cNvSpPr>
            <a:spLocks noGrp="1"/>
          </p:cNvSpPr>
          <p:nvPr>
            <p:ph type="body"/>
          </p:nvPr>
        </p:nvSpPr>
        <p:spPr>
          <a:xfrm>
            <a:off x="685800" y="4400640"/>
            <a:ext cx="5485680" cy="3599640"/>
          </a:xfrm>
          <a:prstGeom prst="rect">
            <a:avLst/>
          </a:prstGeom>
          <a:noFill/>
          <a:ln w="0">
            <a:noFill/>
          </a:ln>
        </p:spPr>
        <p:txBody>
          <a:bodyPr anchor="t">
            <a:noAutofit/>
          </a:bodyPr>
          <a:p>
            <a:endParaRPr b="0" lang="en-US" sz="2000" spc="-1" strike="noStrike">
              <a:latin typeface="Arial"/>
            </a:endParaRPr>
          </a:p>
        </p:txBody>
      </p:sp>
      <p:sp>
        <p:nvSpPr>
          <p:cNvPr id="118" name="PlaceHolder 3"/>
          <p:cNvSpPr>
            <a:spLocks noGrp="1"/>
          </p:cNvSpPr>
          <p:nvPr>
            <p:ph type="sldNum" idx="10"/>
          </p:nvPr>
        </p:nvSpPr>
        <p:spPr>
          <a:xfrm>
            <a:off x="3884760" y="8685360"/>
            <a:ext cx="2971080" cy="457920"/>
          </a:xfrm>
          <a:prstGeom prst="rect">
            <a:avLst/>
          </a:prstGeom>
          <a:noFill/>
          <a:ln w="0">
            <a:noFill/>
          </a:ln>
        </p:spPr>
        <p:txBody>
          <a:bodyPr anchor="b">
            <a:noAutofit/>
          </a:bodyPr>
          <a:lstStyle>
            <a:lvl1pPr algn="r">
              <a:lnSpc>
                <a:spcPct val="100000"/>
              </a:lnSpc>
              <a:buNone/>
              <a:tabLst>
                <a:tab algn="l" pos="0"/>
              </a:tabLst>
              <a:defRPr b="0" lang="en-US" sz="1200" spc="-1" strike="noStrike">
                <a:solidFill>
                  <a:srgbClr val="000000"/>
                </a:solidFill>
                <a:latin typeface="+mn-lt"/>
                <a:ea typeface="+mn-ea"/>
              </a:defRPr>
            </a:lvl1pPr>
          </a:lstStyle>
          <a:p>
            <a:pPr algn="r">
              <a:lnSpc>
                <a:spcPct val="100000"/>
              </a:lnSpc>
              <a:buNone/>
              <a:tabLst>
                <a:tab algn="l" pos="0"/>
              </a:tabLst>
            </a:pPr>
            <a:fld id="{61E6DB90-529C-495E-BE61-BCFF5043D95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1146CD4-1E87-4C74-99A3-F1234D579D56}"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50D96C2-B206-44D1-BBEE-ECDD577D2096}"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4CBBC79C-2ACA-4DF9-8E91-6BDA5CCDC792}"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47F6CDD3-0C46-4296-9AA0-BE6E6C823DB5}"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043DE7D2-B293-4838-9DAA-4D85365C6303}" type="slidenum">
              <a:t>&lt;#&gt;</a:t>
            </a:fld>
          </a:p>
        </p:txBody>
      </p:sp>
      <p:sp>
        <p:nvSpPr>
          <p:cNvPr id="4" name="PlaceHolder 3"/>
          <p:cNvSpPr>
            <a:spLocks noGrp="1"/>
          </p:cNvSpPr>
          <p:nvPr>
            <p:ph type="dt" idx="6"/>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82AB58B-3E97-47D5-BB8F-93C8143AA209}"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72EEC64-E44D-4578-A0B4-A8F10411C716}"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88A8D059-B92D-4BBD-9C96-500155455562}"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6C8B7BD-90D4-4FD7-A40E-93C47B2B8D7D}"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85800" y="2007720"/>
            <a:ext cx="7771680" cy="6811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1417C26-BD92-4EA8-9698-309585428B21}"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6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1159561-5327-4AA1-A92C-EF34B652E5CB}"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B109EA23-F05D-4FD4-AD47-A2425CBED56F}"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6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2140568-59CC-4C84-A050-794EE1AAE2FF}"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83BA77D-F46F-4897-ABF2-B2E171E3C17F}"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AC7B6DD-A7E4-4A94-9B48-669BC25CDFAF}"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77A2F526-72D8-47CE-8B2A-20A04315F063}" type="slidenum">
              <a:t>&lt;#&gt;</a:t>
            </a:fld>
          </a:p>
        </p:txBody>
      </p:sp>
      <p:sp>
        <p:nvSpPr>
          <p:cNvPr id="9" name="PlaceHolder 8"/>
          <p:cNvSpPr>
            <a:spLocks noGrp="1"/>
          </p:cNvSpPr>
          <p:nvPr>
            <p:ph type="dt" idx="6"/>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83430543-F93D-44FE-9EE2-F76FD1670E54}" type="slidenum">
              <a:t>&lt;#&gt;</a:t>
            </a:fld>
          </a:p>
        </p:txBody>
      </p:sp>
      <p:sp>
        <p:nvSpPr>
          <p:cNvPr id="11" name="PlaceHolder 10"/>
          <p:cNvSpPr>
            <a:spLocks noGrp="1"/>
          </p:cNvSpPr>
          <p:nvPr>
            <p:ph type="dt" idx="6"/>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7D2B4AB-B483-43DF-80D3-8ECD37DCF84A}"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02B843C-A3F2-4935-B7C0-F7239FB23A89}"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8FE7EE8-4B47-4622-939A-479A8D569400}"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2007720"/>
            <a:ext cx="7771680" cy="6811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E3DBFEC7-7C6A-47DE-9F21-9C0EA63B3A4E}"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2D4373E-CB28-4414-8299-EAE5EC67E1B6}"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7C6E16D-1EA9-4335-ACCD-9176C3275872}"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2124484-7A35-481E-9D58-2B04674163F5}"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9000">
              <a:srgbClr val="000000"/>
            </a:gs>
            <a:gs pos="100000">
              <a:srgbClr val="3e3e3e"/>
            </a:gs>
          </a:gsLst>
          <a:lin ang="16200000"/>
        </a:gradFill>
      </p:bgPr>
    </p:bg>
    <p:spTree>
      <p:nvGrpSpPr>
        <p:cNvPr id="1" name=""/>
        <p:cNvGrpSpPr/>
        <p:nvPr/>
      </p:nvGrpSpPr>
      <p:grpSpPr>
        <a:xfrm>
          <a:off x="0" y="0"/>
          <a:ext cx="0" cy="0"/>
          <a:chOff x="0" y="0"/>
          <a:chExt cx="0" cy="0"/>
        </a:xfrm>
      </p:grpSpPr>
      <p:pic>
        <p:nvPicPr>
          <p:cNvPr id="0" name="Picture 6" descr="horizon.png"/>
          <p:cNvPicPr/>
          <p:nvPr/>
        </p:nvPicPr>
        <p:blipFill>
          <a:blip r:embed="rId2"/>
          <a:stretch/>
        </p:blipFill>
        <p:spPr>
          <a:xfrm>
            <a:off x="0" y="0"/>
            <a:ext cx="9143280" cy="6857280"/>
          </a:xfrm>
          <a:prstGeom prst="rect">
            <a:avLst/>
          </a:prstGeom>
          <a:ln w="0">
            <a:noFill/>
          </a:ln>
        </p:spPr>
      </p:pic>
      <p:pic>
        <p:nvPicPr>
          <p:cNvPr id="1" name="Picture 6" descr="horizon.png"/>
          <p:cNvPicPr/>
          <p:nvPr/>
        </p:nvPicPr>
        <p:blipFill>
          <a:blip r:embed="rId3"/>
          <a:srcRect l="0" t="33327" r="0" b="0"/>
          <a:stretch/>
        </p:blipFill>
        <p:spPr>
          <a:xfrm>
            <a:off x="0" y="0"/>
            <a:ext cx="9143280" cy="4571280"/>
          </a:xfrm>
          <a:prstGeom prst="rect">
            <a:avLst/>
          </a:prstGeom>
          <a:ln w="0">
            <a:noFill/>
          </a:ln>
        </p:spPr>
      </p:pic>
      <p:sp>
        <p:nvSpPr>
          <p:cNvPr id="2" name="PlaceHolder 1"/>
          <p:cNvSpPr>
            <a:spLocks noGrp="1"/>
          </p:cNvSpPr>
          <p:nvPr>
            <p:ph type="title"/>
          </p:nvPr>
        </p:nvSpPr>
        <p:spPr>
          <a:xfrm>
            <a:off x="685800" y="2007720"/>
            <a:ext cx="7771680" cy="146916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3" name="PlaceHolder 2"/>
          <p:cNvSpPr>
            <a:spLocks noGrp="1"/>
          </p:cNvSpPr>
          <p:nvPr>
            <p:ph type="ftr" idx="1"/>
          </p:nvPr>
        </p:nvSpPr>
        <p:spPr>
          <a:xfrm>
            <a:off x="609480" y="6356520"/>
            <a:ext cx="2894760" cy="364320"/>
          </a:xfrm>
          <a:prstGeom prst="rect">
            <a:avLst/>
          </a:prstGeom>
          <a:noFill/>
          <a:ln w="0">
            <a:noFill/>
          </a:ln>
        </p:spPr>
        <p:txBody>
          <a:bodyPr anchor="ctr">
            <a:noAutofit/>
          </a:bodyPr>
          <a:lstStyle>
            <a:lvl1pPr algn="ctr">
              <a:lnSpc>
                <a:spcPct val="100000"/>
              </a:lnSpc>
              <a:buNone/>
              <a:tabLst>
                <a:tab algn="l" pos="0"/>
              </a:tabLst>
              <a:defRPr b="0" lang="en-US" sz="1400" spc="-1" strike="noStrike">
                <a:solidFill>
                  <a:srgbClr val="ffffff"/>
                </a:solidFill>
                <a:latin typeface="Times New Roman"/>
              </a:defRPr>
            </a:lvl1pPr>
          </a:lstStyle>
          <a:p>
            <a:pPr algn="ctr">
              <a:lnSpc>
                <a:spcPct val="100000"/>
              </a:lnSpc>
              <a:buNone/>
              <a:tabLst>
                <a:tab algn="l" pos="0"/>
              </a:tabLst>
            </a:pPr>
            <a:r>
              <a:rPr b="0" lang="en-US" sz="1400" spc="-1" strike="noStrike">
                <a:solidFill>
                  <a:srgbClr val="ffffff"/>
                </a:solidFill>
                <a:latin typeface="Times New Roman"/>
              </a:rPr>
              <a:t>&lt;footer&gt;</a:t>
            </a:r>
            <a:endParaRPr b="0" lang="en-US" sz="1400" spc="-1" strike="noStrike">
              <a:latin typeface="Times New Roman"/>
            </a:endParaRPr>
          </a:p>
        </p:txBody>
      </p:sp>
      <p:sp>
        <p:nvSpPr>
          <p:cNvPr id="4" name="PlaceHolder 3"/>
          <p:cNvSpPr>
            <a:spLocks noGrp="1"/>
          </p:cNvSpPr>
          <p:nvPr>
            <p:ph type="sldNum" idx="2"/>
          </p:nvPr>
        </p:nvSpPr>
        <p:spPr>
          <a:xfrm>
            <a:off x="7543800" y="6356520"/>
            <a:ext cx="990000" cy="364320"/>
          </a:xfrm>
          <a:prstGeom prst="rect">
            <a:avLst/>
          </a:prstGeom>
          <a:noFill/>
          <a:ln w="0">
            <a:noFill/>
          </a:ln>
        </p:spPr>
        <p:txBody>
          <a:bodyPr anchor="ctr">
            <a:noAutofit/>
          </a:bodyPr>
          <a:lstStyle>
            <a:lvl1pPr algn="r">
              <a:lnSpc>
                <a:spcPct val="100000"/>
              </a:lnSpc>
              <a:buNone/>
              <a:tabLst>
                <a:tab algn="l" pos="0"/>
              </a:tabLst>
              <a:defRPr b="0" lang="en-US" sz="1100" spc="-1" strike="noStrike">
                <a:solidFill>
                  <a:srgbClr val="000000"/>
                </a:solidFill>
                <a:latin typeface="Arial Narrow"/>
              </a:defRPr>
            </a:lvl1pPr>
          </a:lstStyle>
          <a:p>
            <a:pPr algn="r">
              <a:lnSpc>
                <a:spcPct val="100000"/>
              </a:lnSpc>
              <a:buNone/>
              <a:tabLst>
                <a:tab algn="l" pos="0"/>
              </a:tabLst>
            </a:pPr>
            <a:fld id="{7A627AAF-151F-4443-A00A-7E40B9374CE2}" type="slidenum">
              <a:rPr b="0" lang="en-US" sz="1100" spc="-1" strike="noStrike">
                <a:solidFill>
                  <a:srgbClr val="000000"/>
                </a:solidFill>
                <a:latin typeface="Arial Narrow"/>
              </a:rPr>
              <a:t>&lt;number&gt;</a:t>
            </a:fld>
            <a:endParaRPr b="0" lang="en-US" sz="1100" spc="-1" strike="noStrike">
              <a:latin typeface="Times New Roman"/>
            </a:endParaRPr>
          </a:p>
        </p:txBody>
      </p:sp>
      <p:sp>
        <p:nvSpPr>
          <p:cNvPr id="5" name="PlaceHolder 4"/>
          <p:cNvSpPr>
            <a:spLocks noGrp="1"/>
          </p:cNvSpPr>
          <p:nvPr>
            <p:ph type="dt" idx="3"/>
          </p:nvPr>
        </p:nvSpPr>
        <p:spPr>
          <a:xfrm>
            <a:off x="5715000" y="6356520"/>
            <a:ext cx="1523160" cy="364320"/>
          </a:xfrm>
          <a:prstGeom prst="rect">
            <a:avLst/>
          </a:prstGeom>
          <a:noFill/>
          <a:ln w="0">
            <a:noFill/>
          </a:ln>
        </p:spPr>
        <p:txBody>
          <a:bodyPr anchor="ctr">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3200" spc="-1" strike="noStrike">
                <a:latin typeface="Arial"/>
              </a:rPr>
              <a:t>Click to edit </a:t>
            </a:r>
            <a:r>
              <a:rPr b="0" lang="en-US" sz="3200" spc="-1" strike="noStrike">
                <a:latin typeface="Arial"/>
              </a:rPr>
              <a:t>the outline text </a:t>
            </a:r>
            <a:r>
              <a:rPr b="0" lang="en-US" sz="3200" spc="-1" strike="noStrike">
                <a:latin typeface="Arial"/>
              </a:rPr>
              <a:t>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a:t>
            </a:r>
            <a:r>
              <a:rPr b="0" lang="en-US" sz="2800" spc="-1" strike="noStrike">
                <a:latin typeface="Arial"/>
              </a:rPr>
              <a:t>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a:t>
            </a:r>
            <a:r>
              <a:rPr b="0" lang="en-US" sz="2400" spc="-1" strike="noStrike">
                <a:latin typeface="Arial"/>
              </a:rPr>
              <a:t>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a:t>
            </a:r>
            <a:r>
              <a:rPr b="0" lang="en-US" sz="2000" spc="-1" strike="noStrike">
                <a:latin typeface="Arial"/>
              </a:rPr>
              <a:t>Outline </a:t>
            </a:r>
            <a:r>
              <a:rPr b="0" lang="en-US" sz="2000" spc="-1" strike="noStrike">
                <a:latin typeface="Arial"/>
              </a:rPr>
              <a:t>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a:t>
            </a:r>
            <a:r>
              <a:rPr b="0" lang="en-US" sz="2000" spc="-1" strike="noStrike">
                <a:latin typeface="Arial"/>
              </a:rPr>
              <a:t>Outline </a:t>
            </a:r>
            <a:r>
              <a:rPr b="0" lang="en-US" sz="2000" spc="-1" strike="noStrike">
                <a:latin typeface="Arial"/>
              </a:rPr>
              <a:t>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a:t>
            </a:r>
            <a:r>
              <a:rPr b="0" lang="en-US" sz="2000" spc="-1" strike="noStrike">
                <a:latin typeface="Arial"/>
              </a:rPr>
              <a:t>Outli</a:t>
            </a:r>
            <a:r>
              <a:rPr b="0" lang="en-US" sz="2000" spc="-1" strike="noStrike">
                <a:latin typeface="Arial"/>
              </a:rPr>
              <a:t>ne </a:t>
            </a:r>
            <a:r>
              <a:rPr b="0" lang="en-US" sz="2000" spc="-1" strike="noStrike">
                <a:latin typeface="Arial"/>
              </a:rPr>
              <a:t>Leve</a:t>
            </a:r>
            <a:r>
              <a:rPr b="0" lang="en-US" sz="2000" spc="-1" strike="noStrike">
                <a:latin typeface="Arial"/>
              </a:rPr>
              <a:t>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a:t>
            </a:r>
            <a:r>
              <a:rPr b="0" lang="en-US" sz="2000" spc="-1" strike="noStrike">
                <a:latin typeface="Arial"/>
              </a:rPr>
              <a:t>e</a:t>
            </a:r>
            <a:r>
              <a:rPr b="0" lang="en-US" sz="2000" spc="-1" strike="noStrike">
                <a:latin typeface="Arial"/>
              </a:rPr>
              <a:t>v</a:t>
            </a:r>
            <a:r>
              <a:rPr b="0" lang="en-US" sz="2000" spc="-1" strike="noStrike">
                <a:latin typeface="Arial"/>
              </a:rPr>
              <a:t>e</a:t>
            </a:r>
            <a:r>
              <a:rPr b="0" lang="en-US" sz="2000" spc="-1" strike="noStrike">
                <a:latin typeface="Arial"/>
              </a:rPr>
              <a:t>n</a:t>
            </a:r>
            <a:r>
              <a:rPr b="0" lang="en-US" sz="2000" spc="-1" strike="noStrike">
                <a:latin typeface="Arial"/>
              </a:rPr>
              <a:t>t</a:t>
            </a:r>
            <a:r>
              <a:rPr b="0" lang="en-US" sz="2000" spc="-1" strike="noStrike">
                <a:latin typeface="Arial"/>
              </a:rPr>
              <a:t>h </a:t>
            </a:r>
            <a:r>
              <a:rPr b="0" lang="en-US" sz="2000" spc="-1" strike="noStrike">
                <a:latin typeface="Arial"/>
              </a:rPr>
              <a:t>O</a:t>
            </a:r>
            <a:r>
              <a:rPr b="0" lang="en-US" sz="2000" spc="-1" strike="noStrike">
                <a:latin typeface="Arial"/>
              </a:rPr>
              <a:t>u</a:t>
            </a:r>
            <a:r>
              <a:rPr b="0" lang="en-US" sz="2000" spc="-1" strike="noStrike">
                <a:latin typeface="Arial"/>
              </a:rPr>
              <a:t>tl</a:t>
            </a:r>
            <a:r>
              <a:rPr b="0" lang="en-US" sz="2000" spc="-1" strike="noStrike">
                <a:latin typeface="Arial"/>
              </a:rPr>
              <a:t>i</a:t>
            </a:r>
            <a:r>
              <a:rPr b="0" lang="en-US" sz="2000" spc="-1" strike="noStrike">
                <a:latin typeface="Arial"/>
              </a:rPr>
              <a:t>n</a:t>
            </a:r>
            <a:r>
              <a:rPr b="0" lang="en-US" sz="2000" spc="-1" strike="noStrike">
                <a:latin typeface="Arial"/>
              </a:rPr>
              <a:t>e </a:t>
            </a:r>
            <a:r>
              <a:rPr b="0" lang="en-US" sz="2000" spc="-1" strike="noStrike">
                <a:latin typeface="Arial"/>
              </a:rPr>
              <a:t>L</a:t>
            </a:r>
            <a:r>
              <a:rPr b="0" lang="en-US" sz="2000" spc="-1" strike="noStrike">
                <a:latin typeface="Arial"/>
              </a:rPr>
              <a:t>e</a:t>
            </a:r>
            <a:r>
              <a:rPr b="0" lang="en-US" sz="2000" spc="-1" strike="noStrike">
                <a:latin typeface="Arial"/>
              </a:rPr>
              <a:t>v</a:t>
            </a:r>
            <a:r>
              <a:rPr b="0" lang="en-US" sz="2000" spc="-1" strike="noStrike">
                <a:latin typeface="Arial"/>
              </a:rPr>
              <a:t>e</a:t>
            </a:r>
            <a:r>
              <a:rPr b="0" lang="en-US" sz="2000" spc="-1" strike="noStrike">
                <a:latin typeface="Arial"/>
              </a:rPr>
              <a:t>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9000">
              <a:srgbClr val="000000"/>
            </a:gs>
            <a:gs pos="100000">
              <a:srgbClr val="3e3e3e"/>
            </a:gs>
          </a:gsLst>
          <a:lin ang="16200000"/>
        </a:gradFill>
      </p:bgPr>
    </p:bg>
    <p:spTree>
      <p:nvGrpSpPr>
        <p:cNvPr id="1" name=""/>
        <p:cNvGrpSpPr/>
        <p:nvPr/>
      </p:nvGrpSpPr>
      <p:grpSpPr>
        <a:xfrm>
          <a:off x="0" y="0"/>
          <a:ext cx="0" cy="0"/>
          <a:chOff x="0" y="0"/>
          <a:chExt cx="0" cy="0"/>
        </a:xfrm>
      </p:grpSpPr>
      <p:pic>
        <p:nvPicPr>
          <p:cNvPr id="43" name="Picture 6" descr="horizon.png"/>
          <p:cNvPicPr/>
          <p:nvPr/>
        </p:nvPicPr>
        <p:blipFill>
          <a:blip r:embed="rId2"/>
          <a:stretch/>
        </p:blipFill>
        <p:spPr>
          <a:xfrm>
            <a:off x="0" y="0"/>
            <a:ext cx="9143280" cy="6857280"/>
          </a:xfrm>
          <a:prstGeom prst="rect">
            <a:avLst/>
          </a:prstGeom>
          <a:ln w="0">
            <a:noFill/>
          </a:ln>
        </p:spPr>
      </p:pic>
      <p:sp>
        <p:nvSpPr>
          <p:cNvPr id="44" name="PlaceHolder 1"/>
          <p:cNvSpPr>
            <a:spLocks noGrp="1"/>
          </p:cNvSpPr>
          <p:nvPr>
            <p:ph type="ftr" idx="4"/>
          </p:nvPr>
        </p:nvSpPr>
        <p:spPr>
          <a:xfrm>
            <a:off x="609480" y="6356520"/>
            <a:ext cx="2894760" cy="364320"/>
          </a:xfrm>
          <a:prstGeom prst="rect">
            <a:avLst/>
          </a:prstGeom>
          <a:noFill/>
          <a:ln w="0">
            <a:noFill/>
          </a:ln>
        </p:spPr>
        <p:txBody>
          <a:bodyPr anchor="ctr">
            <a:noAutofit/>
          </a:bodyPr>
          <a:lstStyle>
            <a:lvl1pPr algn="ctr">
              <a:lnSpc>
                <a:spcPct val="100000"/>
              </a:lnSpc>
              <a:buNone/>
              <a:tabLst>
                <a:tab algn="l" pos="0"/>
              </a:tabLst>
              <a:defRPr b="0" lang="en-US" sz="1400" spc="-1" strike="noStrike">
                <a:solidFill>
                  <a:srgbClr val="ffffff"/>
                </a:solidFill>
                <a:latin typeface="Times New Roman"/>
              </a:defRPr>
            </a:lvl1pPr>
          </a:lstStyle>
          <a:p>
            <a:pPr algn="ctr">
              <a:lnSpc>
                <a:spcPct val="100000"/>
              </a:lnSpc>
              <a:buNone/>
              <a:tabLst>
                <a:tab algn="l" pos="0"/>
              </a:tabLst>
            </a:pPr>
            <a:r>
              <a:rPr b="0" lang="en-US" sz="1400" spc="-1" strike="noStrike">
                <a:solidFill>
                  <a:srgbClr val="ffffff"/>
                </a:solidFill>
                <a:latin typeface="Times New Roman"/>
              </a:rPr>
              <a:t>&lt;footer&gt;</a:t>
            </a:r>
            <a:endParaRPr b="0" lang="en-US" sz="1400" spc="-1" strike="noStrike">
              <a:latin typeface="Times New Roman"/>
            </a:endParaRPr>
          </a:p>
        </p:txBody>
      </p:sp>
      <p:sp>
        <p:nvSpPr>
          <p:cNvPr id="45" name="PlaceHolder 2"/>
          <p:cNvSpPr>
            <a:spLocks noGrp="1"/>
          </p:cNvSpPr>
          <p:nvPr>
            <p:ph type="sldNum" idx="5"/>
          </p:nvPr>
        </p:nvSpPr>
        <p:spPr>
          <a:xfrm>
            <a:off x="7543800" y="6356520"/>
            <a:ext cx="990000" cy="364320"/>
          </a:xfrm>
          <a:prstGeom prst="rect">
            <a:avLst/>
          </a:prstGeom>
          <a:noFill/>
          <a:ln w="0">
            <a:noFill/>
          </a:ln>
        </p:spPr>
        <p:txBody>
          <a:bodyPr anchor="ctr">
            <a:noAutofit/>
          </a:bodyPr>
          <a:lstStyle>
            <a:lvl1pPr algn="r">
              <a:lnSpc>
                <a:spcPct val="100000"/>
              </a:lnSpc>
              <a:buNone/>
              <a:tabLst>
                <a:tab algn="l" pos="0"/>
              </a:tabLst>
              <a:defRPr b="0" lang="en-US" sz="1100" spc="-1" strike="noStrike">
                <a:solidFill>
                  <a:srgbClr val="000000"/>
                </a:solidFill>
                <a:latin typeface="Arial Narrow"/>
              </a:defRPr>
            </a:lvl1pPr>
          </a:lstStyle>
          <a:p>
            <a:pPr algn="r">
              <a:lnSpc>
                <a:spcPct val="100000"/>
              </a:lnSpc>
              <a:buNone/>
              <a:tabLst>
                <a:tab algn="l" pos="0"/>
              </a:tabLst>
            </a:pPr>
            <a:fld id="{BD6B022F-7C71-4544-BA4B-63316D3D703D}" type="slidenum">
              <a:rPr b="0" lang="en-US" sz="1100" spc="-1" strike="noStrike">
                <a:solidFill>
                  <a:srgbClr val="000000"/>
                </a:solidFill>
                <a:latin typeface="Arial Narrow"/>
              </a:rPr>
              <a:t>&lt;number&gt;</a:t>
            </a:fld>
            <a:endParaRPr b="0" lang="en-US" sz="1100" spc="-1" strike="noStrike">
              <a:latin typeface="Times New Roman"/>
            </a:endParaRPr>
          </a:p>
        </p:txBody>
      </p:sp>
      <p:sp>
        <p:nvSpPr>
          <p:cNvPr id="46" name="PlaceHolder 3"/>
          <p:cNvSpPr>
            <a:spLocks noGrp="1"/>
          </p:cNvSpPr>
          <p:nvPr>
            <p:ph type="dt" idx="6"/>
          </p:nvPr>
        </p:nvSpPr>
        <p:spPr>
          <a:xfrm>
            <a:off x="5715000" y="6356520"/>
            <a:ext cx="1523160" cy="364320"/>
          </a:xfrm>
          <a:prstGeom prst="rect">
            <a:avLst/>
          </a:prstGeom>
          <a:noFill/>
          <a:ln w="0">
            <a:noFill/>
          </a:ln>
        </p:spPr>
        <p:txBody>
          <a:bodyPr anchor="ctr">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47"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48"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3200" spc="-1" strike="noStrike">
                <a:latin typeface="Arial"/>
              </a:rPr>
              <a:t>Click to edit </a:t>
            </a:r>
            <a:r>
              <a:rPr b="0" lang="en-US" sz="3200" spc="-1" strike="noStrike">
                <a:latin typeface="Arial"/>
              </a:rPr>
              <a:t>the outline </a:t>
            </a:r>
            <a:r>
              <a:rPr b="0" lang="en-US" sz="3200" spc="-1" strike="noStrike">
                <a:latin typeface="Arial"/>
              </a:rPr>
              <a:t>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a:t>
            </a:r>
            <a:r>
              <a:rPr b="0" lang="en-US" sz="2800" spc="-1" strike="noStrike">
                <a:latin typeface="Arial"/>
              </a:rPr>
              <a:t>Outline </a:t>
            </a:r>
            <a:r>
              <a:rPr b="0" lang="en-US" sz="2800" spc="-1" strike="noStrike">
                <a:latin typeface="Arial"/>
              </a:rPr>
              <a:t>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a:t>
            </a:r>
            <a:r>
              <a:rPr b="0" lang="en-US" sz="2400" spc="-1" strike="noStrike">
                <a:latin typeface="Arial"/>
              </a:rPr>
              <a:t>Outline </a:t>
            </a:r>
            <a:r>
              <a:rPr b="0" lang="en-US" sz="2400" spc="-1" strike="noStrike">
                <a:latin typeface="Arial"/>
              </a:rPr>
              <a:t>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a:t>
            </a:r>
            <a:r>
              <a:rPr b="0" lang="en-US" sz="2000" spc="-1" strike="noStrike">
                <a:latin typeface="Arial"/>
              </a:rPr>
              <a:t>Outline </a:t>
            </a:r>
            <a:r>
              <a:rPr b="0" lang="en-US" sz="2000" spc="-1" strike="noStrike">
                <a:latin typeface="Arial"/>
              </a:rPr>
              <a:t>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a:t>
            </a:r>
            <a:r>
              <a:rPr b="0" lang="en-US" sz="2000" spc="-1" strike="noStrike">
                <a:latin typeface="Arial"/>
              </a:rPr>
              <a:t>Outli</a:t>
            </a:r>
            <a:r>
              <a:rPr b="0" lang="en-US" sz="2000" spc="-1" strike="noStrike">
                <a:latin typeface="Arial"/>
              </a:rPr>
              <a:t>ne </a:t>
            </a:r>
            <a:r>
              <a:rPr b="0" lang="en-US" sz="2000" spc="-1" strike="noStrike">
                <a:latin typeface="Arial"/>
              </a:rPr>
              <a:t>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a:t>
            </a:r>
            <a:r>
              <a:rPr b="0" lang="en-US" sz="2000" spc="-1" strike="noStrike">
                <a:latin typeface="Arial"/>
              </a:rPr>
              <a:t>ix</a:t>
            </a:r>
            <a:r>
              <a:rPr b="0" lang="en-US" sz="2000" spc="-1" strike="noStrike">
                <a:latin typeface="Arial"/>
              </a:rPr>
              <a:t>t</a:t>
            </a:r>
            <a:r>
              <a:rPr b="0" lang="en-US" sz="2000" spc="-1" strike="noStrike">
                <a:latin typeface="Arial"/>
              </a:rPr>
              <a:t>h </a:t>
            </a:r>
            <a:r>
              <a:rPr b="0" lang="en-US" sz="2000" spc="-1" strike="noStrike">
                <a:latin typeface="Arial"/>
              </a:rPr>
              <a:t>O</a:t>
            </a:r>
            <a:r>
              <a:rPr b="0" lang="en-US" sz="2000" spc="-1" strike="noStrike">
                <a:latin typeface="Arial"/>
              </a:rPr>
              <a:t>u</a:t>
            </a:r>
            <a:r>
              <a:rPr b="0" lang="en-US" sz="2000" spc="-1" strike="noStrike">
                <a:latin typeface="Arial"/>
              </a:rPr>
              <a:t>tli</a:t>
            </a:r>
            <a:r>
              <a:rPr b="0" lang="en-US" sz="2000" spc="-1" strike="noStrike">
                <a:latin typeface="Arial"/>
              </a:rPr>
              <a:t>n</a:t>
            </a:r>
            <a:r>
              <a:rPr b="0" lang="en-US" sz="2000" spc="-1" strike="noStrike">
                <a:latin typeface="Arial"/>
              </a:rPr>
              <a:t>e </a:t>
            </a:r>
            <a:r>
              <a:rPr b="0" lang="en-US" sz="2000" spc="-1" strike="noStrike">
                <a:latin typeface="Arial"/>
              </a:rPr>
              <a:t>L</a:t>
            </a:r>
            <a:r>
              <a:rPr b="0" lang="en-US" sz="2000" spc="-1" strike="noStrike">
                <a:latin typeface="Arial"/>
              </a:rPr>
              <a:t>e</a:t>
            </a:r>
            <a:r>
              <a:rPr b="0" lang="en-US" sz="2000" spc="-1" strike="noStrike">
                <a:latin typeface="Arial"/>
              </a:rPr>
              <a:t>v</a:t>
            </a:r>
            <a:r>
              <a:rPr b="0" lang="en-US" sz="2000" spc="-1" strike="noStrike">
                <a:latin typeface="Arial"/>
              </a:rPr>
              <a:t>e</a:t>
            </a:r>
            <a:r>
              <a:rPr b="0" lang="en-US" sz="2000" spc="-1" strike="noStrike">
                <a:latin typeface="Arial"/>
              </a:rPr>
              <a:t>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a:t>
            </a:r>
            <a:r>
              <a:rPr b="0" lang="en-US" sz="2000" spc="-1" strike="noStrike">
                <a:latin typeface="Arial"/>
              </a:rPr>
              <a:t>e</a:t>
            </a:r>
            <a:r>
              <a:rPr b="0" lang="en-US" sz="2000" spc="-1" strike="noStrike">
                <a:latin typeface="Arial"/>
              </a:rPr>
              <a:t>v</a:t>
            </a:r>
            <a:r>
              <a:rPr b="0" lang="en-US" sz="2000" spc="-1" strike="noStrike">
                <a:latin typeface="Arial"/>
              </a:rPr>
              <a:t>e</a:t>
            </a:r>
            <a:r>
              <a:rPr b="0" lang="en-US" sz="2000" spc="-1" strike="noStrike">
                <a:latin typeface="Arial"/>
              </a:rPr>
              <a:t>n</a:t>
            </a:r>
            <a:r>
              <a:rPr b="0" lang="en-US" sz="2000" spc="-1" strike="noStrike">
                <a:latin typeface="Arial"/>
              </a:rPr>
              <a:t>t</a:t>
            </a:r>
            <a:r>
              <a:rPr b="0" lang="en-US" sz="2000" spc="-1" strike="noStrike">
                <a:latin typeface="Arial"/>
              </a:rPr>
              <a:t>h</a:t>
            </a:r>
            <a:r>
              <a:rPr b="0" lang="en-US" sz="2000" spc="-1" strike="noStrike">
                <a:latin typeface="Arial"/>
              </a:rPr>
              <a:t> </a:t>
            </a:r>
            <a:r>
              <a:rPr b="0" lang="en-US" sz="2000" spc="-1" strike="noStrike">
                <a:latin typeface="Arial"/>
              </a:rPr>
              <a:t>O</a:t>
            </a:r>
            <a:r>
              <a:rPr b="0" lang="en-US" sz="2000" spc="-1" strike="noStrike">
                <a:latin typeface="Arial"/>
              </a:rPr>
              <a:t>u</a:t>
            </a:r>
            <a:r>
              <a:rPr b="0" lang="en-US" sz="2000" spc="-1" strike="noStrike">
                <a:latin typeface="Arial"/>
              </a:rPr>
              <a:t>t</a:t>
            </a:r>
            <a:r>
              <a:rPr b="0" lang="en-US" sz="2000" spc="-1" strike="noStrike">
                <a:latin typeface="Arial"/>
              </a:rPr>
              <a:t>l</a:t>
            </a:r>
            <a:r>
              <a:rPr b="0" lang="en-US" sz="2000" spc="-1" strike="noStrike">
                <a:latin typeface="Arial"/>
              </a:rPr>
              <a:t>i</a:t>
            </a:r>
            <a:r>
              <a:rPr b="0" lang="en-US" sz="2000" spc="-1" strike="noStrike">
                <a:latin typeface="Arial"/>
              </a:rPr>
              <a:t>n</a:t>
            </a:r>
            <a:r>
              <a:rPr b="0" lang="en-US" sz="2000" spc="-1" strike="noStrike">
                <a:latin typeface="Arial"/>
              </a:rPr>
              <a:t>e</a:t>
            </a:r>
            <a:r>
              <a:rPr b="0" lang="en-US" sz="2000" spc="-1" strike="noStrike">
                <a:latin typeface="Arial"/>
              </a:rPr>
              <a:t> </a:t>
            </a:r>
            <a:r>
              <a:rPr b="0" lang="en-US" sz="2000" spc="-1" strike="noStrike">
                <a:latin typeface="Arial"/>
              </a:rPr>
              <a:t>L</a:t>
            </a:r>
            <a:r>
              <a:rPr b="0" lang="en-US" sz="2000" spc="-1" strike="noStrike">
                <a:latin typeface="Arial"/>
              </a:rPr>
              <a:t>e</a:t>
            </a:r>
            <a:r>
              <a:rPr b="0" lang="en-US" sz="2000" spc="-1" strike="noStrike">
                <a:latin typeface="Arial"/>
              </a:rPr>
              <a:t>v</a:t>
            </a:r>
            <a:r>
              <a:rPr b="0" lang="en-US" sz="2000" spc="-1" strike="noStrike">
                <a:latin typeface="Arial"/>
              </a:rPr>
              <a:t>e</a:t>
            </a:r>
            <a:r>
              <a:rPr b="0" lang="en-US" sz="2000" spc="-1" strike="noStrike">
                <a:latin typeface="Arial"/>
              </a:rPr>
              <a:t>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007720"/>
            <a:ext cx="7771680" cy="1469160"/>
          </a:xfrm>
          <a:prstGeom prst="rect">
            <a:avLst/>
          </a:prstGeom>
          <a:noFill/>
          <a:ln w="0">
            <a:noFill/>
          </a:ln>
        </p:spPr>
        <p:txBody>
          <a:bodyPr anchor="b">
            <a:noAutofit/>
          </a:bodyPr>
          <a:p>
            <a:pPr algn="ctr">
              <a:lnSpc>
                <a:spcPct val="100000"/>
              </a:lnSpc>
              <a:buNone/>
              <a:tabLst>
                <a:tab algn="l" pos="0"/>
              </a:tabLst>
            </a:pPr>
            <a:r>
              <a:rPr b="0" lang="en-US" sz="8800" spc="46" strike="noStrike" cap="all">
                <a:solidFill>
                  <a:srgbClr val="d18c26"/>
                </a:solidFill>
                <a:latin typeface="Arial Narrow"/>
              </a:rPr>
              <a:t>Partes de un huevo</a:t>
            </a:r>
            <a:endParaRPr b="0" lang="en-US" sz="8800" spc="-1" strike="noStrike">
              <a:latin typeface="Arial"/>
            </a:endParaRPr>
          </a:p>
        </p:txBody>
      </p:sp>
      <p:pic>
        <p:nvPicPr>
          <p:cNvPr id="92" name="Picture 5" descr="egg.jpg"/>
          <p:cNvPicPr/>
          <p:nvPr/>
        </p:nvPicPr>
        <p:blipFill>
          <a:blip r:embed="rId1"/>
          <a:stretch/>
        </p:blipFill>
        <p:spPr>
          <a:xfrm>
            <a:off x="2971800" y="3886200"/>
            <a:ext cx="3187080" cy="2552040"/>
          </a:xfrm>
          <a:prstGeom prst="rect">
            <a:avLst/>
          </a:prstGeom>
          <a:ln cap="sq" w="88900">
            <a:solidFill>
              <a:srgbClr val="d18c26"/>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Content Placeholder 2" descr="shell.jpg"/>
          <p:cNvPicPr/>
          <p:nvPr/>
        </p:nvPicPr>
        <p:blipFill>
          <a:blip r:embed="rId1"/>
          <a:srcRect l="9177" t="0" r="9177" b="0"/>
          <a:stretch/>
        </p:blipFill>
        <p:spPr>
          <a:xfrm>
            <a:off x="3962520" y="1447920"/>
            <a:ext cx="4647600" cy="4266360"/>
          </a:xfrm>
          <a:prstGeom prst="rect">
            <a:avLst/>
          </a:prstGeom>
          <a:ln cap="sq" w="88900">
            <a:solidFill>
              <a:srgbClr val="d18c26"/>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94" name="PlaceHolder 1"/>
          <p:cNvSpPr>
            <a:spLocks noGrp="1"/>
          </p:cNvSpPr>
          <p:nvPr>
            <p:ph type="title"/>
          </p:nvPr>
        </p:nvSpPr>
        <p:spPr>
          <a:xfrm>
            <a:off x="612720" y="1447920"/>
            <a:ext cx="2971080" cy="1096560"/>
          </a:xfrm>
          <a:prstGeom prst="rect">
            <a:avLst/>
          </a:prstGeom>
          <a:noFill/>
          <a:ln w="0">
            <a:noFill/>
          </a:ln>
        </p:spPr>
        <p:txBody>
          <a:bodyPr anchor="b">
            <a:noAutofit/>
          </a:bodyPr>
          <a:p>
            <a:pPr algn="ctr">
              <a:lnSpc>
                <a:spcPct val="100000"/>
              </a:lnSpc>
              <a:buNone/>
              <a:tabLst>
                <a:tab algn="l" pos="0"/>
              </a:tabLst>
            </a:pPr>
            <a:r>
              <a:rPr b="0" lang="en-US" sz="3600" spc="46" strike="noStrike">
                <a:solidFill>
                  <a:srgbClr val="ffffff"/>
                </a:solidFill>
                <a:latin typeface="Arial"/>
                <a:ea typeface="Courier New"/>
              </a:rPr>
              <a:t>Cáscara</a:t>
            </a:r>
            <a:endParaRPr b="0" lang="en-US" sz="3600" spc="-1" strike="noStrike">
              <a:solidFill>
                <a:srgbClr val="ffffff"/>
              </a:solidFill>
              <a:latin typeface="Arial"/>
            </a:endParaRPr>
          </a:p>
        </p:txBody>
      </p:sp>
      <p:sp>
        <p:nvSpPr>
          <p:cNvPr id="95" name="PlaceHolder 2"/>
          <p:cNvSpPr>
            <a:spLocks noGrp="1"/>
          </p:cNvSpPr>
          <p:nvPr>
            <p:ph/>
          </p:nvPr>
        </p:nvSpPr>
        <p:spPr>
          <a:xfrm>
            <a:off x="612720" y="2544480"/>
            <a:ext cx="2971080" cy="3166560"/>
          </a:xfrm>
          <a:prstGeom prst="rect">
            <a:avLst/>
          </a:prstGeom>
          <a:noFill/>
          <a:ln w="0">
            <a:noFill/>
          </a:ln>
        </p:spPr>
        <p:txBody>
          <a:bodyPr tIns="9000" anchor="t">
            <a:noAutofit/>
          </a:bodyPr>
          <a:p>
            <a:pPr>
              <a:lnSpc>
                <a:spcPct val="100000"/>
              </a:lnSpc>
              <a:spcBef>
                <a:spcPts val="1417"/>
              </a:spcBef>
              <a:buNone/>
              <a:tabLst>
                <a:tab algn="l" pos="0"/>
              </a:tabLst>
            </a:pPr>
            <a:r>
              <a:rPr b="0" lang="en-US" sz="2400" spc="26" strike="noStrike">
                <a:solidFill>
                  <a:srgbClr val="ffffff"/>
                </a:solidFill>
                <a:latin typeface="Arial Narrow"/>
              </a:rPr>
              <a:t>La cáscara del huevo tiene más de 7.000 poros diminutos que permiten que el oxígeno entre en el huevo y que el dióxido de carbono salga.</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612720" y="1447920"/>
            <a:ext cx="2971080" cy="1096560"/>
          </a:xfrm>
          <a:prstGeom prst="rect">
            <a:avLst/>
          </a:prstGeom>
          <a:noFill/>
          <a:ln w="0">
            <a:noFill/>
          </a:ln>
        </p:spPr>
        <p:txBody>
          <a:bodyPr anchor="b">
            <a:noAutofit/>
          </a:bodyPr>
          <a:p>
            <a:pPr>
              <a:lnSpc>
                <a:spcPct val="100000"/>
              </a:lnSpc>
              <a:buNone/>
              <a:tabLst>
                <a:tab algn="l" pos="0"/>
              </a:tabLst>
            </a:pPr>
            <a:r>
              <a:rPr b="0" lang="en-US" sz="4800" spc="46" strike="noStrike">
                <a:solidFill>
                  <a:srgbClr val="ffffff"/>
                </a:solidFill>
                <a:latin typeface="Arial Narrow"/>
              </a:rPr>
              <a:t>Membrana</a:t>
            </a:r>
            <a:endParaRPr b="0" lang="en-US" sz="4800" spc="-1" strike="noStrike">
              <a:solidFill>
                <a:srgbClr val="ffffff"/>
              </a:solidFill>
              <a:latin typeface="Arial"/>
            </a:endParaRPr>
          </a:p>
        </p:txBody>
      </p:sp>
      <p:sp>
        <p:nvSpPr>
          <p:cNvPr id="97" name="PlaceHolder 2"/>
          <p:cNvSpPr>
            <a:spLocks noGrp="1"/>
          </p:cNvSpPr>
          <p:nvPr>
            <p:ph/>
          </p:nvPr>
        </p:nvSpPr>
        <p:spPr>
          <a:xfrm>
            <a:off x="686520" y="2548440"/>
            <a:ext cx="2971080" cy="3166560"/>
          </a:xfrm>
          <a:prstGeom prst="rect">
            <a:avLst/>
          </a:prstGeom>
          <a:noFill/>
          <a:ln w="0">
            <a:noFill/>
          </a:ln>
        </p:spPr>
        <p:txBody>
          <a:bodyPr tIns="9000" anchor="t">
            <a:normAutofit fontScale="90000"/>
          </a:bodyPr>
          <a:p>
            <a:pPr>
              <a:lnSpc>
                <a:spcPct val="100000"/>
              </a:lnSpc>
              <a:spcBef>
                <a:spcPts val="1417"/>
              </a:spcBef>
              <a:buNone/>
              <a:tabLst>
                <a:tab algn="l" pos="0"/>
              </a:tabLst>
            </a:pPr>
            <a:r>
              <a:rPr b="0" lang="en-US" sz="2400" spc="26" strike="noStrike">
                <a:solidFill>
                  <a:srgbClr val="ffffff"/>
                </a:solidFill>
                <a:latin typeface="Arial Narrow"/>
              </a:rPr>
              <a:t>Las membranas interna y externa, que se encuentran entre la cáscara y la clara del huevo, impiden que las bacterias entren en el huevo y ayudan a ralentizar la evaporación de la humedad del mis.</a:t>
            </a:r>
            <a:r>
              <a:rPr b="0" lang="en-US" sz="2400" spc="26" strike="noStrike">
                <a:solidFill>
                  <a:srgbClr val="000000"/>
                </a:solidFill>
                <a:latin typeface="Arial Narrow"/>
              </a:rPr>
              <a:t>mo.</a:t>
            </a:r>
            <a:endParaRPr b="0" lang="en-US" sz="2400" spc="-1" strike="noStrike">
              <a:latin typeface="Arial"/>
            </a:endParaRPr>
          </a:p>
        </p:txBody>
      </p:sp>
      <p:pic>
        <p:nvPicPr>
          <p:cNvPr id="98" name="Content Placeholder 12" descr="membrane.jpg"/>
          <p:cNvPicPr/>
          <p:nvPr/>
        </p:nvPicPr>
        <p:blipFill>
          <a:blip r:embed="rId1"/>
          <a:srcRect l="0" t="19409" r="0" b="19409"/>
          <a:stretch/>
        </p:blipFill>
        <p:spPr>
          <a:xfrm>
            <a:off x="3962520" y="1447920"/>
            <a:ext cx="4647600" cy="4266360"/>
          </a:xfrm>
          <a:prstGeom prst="rect">
            <a:avLst/>
          </a:prstGeom>
          <a:ln cap="sq" w="88900">
            <a:solidFill>
              <a:srgbClr val="d18c26"/>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Content Placeholder 7" descr="aircell.jpg"/>
          <p:cNvPicPr/>
          <p:nvPr/>
        </p:nvPicPr>
        <p:blipFill>
          <a:blip r:embed="rId1"/>
          <a:srcRect l="0" t="1221" r="0" b="1221"/>
          <a:stretch/>
        </p:blipFill>
        <p:spPr>
          <a:xfrm>
            <a:off x="3962520" y="1447920"/>
            <a:ext cx="4647600" cy="4266360"/>
          </a:xfrm>
          <a:prstGeom prst="rect">
            <a:avLst/>
          </a:prstGeom>
          <a:ln cap="sq" w="88900">
            <a:solidFill>
              <a:srgbClr val="d18c26"/>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100" name="PlaceHolder 1"/>
          <p:cNvSpPr>
            <a:spLocks noGrp="1"/>
          </p:cNvSpPr>
          <p:nvPr>
            <p:ph type="title"/>
          </p:nvPr>
        </p:nvSpPr>
        <p:spPr>
          <a:xfrm>
            <a:off x="612720" y="1143000"/>
            <a:ext cx="2971080" cy="1401480"/>
          </a:xfrm>
          <a:prstGeom prst="rect">
            <a:avLst/>
          </a:prstGeom>
          <a:noFill/>
          <a:ln w="0">
            <a:noFill/>
          </a:ln>
        </p:spPr>
        <p:txBody>
          <a:bodyPr anchor="b">
            <a:noAutofit/>
          </a:bodyPr>
          <a:p>
            <a:pPr algn="ctr">
              <a:lnSpc>
                <a:spcPct val="100000"/>
              </a:lnSpc>
              <a:buNone/>
              <a:tabLst>
                <a:tab algn="l" pos="0"/>
              </a:tabLst>
            </a:pPr>
            <a:r>
              <a:rPr b="0" lang="en-US" sz="4800" spc="46" strike="noStrike">
                <a:solidFill>
                  <a:srgbClr val="ffffff"/>
                </a:solidFill>
                <a:latin typeface="Arial Narrow"/>
              </a:rPr>
              <a:t>Celda de aire</a:t>
            </a:r>
            <a:endParaRPr b="0" lang="en-US" sz="4800" spc="-1" strike="noStrike">
              <a:solidFill>
                <a:srgbClr val="ffffff"/>
              </a:solidFill>
              <a:latin typeface="Arial"/>
            </a:endParaRPr>
          </a:p>
        </p:txBody>
      </p:sp>
      <p:sp>
        <p:nvSpPr>
          <p:cNvPr id="101" name="PlaceHolder 2"/>
          <p:cNvSpPr>
            <a:spLocks noGrp="1"/>
          </p:cNvSpPr>
          <p:nvPr>
            <p:ph/>
          </p:nvPr>
        </p:nvSpPr>
        <p:spPr>
          <a:xfrm>
            <a:off x="612720" y="2547720"/>
            <a:ext cx="2971080" cy="3166560"/>
          </a:xfrm>
          <a:prstGeom prst="rect">
            <a:avLst/>
          </a:prstGeom>
          <a:noFill/>
          <a:ln w="0">
            <a:noFill/>
          </a:ln>
        </p:spPr>
        <p:txBody>
          <a:bodyPr tIns="9000" anchor="t">
            <a:normAutofit/>
          </a:bodyPr>
          <a:p>
            <a:pPr>
              <a:lnSpc>
                <a:spcPct val="100000"/>
              </a:lnSpc>
              <a:spcBef>
                <a:spcPts val="1417"/>
              </a:spcBef>
              <a:buNone/>
              <a:tabLst>
                <a:tab algn="l" pos="0"/>
              </a:tabLst>
            </a:pPr>
            <a:r>
              <a:rPr b="0" lang="en-US" sz="2400" spc="26" strike="noStrike">
                <a:solidFill>
                  <a:srgbClr val="ffffff"/>
                </a:solidFill>
                <a:latin typeface="Arial Narrow"/>
              </a:rPr>
              <a:t>La celda de aire, ubicada entre las membranas interna y externa en el extremo más ancho del huevo, contiene oxígeno para que el pollito respire.</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Content Placeholder 5" descr="albumen.jpg"/>
          <p:cNvPicPr/>
          <p:nvPr/>
        </p:nvPicPr>
        <p:blipFill>
          <a:blip r:embed="rId1"/>
          <a:srcRect l="7422" t="0" r="7422" b="0"/>
          <a:stretch/>
        </p:blipFill>
        <p:spPr>
          <a:xfrm>
            <a:off x="3962520" y="1447920"/>
            <a:ext cx="4647600" cy="4266360"/>
          </a:xfrm>
          <a:prstGeom prst="rect">
            <a:avLst/>
          </a:prstGeom>
          <a:ln cap="sq" w="88900">
            <a:solidFill>
              <a:srgbClr val="d18c26"/>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103" name="PlaceHolder 1"/>
          <p:cNvSpPr>
            <a:spLocks noGrp="1"/>
          </p:cNvSpPr>
          <p:nvPr>
            <p:ph type="title"/>
          </p:nvPr>
        </p:nvSpPr>
        <p:spPr>
          <a:xfrm>
            <a:off x="612720" y="1447920"/>
            <a:ext cx="2971080" cy="1096560"/>
          </a:xfrm>
          <a:prstGeom prst="rect">
            <a:avLst/>
          </a:prstGeom>
          <a:noFill/>
          <a:ln w="0">
            <a:noFill/>
          </a:ln>
        </p:spPr>
        <p:txBody>
          <a:bodyPr anchor="b">
            <a:noAutofit/>
          </a:bodyPr>
          <a:p>
            <a:pPr algn="ctr">
              <a:lnSpc>
                <a:spcPct val="100000"/>
              </a:lnSpc>
              <a:buNone/>
              <a:tabLst>
                <a:tab algn="l" pos="0"/>
              </a:tabLst>
            </a:pPr>
            <a:r>
              <a:rPr b="0" lang="en-US" sz="4800" spc="46" strike="noStrike">
                <a:solidFill>
                  <a:srgbClr val="ffffff"/>
                </a:solidFill>
                <a:latin typeface="Arial Narrow"/>
                <a:ea typeface="Noto Sans CJK SC"/>
              </a:rPr>
              <a:t>Albúmina</a:t>
            </a:r>
            <a:endParaRPr b="0" lang="en-US" sz="4800" spc="-1" strike="noStrike">
              <a:solidFill>
                <a:srgbClr val="ffffff"/>
              </a:solidFill>
              <a:latin typeface="Arial"/>
            </a:endParaRPr>
          </a:p>
        </p:txBody>
      </p:sp>
      <p:sp>
        <p:nvSpPr>
          <p:cNvPr id="104" name="PlaceHolder 2"/>
          <p:cNvSpPr>
            <a:spLocks noGrp="1"/>
          </p:cNvSpPr>
          <p:nvPr>
            <p:ph/>
          </p:nvPr>
        </p:nvSpPr>
        <p:spPr>
          <a:xfrm>
            <a:off x="586800" y="2774880"/>
            <a:ext cx="2971080" cy="3166560"/>
          </a:xfrm>
          <a:prstGeom prst="rect">
            <a:avLst/>
          </a:prstGeom>
          <a:noFill/>
          <a:ln w="0">
            <a:noFill/>
          </a:ln>
        </p:spPr>
        <p:txBody>
          <a:bodyPr tIns="9000" anchor="t">
            <a:normAutofit/>
          </a:bodyPr>
          <a:p>
            <a:pPr>
              <a:lnSpc>
                <a:spcPct val="100000"/>
              </a:lnSpc>
              <a:spcBef>
                <a:spcPts val="1417"/>
              </a:spcBef>
              <a:buNone/>
              <a:tabLst>
                <a:tab algn="l" pos="0"/>
              </a:tabLst>
            </a:pPr>
            <a:r>
              <a:rPr b="0" lang="en-US" sz="2400" spc="26" strike="noStrike">
                <a:solidFill>
                  <a:srgbClr val="ffffff"/>
                </a:solidFill>
                <a:latin typeface="Arial Narrow"/>
              </a:rPr>
              <a:t>La albúmina, o clara de huevo, amortigua la yema que flota en su interior y es la principal fuente de proteínas y agua para el embr</a:t>
            </a:r>
            <a:r>
              <a:rPr b="0" lang="en-US" sz="2400" spc="26" strike="noStrike">
                <a:solidFill>
                  <a:srgbClr val="000000"/>
                </a:solidFill>
                <a:latin typeface="Arial Narrow"/>
              </a:rPr>
              <a:t>ión.</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Content Placeholder 5" descr="yolk.jpg"/>
          <p:cNvPicPr/>
          <p:nvPr/>
        </p:nvPicPr>
        <p:blipFill>
          <a:blip r:embed="rId1"/>
          <a:srcRect l="7086" t="0" r="7086" b="0"/>
          <a:stretch/>
        </p:blipFill>
        <p:spPr>
          <a:xfrm>
            <a:off x="3962520" y="1447920"/>
            <a:ext cx="4647600" cy="4266360"/>
          </a:xfrm>
          <a:prstGeom prst="rect">
            <a:avLst/>
          </a:prstGeom>
          <a:ln cap="sq" w="88900">
            <a:solidFill>
              <a:srgbClr val="d18c26"/>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106" name="PlaceHolder 1"/>
          <p:cNvSpPr>
            <a:spLocks noGrp="1"/>
          </p:cNvSpPr>
          <p:nvPr>
            <p:ph type="title"/>
          </p:nvPr>
        </p:nvSpPr>
        <p:spPr>
          <a:xfrm>
            <a:off x="612720" y="1143000"/>
            <a:ext cx="2971080" cy="1401480"/>
          </a:xfrm>
          <a:prstGeom prst="rect">
            <a:avLst/>
          </a:prstGeom>
          <a:noFill/>
          <a:ln w="0">
            <a:noFill/>
          </a:ln>
        </p:spPr>
        <p:txBody>
          <a:bodyPr anchor="b">
            <a:noAutofit/>
          </a:bodyPr>
          <a:p>
            <a:pPr algn="ctr">
              <a:lnSpc>
                <a:spcPct val="100000"/>
              </a:lnSpc>
              <a:buNone/>
              <a:tabLst>
                <a:tab algn="l" pos="0"/>
              </a:tabLst>
            </a:pPr>
            <a:r>
              <a:rPr b="0" lang="en-US" sz="4800" spc="46" strike="noStrike">
                <a:solidFill>
                  <a:srgbClr val="ffffff"/>
                </a:solidFill>
                <a:latin typeface="Arial Narrow"/>
              </a:rPr>
              <a:t>Yema</a:t>
            </a:r>
            <a:endParaRPr b="0" lang="en-US" sz="4800" spc="-1" strike="noStrike">
              <a:solidFill>
                <a:srgbClr val="ffffff"/>
              </a:solidFill>
              <a:latin typeface="Arial"/>
            </a:endParaRPr>
          </a:p>
        </p:txBody>
      </p:sp>
      <p:sp>
        <p:nvSpPr>
          <p:cNvPr id="107" name="PlaceHolder 2"/>
          <p:cNvSpPr>
            <a:spLocks noGrp="1"/>
          </p:cNvSpPr>
          <p:nvPr>
            <p:ph/>
          </p:nvPr>
        </p:nvSpPr>
        <p:spPr>
          <a:xfrm>
            <a:off x="612720" y="2547720"/>
            <a:ext cx="2971080" cy="3166560"/>
          </a:xfrm>
          <a:prstGeom prst="rect">
            <a:avLst/>
          </a:prstGeom>
          <a:noFill/>
          <a:ln w="0">
            <a:noFill/>
          </a:ln>
        </p:spPr>
        <p:txBody>
          <a:bodyPr tIns="9000" anchor="t">
            <a:normAutofit/>
          </a:bodyPr>
          <a:p>
            <a:pPr>
              <a:lnSpc>
                <a:spcPct val="100000"/>
              </a:lnSpc>
              <a:spcBef>
                <a:spcPts val="1417"/>
              </a:spcBef>
              <a:buNone/>
              <a:tabLst>
                <a:tab algn="l" pos="0"/>
              </a:tabLst>
            </a:pPr>
            <a:r>
              <a:rPr b="0" lang="en-US" sz="2400" spc="26" strike="noStrike">
                <a:solidFill>
                  <a:srgbClr val="ffffff"/>
                </a:solidFill>
                <a:latin typeface="Arial Narrow"/>
              </a:rPr>
              <a:t>La yema proporciona alimento al embrión. Está compuesta de grasas, carbohidratos, proteínas, vitaminas y minerales.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Content Placeholder 5" descr="chalaza.jpg"/>
          <p:cNvPicPr/>
          <p:nvPr/>
        </p:nvPicPr>
        <p:blipFill>
          <a:blip r:embed="rId1"/>
          <a:srcRect l="1872" t="0" r="1872" b="0"/>
          <a:stretch/>
        </p:blipFill>
        <p:spPr>
          <a:xfrm>
            <a:off x="3962520" y="1447920"/>
            <a:ext cx="4647600" cy="4266360"/>
          </a:xfrm>
          <a:prstGeom prst="rect">
            <a:avLst/>
          </a:prstGeom>
          <a:ln cap="sq" w="88900">
            <a:solidFill>
              <a:srgbClr val="d18c26"/>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109" name="PlaceHolder 1"/>
          <p:cNvSpPr>
            <a:spLocks noGrp="1"/>
          </p:cNvSpPr>
          <p:nvPr>
            <p:ph type="title"/>
          </p:nvPr>
        </p:nvSpPr>
        <p:spPr>
          <a:xfrm>
            <a:off x="612720" y="1447920"/>
            <a:ext cx="2971080" cy="1096560"/>
          </a:xfrm>
          <a:prstGeom prst="rect">
            <a:avLst/>
          </a:prstGeom>
          <a:noFill/>
          <a:ln w="0">
            <a:noFill/>
          </a:ln>
        </p:spPr>
        <p:txBody>
          <a:bodyPr anchor="b">
            <a:noAutofit/>
          </a:bodyPr>
          <a:p>
            <a:pPr algn="ctr">
              <a:lnSpc>
                <a:spcPct val="100000"/>
              </a:lnSpc>
              <a:buNone/>
              <a:tabLst>
                <a:tab algn="l" pos="0"/>
              </a:tabLst>
            </a:pPr>
            <a:r>
              <a:rPr b="0" lang="en-US" sz="4800" spc="46" strike="noStrike">
                <a:solidFill>
                  <a:srgbClr val="ffffff"/>
                </a:solidFill>
                <a:latin typeface="Arial Narrow"/>
              </a:rPr>
              <a:t>Chalazas</a:t>
            </a:r>
            <a:endParaRPr b="0" lang="en-US" sz="4800" spc="-1" strike="noStrike">
              <a:solidFill>
                <a:srgbClr val="ffffff"/>
              </a:solidFill>
              <a:latin typeface="Arial"/>
            </a:endParaRPr>
          </a:p>
        </p:txBody>
      </p:sp>
      <p:sp>
        <p:nvSpPr>
          <p:cNvPr id="110" name="PlaceHolder 2"/>
          <p:cNvSpPr>
            <a:spLocks noGrp="1"/>
          </p:cNvSpPr>
          <p:nvPr>
            <p:ph/>
          </p:nvPr>
        </p:nvSpPr>
        <p:spPr>
          <a:xfrm>
            <a:off x="612720" y="2547720"/>
            <a:ext cx="2971080" cy="3166560"/>
          </a:xfrm>
          <a:prstGeom prst="rect">
            <a:avLst/>
          </a:prstGeom>
          <a:noFill/>
          <a:ln w="0">
            <a:noFill/>
          </a:ln>
        </p:spPr>
        <p:txBody>
          <a:bodyPr tIns="9000" anchor="t">
            <a:normAutofit fontScale="88000"/>
          </a:bodyPr>
          <a:p>
            <a:pPr>
              <a:lnSpc>
                <a:spcPct val="100000"/>
              </a:lnSpc>
              <a:spcBef>
                <a:spcPts val="1417"/>
              </a:spcBef>
              <a:buNone/>
              <a:tabLst>
                <a:tab algn="l" pos="0"/>
              </a:tabLst>
            </a:pPr>
            <a:r>
              <a:rPr b="0" lang="en-US" sz="2400" spc="26" strike="noStrike">
                <a:solidFill>
                  <a:srgbClr val="ffffff"/>
                </a:solidFill>
                <a:latin typeface="Arial Narrow"/>
              </a:rPr>
              <a:t>Las chalazas son cordones situados a ambos lados de la yema que la mantienen flotando en el centro de la clara.The chalazae are cords on two sides of the yolk that keep the yolk floating in the center of the albumen.</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Content Placeholder 5" descr="germinal disc.jpg"/>
          <p:cNvPicPr/>
          <p:nvPr/>
        </p:nvPicPr>
        <p:blipFill>
          <a:blip r:embed="rId1"/>
          <a:srcRect l="0" t="1916" r="0" b="1916"/>
          <a:stretch/>
        </p:blipFill>
        <p:spPr>
          <a:xfrm>
            <a:off x="3962520" y="1447920"/>
            <a:ext cx="4647600" cy="4266360"/>
          </a:xfrm>
          <a:prstGeom prst="rect">
            <a:avLst/>
          </a:prstGeom>
          <a:ln cap="sq" w="88900">
            <a:solidFill>
              <a:srgbClr val="d18c26"/>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112" name="PlaceHolder 1"/>
          <p:cNvSpPr>
            <a:spLocks noGrp="1"/>
          </p:cNvSpPr>
          <p:nvPr>
            <p:ph type="title"/>
          </p:nvPr>
        </p:nvSpPr>
        <p:spPr>
          <a:xfrm>
            <a:off x="258840" y="1447920"/>
            <a:ext cx="3324960" cy="1096560"/>
          </a:xfrm>
          <a:prstGeom prst="rect">
            <a:avLst/>
          </a:prstGeom>
          <a:noFill/>
          <a:ln w="0">
            <a:noFill/>
          </a:ln>
        </p:spPr>
        <p:txBody>
          <a:bodyPr anchor="b">
            <a:noAutofit/>
          </a:bodyPr>
          <a:p>
            <a:pPr algn="ctr">
              <a:lnSpc>
                <a:spcPct val="100000"/>
              </a:lnSpc>
              <a:buNone/>
              <a:tabLst>
                <a:tab algn="l" pos="0"/>
              </a:tabLst>
            </a:pPr>
            <a:r>
              <a:rPr b="0" lang="en-US" sz="4800" spc="46" strike="noStrike">
                <a:solidFill>
                  <a:srgbClr val="ffffff"/>
                </a:solidFill>
                <a:latin typeface="Arial Narrow"/>
              </a:rPr>
              <a:t>Disco germinal</a:t>
            </a:r>
            <a:endParaRPr b="0" lang="en-US" sz="4800" spc="-1" strike="noStrike">
              <a:solidFill>
                <a:srgbClr val="ffffff"/>
              </a:solidFill>
              <a:latin typeface="Arial"/>
            </a:endParaRPr>
          </a:p>
        </p:txBody>
      </p:sp>
      <p:sp>
        <p:nvSpPr>
          <p:cNvPr id="113" name="PlaceHolder 2"/>
          <p:cNvSpPr>
            <a:spLocks noGrp="1"/>
          </p:cNvSpPr>
          <p:nvPr>
            <p:ph/>
          </p:nvPr>
        </p:nvSpPr>
        <p:spPr>
          <a:xfrm>
            <a:off x="612720" y="2548440"/>
            <a:ext cx="2971080" cy="3166560"/>
          </a:xfrm>
          <a:prstGeom prst="rect">
            <a:avLst/>
          </a:prstGeom>
          <a:noFill/>
          <a:ln w="0">
            <a:noFill/>
          </a:ln>
        </p:spPr>
        <p:txBody>
          <a:bodyPr tIns="9000" anchor="t">
            <a:normAutofit/>
          </a:bodyPr>
          <a:p>
            <a:pPr>
              <a:lnSpc>
                <a:spcPct val="100000"/>
              </a:lnSpc>
              <a:spcBef>
                <a:spcPts val="1417"/>
              </a:spcBef>
              <a:buNone/>
              <a:tabLst>
                <a:tab algn="l" pos="0"/>
              </a:tabLst>
            </a:pPr>
            <a:r>
              <a:rPr b="0" lang="en-US" sz="2400" spc="26" strike="noStrike">
                <a:solidFill>
                  <a:srgbClr val="ffffff"/>
                </a:solidFill>
                <a:latin typeface="Arial Narrow"/>
              </a:rPr>
              <a:t>El disco germinal es la mancha blanca en la yema. Aquí es donde se encuentra el material genético de la hembra.</a:t>
            </a:r>
            <a:r>
              <a:rPr b="0" lang="en-US" sz="2400" spc="26" strike="noStrike">
                <a:solidFill>
                  <a:srgbClr val="000000"/>
                </a:solidFill>
                <a:latin typeface="Arial Narrow"/>
              </a:rPr>
              <a:t>.</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4" name="Picture 5" descr="egg.jpg"/>
          <p:cNvPicPr/>
          <p:nvPr/>
        </p:nvPicPr>
        <p:blipFill>
          <a:blip r:embed="rId1"/>
          <a:stretch/>
        </p:blipFill>
        <p:spPr>
          <a:xfrm>
            <a:off x="2971800" y="3886200"/>
            <a:ext cx="3187080" cy="2552040"/>
          </a:xfrm>
          <a:prstGeom prst="rect">
            <a:avLst/>
          </a:prstGeom>
          <a:ln cap="sq" w="88900">
            <a:solidFill>
              <a:srgbClr val="d18c26"/>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115" name="PlaceHolder 1"/>
          <p:cNvSpPr>
            <a:spLocks noGrp="1"/>
          </p:cNvSpPr>
          <p:nvPr>
            <p:ph type="title"/>
          </p:nvPr>
        </p:nvSpPr>
        <p:spPr>
          <a:xfrm>
            <a:off x="679320" y="2099160"/>
            <a:ext cx="7771680" cy="986040"/>
          </a:xfrm>
          <a:prstGeom prst="rect">
            <a:avLst/>
          </a:prstGeom>
          <a:noFill/>
          <a:ln w="0">
            <a:noFill/>
          </a:ln>
        </p:spPr>
        <p:txBody>
          <a:bodyPr anchor="b">
            <a:noAutofit/>
          </a:bodyPr>
          <a:p>
            <a:pPr algn="ctr">
              <a:lnSpc>
                <a:spcPct val="100000"/>
              </a:lnSpc>
              <a:buNone/>
              <a:tabLst>
                <a:tab algn="l" pos="0"/>
              </a:tabLst>
            </a:pPr>
            <a:r>
              <a:rPr b="0" lang="en-US" sz="8800" spc="46" strike="noStrike">
                <a:solidFill>
                  <a:srgbClr val="ffffff"/>
                </a:solidFill>
                <a:latin typeface="Arial Narrow"/>
              </a:rPr>
              <a:t>¡Eso es todo, yemas!</a:t>
            </a:r>
            <a:endParaRPr b="0" lang="en-US" sz="8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Horizon.thmx</Template>
  <TotalTime>285</TotalTime>
  <Application>LibreOffice/7.3.4.2$Linux_X86_64 LibreOffice_project/728fec16bd5f605073805c3c9e7c4212a0120dc5</Application>
  <AppVersion>15.0000</AppVersion>
  <Words>196</Words>
  <Paragraphs>17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2014-01-22T20:24:43Z</dcterms:created>
  <dc:creator>Lynn</dc:creator>
  <dc:description/>
  <dc:language>en-US</dc:language>
  <cp:lastModifiedBy/>
  <dcterms:modified xsi:type="dcterms:W3CDTF">2025-11-06T15:32:38Z</dcterms:modified>
  <cp:revision>17</cp:revision>
  <dc:subject/>
  <dc:title>Parts of an Egg</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9</vt:i4>
  </property>
</Properties>
</file>