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8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1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.jpeg" ContentType="image/jpeg"/>
  <Override PartName="/ppt/media/image13.png" ContentType="image/png"/>
  <Override PartName="/ppt/media/image4.png" ContentType="image/png"/>
  <Override PartName="/ppt/media/image1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3.png" ContentType="image/png"/>
  <Override PartName="/ppt/media/image9.png" ContentType="image/pn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notesMasterIdLst>
    <p:notesMasterId r:id="rId26"/>
  </p:notes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notesMaster" Target="notesMasters/notesMaster1.xml"/><Relationship Id="rId27" Type="http://schemas.openxmlformats.org/officeDocument/2006/relationships/slide" Target="slides/slide1.xml"/><Relationship Id="rId28" Type="http://schemas.openxmlformats.org/officeDocument/2006/relationships/slide" Target="slides/slide2.xml"/><Relationship Id="rId29" Type="http://schemas.openxmlformats.org/officeDocument/2006/relationships/slide" Target="slides/slide3.xml"/><Relationship Id="rId30" Type="http://schemas.openxmlformats.org/officeDocument/2006/relationships/slide" Target="slides/slide4.xml"/><Relationship Id="rId31" Type="http://schemas.openxmlformats.org/officeDocument/2006/relationships/slide" Target="slides/slide5.xml"/><Relationship Id="rId32" Type="http://schemas.openxmlformats.org/officeDocument/2006/relationships/slide" Target="slides/slide6.xml"/><Relationship Id="rId33" Type="http://schemas.openxmlformats.org/officeDocument/2006/relationships/slide" Target="slides/slide7.xml"/><Relationship Id="rId34" Type="http://schemas.openxmlformats.org/officeDocument/2006/relationships/slide" Target="slides/slide8.xml"/><Relationship Id="rId35" Type="http://schemas.openxmlformats.org/officeDocument/2006/relationships/slide" Target="slides/slide9.xml"/><Relationship Id="rId36" Type="http://schemas.openxmlformats.org/officeDocument/2006/relationships/slide" Target="slides/slide10.xml"/><Relationship Id="rId37" Type="http://schemas.openxmlformats.org/officeDocument/2006/relationships/slide" Target="slides/slide11.xml"/><Relationship Id="rId3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dt" idx="7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ftr" idx="7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sldNum" idx="7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9ADB34D-D138-40E2-A337-093046456775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76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D5FA96D-E913-47D0-8E53-04A7CF15167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FF9221-6EF6-4A72-83C7-988BE069AE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718EB45-0C73-4D7C-87DB-D85D62B4D6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EB57B8C2-9704-4E82-AD46-A3CFEA3E9B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58854FBF-57ED-4E6E-B2FA-5F41C750B0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FA0DCE30-C46B-4FF0-B290-D17232C841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89AE5431-7F93-49F9-A6CF-AEE25DB99E5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D51FDE27-E723-42D4-B224-16AC70E727A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4FF1F47F-EE7B-4881-8715-84B7D39F0D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5D65BC4F-2EC7-4AFF-AFEF-7865BBB36F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2A51B9EB-FDB8-49CF-A9F2-E43AF4F460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A8B9DEB7-661E-4A22-A747-7F5431FADB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2146EF4-1AD0-40F9-982A-F7E9D704C3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13C355E0-23DD-4E99-AE27-4C9101F9532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7B31EDFD-60C5-48EF-8A35-96AB2F272D9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506B6D2C-2720-4432-B3CF-C69109DFCB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6841C85E-48DD-41F9-BE03-510AE91231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C24F83C8-51A1-4088-9484-2AC53ECA8C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F398656-CF31-4C6F-89AE-AC82DF13BBB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88C9C24-CD9F-4CE8-9E5B-86A36823A3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858AC59-038C-4EB8-AEC3-AF9EF7C66E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D1AD422-0198-4B88-B87C-9C1666834B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34AB12C-13C4-4999-89CD-2098FDF3E8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C61225B-A72B-442C-AF13-7600D971B55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77BCA5B-9AD6-4968-A4D6-14260666ED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6C005B2-CF8C-42F0-B55F-8E2A949B6A5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7B567F-8C93-4B57-BC66-4131D03CB63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8ABED5-B945-42AA-A8EE-85D4441860B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ftr" idx="3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sldNum" idx="3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A0108EC-9AC1-4ABF-8438-8334ED9730C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dt" idx="3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ftr" idx="3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sldNum" idx="3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491E6C8-E1B0-4D35-BA5C-259C5DDDCEE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dt" idx="3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ftr" idx="4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sldNum" idx="4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7D2E73-6FED-4059-B5DB-24FB6A5F125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dt" idx="4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ftr" idx="4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sldNum" idx="4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CCC792-C85F-4687-9E87-97DBE83B3CD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8"/>
          <p:cNvSpPr>
            <a:spLocks noGrp="1"/>
          </p:cNvSpPr>
          <p:nvPr>
            <p:ph type="dt" idx="4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8"/>
          <p:cNvSpPr>
            <a:spLocks noGrp="1"/>
          </p:cNvSpPr>
          <p:nvPr>
            <p:ph type="ftr" idx="4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9"/>
          <p:cNvSpPr>
            <a:spLocks noGrp="1"/>
          </p:cNvSpPr>
          <p:nvPr>
            <p:ph type="sldNum" idx="4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7F33F2E-6B2C-47D9-BEEF-44091468E75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10"/>
          <p:cNvSpPr>
            <a:spLocks noGrp="1"/>
          </p:cNvSpPr>
          <p:nvPr>
            <p:ph type="dt" idx="4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ftr" idx="4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ldNum" idx="5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35A71D-2978-4824-9371-B0522F7CDBC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dt" idx="5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ftr" idx="5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 idx="5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1CE623-1CC1-43FD-A6A1-F482BF5DA5A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dt" idx="5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ftr" idx="5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sldNum" idx="5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D55A1C0-B470-4A9C-B1A3-1FA9EA3F96F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dt" idx="5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888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848315-A205-4F19-BD8D-8DF0AC25FCF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ftr" idx="5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sldNum" idx="5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594954C-2EB0-4528-839F-28D6BA32E5D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dt" idx="6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ftr" idx="6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6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E9A3EB5-9D96-476D-9E8B-615B5D07A49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dt" idx="6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ftr" idx="6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ldNum" idx="6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8F7F7C-824C-4F41-853F-831D023D67C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dt" idx="6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ftr" idx="6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 type="sldNum" idx="6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EEE64A1-E261-4735-872A-BF85F9A0900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 type="dt" idx="6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ftr" idx="7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sldNum" idx="7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D92E0B-361A-41B9-B98C-FC054A43363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dt" idx="7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4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7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D91541D-E870-42AD-9505-3EA5C3A74A9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8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240" cy="21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8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9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E22AF01-847A-4537-99C7-C270FBEFF50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10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3D003BA-75C1-46DC-9CE1-1A26EB7226D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38D9C11-0C6C-4DAC-A05B-7D75E8D170D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B4B32EE-99AD-4F43-9BBD-615EC43D994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32AD76-F5E4-4CB5-8590-FDF98AA0868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5DBE89-A4BF-4D61-A28A-E204458E4C3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"/>
          <p:cNvSpPr txBox="1"/>
          <p:nvPr/>
        </p:nvSpPr>
        <p:spPr>
          <a:xfrm>
            <a:off x="1600200" y="685800"/>
            <a:ext cx="662940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Datos</a:t>
            </a:r>
            <a:endParaRPr b="0" lang="en-US" sz="6000" spc="-1" strike="noStrike">
              <a:solidFill>
                <a:srgbClr val="000000"/>
              </a:solidFill>
              <a:latin typeface="Arial"/>
              <a:ea typeface="Courier New"/>
            </a:endParaRPr>
          </a:p>
          <a:p>
            <a:pPr algn="ctr"/>
            <a:endParaRPr b="0" lang="en-US" sz="6000" spc="-1" strike="noStrike">
              <a:solidFill>
                <a:srgbClr val="000000"/>
              </a:solidFill>
              <a:latin typeface="Arial"/>
              <a:ea typeface="Courier New"/>
            </a:endParaRPr>
          </a:p>
          <a:p>
            <a:pPr algn="ctr"/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Sobre</a:t>
            </a:r>
            <a:endParaRPr b="0" lang="en-US" sz="6000" spc="-1" strike="noStrike">
              <a:solidFill>
                <a:srgbClr val="000000"/>
              </a:solidFill>
              <a:latin typeface="Arial"/>
              <a:ea typeface="Courier New"/>
            </a:endParaRPr>
          </a:p>
          <a:p>
            <a:pPr algn="ctr"/>
            <a:endParaRPr b="0" lang="en-US" sz="6000" spc="-1" strike="noStrike">
              <a:solidFill>
                <a:srgbClr val="000000"/>
              </a:solidFill>
              <a:latin typeface="Arial"/>
              <a:ea typeface="Courier New"/>
            </a:endParaRPr>
          </a:p>
          <a:p>
            <a:pPr algn="ctr"/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los pollos</a:t>
            </a:r>
            <a:endParaRPr b="0" lang="en-US" sz="60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244080" y="105480"/>
            <a:ext cx="8684280" cy="196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660066"/>
                </a:solidFill>
                <a:latin typeface="Arial"/>
                <a:ea typeface="Courier New"/>
              </a:rPr>
              <a:t>Hay muchas clases de gallinas…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Title 1"/>
          <p:cNvSpPr/>
          <p:nvPr/>
        </p:nvSpPr>
        <p:spPr>
          <a:xfrm>
            <a:off x="2900160" y="2593440"/>
            <a:ext cx="333072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Peludos</a:t>
            </a:r>
            <a:endParaRPr b="0" lang="en-US" sz="32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  <p:pic>
        <p:nvPicPr>
          <p:cNvPr id="240" name="Picture 2" descr=""/>
          <p:cNvPicPr/>
          <p:nvPr/>
        </p:nvPicPr>
        <p:blipFill>
          <a:blip r:embed="rId1"/>
          <a:stretch/>
        </p:blipFill>
        <p:spPr>
          <a:xfrm>
            <a:off x="571680" y="3350880"/>
            <a:ext cx="3934080" cy="29570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1" name="Picture 3" descr=""/>
          <p:cNvPicPr/>
          <p:nvPr/>
        </p:nvPicPr>
        <p:blipFill>
          <a:blip r:embed="rId2"/>
          <a:srcRect l="0" t="0" r="0" b="4167"/>
          <a:stretch/>
        </p:blipFill>
        <p:spPr>
          <a:xfrm>
            <a:off x="4794480" y="3350880"/>
            <a:ext cx="3641040" cy="29570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" descr=""/>
          <p:cNvPicPr/>
          <p:nvPr/>
        </p:nvPicPr>
        <p:blipFill>
          <a:blip r:embed="rId1"/>
          <a:stretch/>
        </p:blipFill>
        <p:spPr>
          <a:xfrm>
            <a:off x="0" y="777240"/>
            <a:ext cx="9143280" cy="6080040"/>
          </a:xfrm>
          <a:prstGeom prst="rect">
            <a:avLst/>
          </a:prstGeom>
          <a:ln w="0">
            <a:noFill/>
          </a:ln>
        </p:spPr>
      </p:pic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31120" y="105480"/>
            <a:ext cx="8684280" cy="196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Pero todos se desarrollaron dentro de un huevo.</a:t>
            </a:r>
            <a:endParaRPr b="0" lang="en-US" sz="42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94860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br>
              <a:rPr sz="7200"/>
            </a:b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Picture 3" descr=""/>
          <p:cNvPicPr/>
          <p:nvPr/>
        </p:nvPicPr>
        <p:blipFill>
          <a:blip r:embed="rId1"/>
          <a:stretch/>
        </p:blipFill>
        <p:spPr>
          <a:xfrm>
            <a:off x="700560" y="2696400"/>
            <a:ext cx="4037040" cy="4033800"/>
          </a:xfrm>
          <a:prstGeom prst="rect">
            <a:avLst/>
          </a:prstGeom>
          <a:ln w="0">
            <a:noFill/>
          </a:ln>
        </p:spPr>
      </p:pic>
      <p:sp>
        <p:nvSpPr>
          <p:cNvPr id="208" name=""/>
          <p:cNvSpPr txBox="1"/>
          <p:nvPr/>
        </p:nvSpPr>
        <p:spPr>
          <a:xfrm>
            <a:off x="685800" y="385560"/>
            <a:ext cx="8229600" cy="212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A la gallina hembra se le llama “gallina.”</a:t>
            </a:r>
            <a:endParaRPr b="0" lang="en-US" sz="54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737960" y="459000"/>
            <a:ext cx="3948120" cy="5987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7200" spc="-1" strike="noStrike">
                <a:solidFill>
                  <a:srgbClr val="660066"/>
                </a:solidFill>
                <a:latin typeface="Bernard MT Condensed"/>
              </a:rPr>
              <a:t>Las gallinas pueden poner 1 huevo al día.</a:t>
            </a:r>
            <a:endParaRPr b="0" lang="en-US" sz="72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pic>
        <p:nvPicPr>
          <p:cNvPr id="210" name="Picture 2" descr="imgres.jpg"/>
          <p:cNvPicPr/>
          <p:nvPr/>
        </p:nvPicPr>
        <p:blipFill>
          <a:blip r:embed="rId1"/>
          <a:srcRect l="17512" t="0" r="20268" b="0"/>
          <a:stretch/>
        </p:blipFill>
        <p:spPr>
          <a:xfrm>
            <a:off x="566640" y="1214640"/>
            <a:ext cx="3789720" cy="487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948120" cy="668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953735"/>
                </a:solidFill>
                <a:latin typeface="Arial"/>
              </a:rPr>
              <a:t>Los huevos</a:t>
            </a:r>
            <a:br>
              <a:rPr sz="4200"/>
            </a:br>
            <a:br>
              <a:rPr sz="4200"/>
            </a:br>
            <a:r>
              <a:rPr b="0" lang="en-US" sz="4200" spc="-1" strike="noStrike">
                <a:solidFill>
                  <a:srgbClr val="953735"/>
                </a:solidFill>
                <a:latin typeface="Arial"/>
              </a:rPr>
              <a:t> aportan</a:t>
            </a:r>
            <a:br>
              <a:rPr sz="4200"/>
            </a:br>
            <a:br>
              <a:rPr sz="4200"/>
            </a:br>
            <a:r>
              <a:rPr b="0" lang="en-US" sz="4200" spc="-1" strike="noStrike">
                <a:solidFill>
                  <a:srgbClr val="953735"/>
                </a:solidFill>
                <a:latin typeface="Arial"/>
              </a:rPr>
              <a:t> proteínas a</a:t>
            </a:r>
            <a:br>
              <a:rPr sz="4200"/>
            </a:br>
            <a:br>
              <a:rPr sz="4200"/>
            </a:br>
            <a:r>
              <a:rPr b="0" lang="en-US" sz="4200" spc="-1" strike="noStrike">
                <a:solidFill>
                  <a:srgbClr val="953735"/>
                </a:solidFill>
                <a:latin typeface="Arial"/>
              </a:rPr>
              <a:t> nuestra dieta.</a:t>
            </a:r>
            <a:endParaRPr b="0" lang="en-US" sz="42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  <p:pic>
        <p:nvPicPr>
          <p:cNvPr id="212" name="Picture 3" descr=""/>
          <p:cNvPicPr/>
          <p:nvPr/>
        </p:nvPicPr>
        <p:blipFill>
          <a:blip r:embed="rId1"/>
          <a:stretch/>
        </p:blipFill>
        <p:spPr>
          <a:xfrm>
            <a:off x="3809880" y="928080"/>
            <a:ext cx="5333400" cy="533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3" descr=""/>
          <p:cNvPicPr/>
          <p:nvPr/>
        </p:nvPicPr>
        <p:blipFill>
          <a:blip r:embed="rId1"/>
          <a:stretch/>
        </p:blipFill>
        <p:spPr>
          <a:xfrm>
            <a:off x="2383560" y="1671120"/>
            <a:ext cx="4551840" cy="302904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22560" y="-351720"/>
            <a:ext cx="8510400" cy="29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4f6228"/>
                </a:solidFill>
                <a:latin typeface="Arial"/>
              </a:rPr>
              <a:t>Los huevos comprados en la tienda nunca eclosionarán.</a:t>
            </a:r>
            <a:endParaRPr b="0" lang="en-US" sz="42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  <p:sp>
        <p:nvSpPr>
          <p:cNvPr id="215" name="Title 1"/>
          <p:cNvSpPr/>
          <p:nvPr/>
        </p:nvSpPr>
        <p:spPr>
          <a:xfrm>
            <a:off x="78120" y="4503600"/>
            <a:ext cx="8906760" cy="235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4f6228"/>
                </a:solidFill>
                <a:latin typeface="Arial"/>
                <a:ea typeface="DejaVu Sans"/>
              </a:rPr>
              <a:t>Un embrión (pollito) ni siquiera comenzó a desarrollarse porque no fue fertilizado ni incubado (mantenido a la temperatura adecuada).</a:t>
            </a:r>
            <a:endParaRPr b="0" lang="en-US" sz="32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3" descr=""/>
          <p:cNvPicPr/>
          <p:nvPr/>
        </p:nvPicPr>
        <p:blipFill>
          <a:blip r:embed="rId1"/>
          <a:stretch/>
        </p:blipFill>
        <p:spPr>
          <a:xfrm>
            <a:off x="4054320" y="1583640"/>
            <a:ext cx="4180680" cy="3135240"/>
          </a:xfrm>
          <a:prstGeom prst="rect">
            <a:avLst/>
          </a:prstGeom>
          <a:ln w="0">
            <a:noFill/>
          </a:ln>
        </p:spPr>
      </p:pic>
      <p:sp>
        <p:nvSpPr>
          <p:cNvPr id="217" name="Title 1"/>
          <p:cNvSpPr/>
          <p:nvPr/>
        </p:nvSpPr>
        <p:spPr>
          <a:xfrm>
            <a:off x="1270080" y="4904280"/>
            <a:ext cx="7503840" cy="177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984807"/>
                </a:solidFill>
                <a:latin typeface="Arial"/>
                <a:ea typeface="Courier New"/>
              </a:rPr>
              <a:t>… </a:t>
            </a:r>
            <a:r>
              <a:rPr b="0" lang="en-US" sz="3200" spc="-1" strike="noStrike">
                <a:solidFill>
                  <a:srgbClr val="984807"/>
                </a:solidFill>
                <a:latin typeface="Arial"/>
                <a:ea typeface="Courier New"/>
              </a:rPr>
              <a:t>pero el color no afecta al valor nutricional.</a:t>
            </a:r>
            <a:endParaRPr b="0" lang="en-US" sz="32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  <p:sp>
        <p:nvSpPr>
          <p:cNvPr id="218" name="PlaceHolder 4"/>
          <p:cNvSpPr txBox="1"/>
          <p:nvPr/>
        </p:nvSpPr>
        <p:spPr>
          <a:xfrm>
            <a:off x="244440" y="149400"/>
            <a:ext cx="3948120" cy="376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984807"/>
                </a:solidFill>
                <a:latin typeface="Arial"/>
                <a:ea typeface="Courier New"/>
              </a:rPr>
              <a:t>Los huevos vienen en muchos colores.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44080" y="0"/>
            <a:ext cx="8723160" cy="324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3366ff"/>
                </a:solidFill>
                <a:latin typeface="Arial"/>
              </a:rPr>
              <a:t>Se puede saber de qué color será el huevo que pondrá una gallina por el color de su lóbulo de la oreja.</a:t>
            </a:r>
            <a:endParaRPr b="0" lang="en-US" sz="36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  <p:sp>
        <p:nvSpPr>
          <p:cNvPr id="220" name="Title 1"/>
          <p:cNvSpPr/>
          <p:nvPr/>
        </p:nvSpPr>
        <p:spPr>
          <a:xfrm>
            <a:off x="3112920" y="3951720"/>
            <a:ext cx="1161720" cy="56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Bernard MT Condensed"/>
                <a:ea typeface="DejaVu Sans"/>
              </a:rPr>
              <a:t>White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Picture 5" descr=""/>
          <p:cNvPicPr/>
          <p:nvPr/>
        </p:nvPicPr>
        <p:blipFill>
          <a:blip r:embed="rId1"/>
          <a:stretch/>
        </p:blipFill>
        <p:spPr>
          <a:xfrm>
            <a:off x="552960" y="3570480"/>
            <a:ext cx="2189880" cy="145836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2" name="Left Arrow 6"/>
          <p:cNvSpPr/>
          <p:nvPr/>
        </p:nvSpPr>
        <p:spPr>
          <a:xfrm>
            <a:off x="2465640" y="4205880"/>
            <a:ext cx="780840" cy="126360"/>
          </a:xfrm>
          <a:prstGeom prst="lef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18360" bIns="1836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itle 1"/>
          <p:cNvSpPr/>
          <p:nvPr/>
        </p:nvSpPr>
        <p:spPr>
          <a:xfrm>
            <a:off x="1465560" y="5263920"/>
            <a:ext cx="1855440" cy="56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Bernard MT Condensed"/>
                <a:ea typeface="DejaVu Sans"/>
              </a:rPr>
              <a:t>LIGHT BROWN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Picture 10" descr=""/>
          <p:cNvPicPr/>
          <p:nvPr/>
        </p:nvPicPr>
        <p:blipFill>
          <a:blip r:embed="rId2"/>
          <a:srcRect l="44832" t="9810" r="28412" b="49199"/>
          <a:stretch/>
        </p:blipFill>
        <p:spPr>
          <a:xfrm flipH="1">
            <a:off x="5401080" y="3762000"/>
            <a:ext cx="1685520" cy="17240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" name="Title 1"/>
          <p:cNvSpPr/>
          <p:nvPr/>
        </p:nvSpPr>
        <p:spPr>
          <a:xfrm>
            <a:off x="6961680" y="3683160"/>
            <a:ext cx="1855440" cy="56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Bernard MT Condensed"/>
                <a:ea typeface="DejaVu Sans"/>
              </a:rPr>
              <a:t>Dark BROWN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Left Arrow 12"/>
          <p:cNvSpPr/>
          <p:nvPr/>
        </p:nvSpPr>
        <p:spPr>
          <a:xfrm>
            <a:off x="6125040" y="3888000"/>
            <a:ext cx="953280" cy="126360"/>
          </a:xfrm>
          <a:prstGeom prst="lef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18360" bIns="1836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Picture 7" descr=""/>
          <p:cNvPicPr/>
          <p:nvPr/>
        </p:nvPicPr>
        <p:blipFill>
          <a:blip r:embed="rId3"/>
          <a:stretch/>
        </p:blipFill>
        <p:spPr>
          <a:xfrm>
            <a:off x="3493800" y="4993920"/>
            <a:ext cx="1982880" cy="148536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8" name="Left Arrow 9"/>
          <p:cNvSpPr/>
          <p:nvPr/>
        </p:nvSpPr>
        <p:spPr>
          <a:xfrm rot="10800000">
            <a:off x="3322080" y="5505480"/>
            <a:ext cx="953280" cy="126360"/>
          </a:xfrm>
          <a:prstGeom prst="lef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54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18360" bIns="1836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244080" y="105480"/>
            <a:ext cx="8684280" cy="196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en-US" sz="4200" spc="-1" strike="noStrike">
                <a:solidFill>
                  <a:srgbClr val="660066"/>
                </a:solidFill>
                <a:latin typeface="Arial"/>
              </a:rPr>
              <a:t>Hay muchas clases de gallinas…</a:t>
            </a:r>
            <a:endParaRPr b="0" lang="en-US" sz="42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  <p:sp>
        <p:nvSpPr>
          <p:cNvPr id="230" name="Title 1"/>
          <p:cNvSpPr/>
          <p:nvPr/>
        </p:nvSpPr>
        <p:spPr>
          <a:xfrm>
            <a:off x="244080" y="2540880"/>
            <a:ext cx="244152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Grand</a:t>
            </a:r>
            <a:r>
              <a:rPr b="0" lang="en-US" sz="2800" spc="-1" strike="noStrike">
                <a:solidFill>
                  <a:srgbClr val="000000"/>
                </a:solidFill>
                <a:latin typeface="Bernard MT Condensed"/>
                <a:ea typeface="DejaVu Sans"/>
              </a:rPr>
              <a:t>e…</a:t>
            </a:r>
            <a:endParaRPr b="0" lang="en-US" sz="28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sp>
        <p:nvSpPr>
          <p:cNvPr id="231" name="Title 1"/>
          <p:cNvSpPr/>
          <p:nvPr/>
        </p:nvSpPr>
        <p:spPr>
          <a:xfrm>
            <a:off x="6701760" y="5550840"/>
            <a:ext cx="244152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Pequeño…</a:t>
            </a:r>
            <a:endParaRPr b="0" lang="en-US" sz="32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  <p:pic>
        <p:nvPicPr>
          <p:cNvPr id="232" name="Picture 2" descr=""/>
          <p:cNvPicPr/>
          <p:nvPr/>
        </p:nvPicPr>
        <p:blipFill>
          <a:blip r:embed="rId1"/>
          <a:stretch/>
        </p:blipFill>
        <p:spPr>
          <a:xfrm flipH="1">
            <a:off x="2091240" y="2764800"/>
            <a:ext cx="4480200" cy="335988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244080" y="105480"/>
            <a:ext cx="8684280" cy="196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660066"/>
                </a:solidFill>
                <a:latin typeface="Arial"/>
                <a:ea typeface="Courier New"/>
              </a:rPr>
              <a:t>Hay muchas clases de gallinas…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Title 1"/>
          <p:cNvSpPr/>
          <p:nvPr/>
        </p:nvSpPr>
        <p:spPr>
          <a:xfrm>
            <a:off x="244080" y="2071080"/>
            <a:ext cx="3330720" cy="163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Plumas adicionales en la cabeza</a:t>
            </a:r>
            <a:endParaRPr b="0" lang="en-US" sz="32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  <p:sp>
        <p:nvSpPr>
          <p:cNvPr id="235" name="Title 1"/>
          <p:cNvSpPr/>
          <p:nvPr/>
        </p:nvSpPr>
        <p:spPr>
          <a:xfrm>
            <a:off x="5480640" y="5492160"/>
            <a:ext cx="2441520" cy="8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O pies...</a:t>
            </a:r>
            <a:endParaRPr b="0" lang="en-US" sz="3200" spc="-1" strike="noStrike">
              <a:solidFill>
                <a:srgbClr val="000000"/>
              </a:solidFill>
              <a:latin typeface="Arial"/>
              <a:ea typeface="Courier New"/>
            </a:endParaRPr>
          </a:p>
        </p:txBody>
      </p:sp>
      <p:pic>
        <p:nvPicPr>
          <p:cNvPr id="236" name="Picture 3" descr=""/>
          <p:cNvPicPr/>
          <p:nvPr/>
        </p:nvPicPr>
        <p:blipFill>
          <a:blip r:embed="rId1"/>
          <a:stretch/>
        </p:blipFill>
        <p:spPr>
          <a:xfrm>
            <a:off x="117360" y="3702600"/>
            <a:ext cx="3555360" cy="266616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7" name="Picture 6" descr=""/>
          <p:cNvPicPr/>
          <p:nvPr/>
        </p:nvPicPr>
        <p:blipFill>
          <a:blip r:embed="rId2"/>
          <a:stretch/>
        </p:blipFill>
        <p:spPr>
          <a:xfrm>
            <a:off x="4975920" y="2676600"/>
            <a:ext cx="3450960" cy="258804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Application>LibreOffice/24.2.7.2$Linux_X86_64 LibreOffice_project/420$Build-2</Application>
  <AppVersion>15.0000</AppVersion>
  <Words>137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2015-02-25T21:54:26Z</dcterms:created>
  <dc:creator>Levi &amp; Andrea Gardner</dc:creator>
  <dc:description/>
  <dc:language>en-US</dc:language>
  <cp:lastModifiedBy/>
  <dcterms:modified xsi:type="dcterms:W3CDTF">2025-11-03T14:59:02Z</dcterms:modified>
  <cp:revision>8</cp:revision>
  <dc:subject/>
  <dc:title>Facts About Chickens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11</vt:i4>
  </property>
</Properties>
</file>