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9.jpeg" ContentType="image/jpeg"/>
  <Override PartName="/ppt/media/image11.jpeg" ContentType="image/jpeg"/>
  <Override PartName="/ppt/media/image13.jpeg" ContentType="image/jpeg"/>
  <Override PartName="/ppt/media/image16.jpeg" ContentType="image/jpeg"/>
  <Override PartName="/ppt/media/image15.jpeg" ContentType="image/jpeg"/>
  <Override PartName="/ppt/media/image14.jpeg" ContentType="image/jpeg"/>
  <Override PartName="/ppt/media/image1.png" ContentType="image/png"/>
  <Override PartName="/ppt/media/image2.jpeg" ContentType="image/jpeg"/>
  <Override PartName="/ppt/media/image3.png" ContentType="image/png"/>
  <Override PartName="/ppt/media/image4.jpeg" ContentType="image/jpeg"/>
  <Override PartName="/ppt/media/image5.jpeg" ContentType="image/jpeg"/>
  <Override PartName="/ppt/media/image6.jpeg" ContentType="image/jpeg"/>
  <Override PartName="/ppt/media/image7.jpeg" ContentType="image/jpeg"/>
  <Override PartName="/ppt/media/image12.jpeg" ContentType="image/jpeg"/>
  <Override PartName="/ppt/media/image10.jpeg" ContentType="image/jpeg"/>
  <Override PartName="/ppt/media/image8.jpeg" ContentType="image/jpeg"/>
  <Override PartName="/ppt/slides/slide1.xml" ContentType="application/vnd.openxmlformats-officedocument.presentationml.slide+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Lst>
  <p:sldSz cx="10080625" cy="567055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0"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31"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32"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33"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5"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36"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37"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38"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39"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40"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86" name="PlaceHolder 2"/>
          <p:cNvSpPr>
            <a:spLocks noGrp="1"/>
          </p:cNvSpPr>
          <p:nvPr>
            <p:ph type="subTitle"/>
          </p:nvPr>
        </p:nvSpPr>
        <p:spPr>
          <a:xfrm>
            <a:off x="504000" y="1326600"/>
            <a:ext cx="9071640" cy="32878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504000" y="1326600"/>
            <a:ext cx="9071640" cy="3287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90" name="PlaceHolder 2"/>
          <p:cNvSpPr>
            <a:spLocks noGrp="1"/>
          </p:cNvSpPr>
          <p:nvPr>
            <p:ph type="body"/>
          </p:nvPr>
        </p:nvSpPr>
        <p:spPr>
          <a:xfrm>
            <a:off x="504000" y="1326600"/>
            <a:ext cx="4426920" cy="3287880"/>
          </a:xfrm>
          <a:prstGeom prst="rect">
            <a:avLst/>
          </a:prstGeom>
        </p:spPr>
        <p:txBody>
          <a:bodyPr lIns="0" rIns="0" tIns="0" bIns="0">
            <a:normAutofit/>
          </a:bodyPr>
          <a:p>
            <a:endParaRPr b="0" lang="en-US" sz="3200" spc="-1" strike="noStrike">
              <a:latin typeface="Arial"/>
            </a:endParaRPr>
          </a:p>
        </p:txBody>
      </p:sp>
      <p:sp>
        <p:nvSpPr>
          <p:cNvPr id="91" name="PlaceHolder 3"/>
          <p:cNvSpPr>
            <a:spLocks noGrp="1"/>
          </p:cNvSpPr>
          <p:nvPr>
            <p:ph type="body"/>
          </p:nvPr>
        </p:nvSpPr>
        <p:spPr>
          <a:xfrm>
            <a:off x="5152680" y="1326600"/>
            <a:ext cx="4426920" cy="3287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504000" y="226080"/>
            <a:ext cx="907164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95"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96" name="PlaceHolder 3"/>
          <p:cNvSpPr>
            <a:spLocks noGrp="1"/>
          </p:cNvSpPr>
          <p:nvPr>
            <p:ph type="body"/>
          </p:nvPr>
        </p:nvSpPr>
        <p:spPr>
          <a:xfrm>
            <a:off x="5152680" y="1326600"/>
            <a:ext cx="4426920" cy="3287880"/>
          </a:xfrm>
          <a:prstGeom prst="rect">
            <a:avLst/>
          </a:prstGeom>
        </p:spPr>
        <p:txBody>
          <a:bodyPr lIns="0" rIns="0" tIns="0" bIns="0">
            <a:normAutofit/>
          </a:bodyPr>
          <a:p>
            <a:endParaRPr b="0" lang="en-US" sz="3200" spc="-1" strike="noStrike">
              <a:latin typeface="Arial"/>
            </a:endParaRPr>
          </a:p>
        </p:txBody>
      </p:sp>
      <p:sp>
        <p:nvSpPr>
          <p:cNvPr id="97"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6" name="PlaceHolder 2"/>
          <p:cNvSpPr>
            <a:spLocks noGrp="1"/>
          </p:cNvSpPr>
          <p:nvPr>
            <p:ph type="subTitle"/>
          </p:nvPr>
        </p:nvSpPr>
        <p:spPr>
          <a:xfrm>
            <a:off x="504000" y="1326600"/>
            <a:ext cx="9071640" cy="32878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99" name="PlaceHolder 2"/>
          <p:cNvSpPr>
            <a:spLocks noGrp="1"/>
          </p:cNvSpPr>
          <p:nvPr>
            <p:ph type="body"/>
          </p:nvPr>
        </p:nvSpPr>
        <p:spPr>
          <a:xfrm>
            <a:off x="504000" y="1326600"/>
            <a:ext cx="4426920" cy="3287880"/>
          </a:xfrm>
          <a:prstGeom prst="rect">
            <a:avLst/>
          </a:prstGeom>
        </p:spPr>
        <p:txBody>
          <a:bodyPr lIns="0" rIns="0" tIns="0" bIns="0">
            <a:normAutofit/>
          </a:bodyPr>
          <a:p>
            <a:endParaRPr b="0" lang="en-US" sz="3200" spc="-1" strike="noStrike">
              <a:latin typeface="Arial"/>
            </a:endParaRPr>
          </a:p>
        </p:txBody>
      </p:sp>
      <p:sp>
        <p:nvSpPr>
          <p:cNvPr id="100"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101"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07"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108"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10"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11"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112"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113"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15"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116"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117"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118"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119"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120"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8" name="PlaceHolder 2"/>
          <p:cNvSpPr>
            <a:spLocks noGrp="1"/>
          </p:cNvSpPr>
          <p:nvPr>
            <p:ph type="body"/>
          </p:nvPr>
        </p:nvSpPr>
        <p:spPr>
          <a:xfrm>
            <a:off x="504000" y="1326600"/>
            <a:ext cx="9071640" cy="3287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0" name="PlaceHolder 2"/>
          <p:cNvSpPr>
            <a:spLocks noGrp="1"/>
          </p:cNvSpPr>
          <p:nvPr>
            <p:ph type="body"/>
          </p:nvPr>
        </p:nvSpPr>
        <p:spPr>
          <a:xfrm>
            <a:off x="504000" y="1326600"/>
            <a:ext cx="4426920" cy="3287880"/>
          </a:xfrm>
          <a:prstGeom prst="rect">
            <a:avLst/>
          </a:prstGeom>
        </p:spPr>
        <p:txBody>
          <a:bodyPr lIns="0" rIns="0" tIns="0" bIns="0">
            <a:normAutofit/>
          </a:bodyPr>
          <a:p>
            <a:endParaRPr b="0" lang="en-US" sz="3200" spc="-1" strike="noStrike">
              <a:latin typeface="Arial"/>
            </a:endParaRPr>
          </a:p>
        </p:txBody>
      </p:sp>
      <p:sp>
        <p:nvSpPr>
          <p:cNvPr id="11" name="PlaceHolder 3"/>
          <p:cNvSpPr>
            <a:spLocks noGrp="1"/>
          </p:cNvSpPr>
          <p:nvPr>
            <p:ph type="body"/>
          </p:nvPr>
        </p:nvSpPr>
        <p:spPr>
          <a:xfrm>
            <a:off x="5152680" y="1326600"/>
            <a:ext cx="4426920" cy="3287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5"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6" name="PlaceHolder 3"/>
          <p:cNvSpPr>
            <a:spLocks noGrp="1"/>
          </p:cNvSpPr>
          <p:nvPr>
            <p:ph type="body"/>
          </p:nvPr>
        </p:nvSpPr>
        <p:spPr>
          <a:xfrm>
            <a:off x="5152680" y="1326600"/>
            <a:ext cx="4426920" cy="3287880"/>
          </a:xfrm>
          <a:prstGeom prst="rect">
            <a:avLst/>
          </a:prstGeom>
        </p:spPr>
        <p:txBody>
          <a:bodyPr lIns="0" rIns="0" tIns="0" bIns="0">
            <a:normAutofit/>
          </a:bodyPr>
          <a:p>
            <a:endParaRPr b="0" lang="en-US" sz="3200" spc="-1" strike="noStrike">
              <a:latin typeface="Arial"/>
            </a:endParaRPr>
          </a:p>
        </p:txBody>
      </p:sp>
      <p:sp>
        <p:nvSpPr>
          <p:cNvPr id="17"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9" name="PlaceHolder 2"/>
          <p:cNvSpPr>
            <a:spLocks noGrp="1"/>
          </p:cNvSpPr>
          <p:nvPr>
            <p:ph type="body"/>
          </p:nvPr>
        </p:nvSpPr>
        <p:spPr>
          <a:xfrm>
            <a:off x="504000" y="1326600"/>
            <a:ext cx="4426920" cy="3287880"/>
          </a:xfrm>
          <a:prstGeom prst="rect">
            <a:avLst/>
          </a:prstGeom>
        </p:spPr>
        <p:txBody>
          <a:bodyPr lIns="0" rIns="0" tIns="0" bIns="0">
            <a:normAutofit/>
          </a:bodyPr>
          <a:p>
            <a:endParaRPr b="0" lang="en-US" sz="3200" spc="-1" strike="noStrike">
              <a:latin typeface="Arial"/>
            </a:endParaRPr>
          </a:p>
        </p:txBody>
      </p:sp>
      <p:sp>
        <p:nvSpPr>
          <p:cNvPr id="20"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1"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3"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24"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5"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1640" cy="32878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2" name="PlaceHolder 3"/>
          <p:cNvSpPr>
            <a:spLocks noGrp="1"/>
          </p:cNvSpPr>
          <p:nvPr>
            <p:ph type="dt"/>
          </p:nvPr>
        </p:nvSpPr>
        <p:spPr>
          <a:xfrm>
            <a:off x="504000" y="5165280"/>
            <a:ext cx="234828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ftr"/>
          </p:nvPr>
        </p:nvSpPr>
        <p:spPr>
          <a:xfrm>
            <a:off x="3447360" y="5165280"/>
            <a:ext cx="319500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 name="PlaceHolder 5"/>
          <p:cNvSpPr>
            <a:spLocks noGrp="1"/>
          </p:cNvSpPr>
          <p:nvPr>
            <p:ph type="sldNum"/>
          </p:nvPr>
        </p:nvSpPr>
        <p:spPr>
          <a:xfrm>
            <a:off x="7227000" y="5165280"/>
            <a:ext cx="2348280" cy="390600"/>
          </a:xfrm>
          <a:prstGeom prst="rect">
            <a:avLst/>
          </a:prstGeom>
        </p:spPr>
        <p:txBody>
          <a:bodyPr lIns="0" rIns="0" tIns="0" bIns="0">
            <a:noAutofit/>
          </a:bodyPr>
          <a:p>
            <a:pPr algn="r"/>
            <a:fld id="{1172476F-A553-4070-9415-9D0A07833D34}"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1" name="Group 1"/>
          <p:cNvGrpSpPr/>
          <p:nvPr/>
        </p:nvGrpSpPr>
        <p:grpSpPr>
          <a:xfrm>
            <a:off x="-734040" y="0"/>
            <a:ext cx="11570400" cy="5959800"/>
            <a:chOff x="-734040" y="0"/>
            <a:chExt cx="11570400" cy="5959800"/>
          </a:xfrm>
        </p:grpSpPr>
        <p:grpSp>
          <p:nvGrpSpPr>
            <p:cNvPr id="42" name="Group 2"/>
            <p:cNvGrpSpPr/>
            <p:nvPr/>
          </p:nvGrpSpPr>
          <p:grpSpPr>
            <a:xfrm>
              <a:off x="85680" y="0"/>
              <a:ext cx="10080000" cy="5669640"/>
              <a:chOff x="85680" y="0"/>
              <a:chExt cx="10080000" cy="5669640"/>
            </a:xfrm>
          </p:grpSpPr>
          <p:grpSp>
            <p:nvGrpSpPr>
              <p:cNvPr id="43" name="Group 3"/>
              <p:cNvGrpSpPr/>
              <p:nvPr/>
            </p:nvGrpSpPr>
            <p:grpSpPr>
              <a:xfrm>
                <a:off x="85680" y="0"/>
                <a:ext cx="2770920" cy="5669280"/>
                <a:chOff x="85680" y="0"/>
                <a:chExt cx="2770920" cy="5669280"/>
              </a:xfrm>
            </p:grpSpPr>
            <p:sp>
              <p:nvSpPr>
                <p:cNvPr id="44" name="CustomShape 4"/>
                <p:cNvSpPr/>
                <p:nvPr/>
              </p:nvSpPr>
              <p:spPr>
                <a:xfrm>
                  <a:off x="1093680" y="0"/>
                  <a:ext cx="1762920" cy="5669280"/>
                </a:xfrm>
                <a:prstGeom prst="rect">
                  <a:avLst/>
                </a:prstGeom>
                <a:solidFill>
                  <a:srgbClr val="ffffff">
                    <a:alpha val="10000"/>
                  </a:srgbClr>
                </a:solidFill>
                <a:ln w="25560">
                  <a:noFill/>
                </a:ln>
              </p:spPr>
              <p:style>
                <a:lnRef idx="0"/>
                <a:fillRef idx="0"/>
                <a:effectRef idx="0"/>
                <a:fontRef idx="minor"/>
              </p:style>
            </p:sp>
            <p:sp>
              <p:nvSpPr>
                <p:cNvPr id="45" name="CustomShape 5"/>
                <p:cNvSpPr/>
                <p:nvPr/>
              </p:nvSpPr>
              <p:spPr>
                <a:xfrm>
                  <a:off x="85680" y="0"/>
                  <a:ext cx="502920" cy="5669280"/>
                </a:xfrm>
                <a:prstGeom prst="rect">
                  <a:avLst/>
                </a:prstGeom>
                <a:solidFill>
                  <a:srgbClr val="ffffff">
                    <a:alpha val="10000"/>
                  </a:srgbClr>
                </a:solidFill>
                <a:ln w="25560">
                  <a:noFill/>
                </a:ln>
              </p:spPr>
              <p:style>
                <a:lnRef idx="0"/>
                <a:fillRef idx="0"/>
                <a:effectRef idx="0"/>
                <a:fontRef idx="minor"/>
              </p:style>
            </p:sp>
            <p:sp>
              <p:nvSpPr>
                <p:cNvPr id="46" name="CustomShape 6"/>
                <p:cNvSpPr/>
                <p:nvPr/>
              </p:nvSpPr>
              <p:spPr>
                <a:xfrm>
                  <a:off x="337680" y="0"/>
                  <a:ext cx="839160" cy="5669280"/>
                </a:xfrm>
                <a:prstGeom prst="rect">
                  <a:avLst/>
                </a:prstGeom>
                <a:solidFill>
                  <a:srgbClr val="ffffff">
                    <a:alpha val="10000"/>
                  </a:srgbClr>
                </a:solidFill>
                <a:ln w="25560">
                  <a:noFill/>
                </a:ln>
              </p:spPr>
              <p:style>
                <a:lnRef idx="0"/>
                <a:fillRef idx="0"/>
                <a:effectRef idx="0"/>
                <a:fontRef idx="minor"/>
              </p:style>
            </p:sp>
          </p:grpSp>
          <p:grpSp>
            <p:nvGrpSpPr>
              <p:cNvPr id="47" name="Group 7"/>
              <p:cNvGrpSpPr/>
              <p:nvPr/>
            </p:nvGrpSpPr>
            <p:grpSpPr>
              <a:xfrm>
                <a:off x="551520" y="0"/>
                <a:ext cx="2771280" cy="5669280"/>
                <a:chOff x="551520" y="0"/>
                <a:chExt cx="2771280" cy="5669280"/>
              </a:xfrm>
            </p:grpSpPr>
            <p:sp>
              <p:nvSpPr>
                <p:cNvPr id="48" name="CustomShape 8"/>
                <p:cNvSpPr/>
                <p:nvPr/>
              </p:nvSpPr>
              <p:spPr>
                <a:xfrm>
                  <a:off x="1559520" y="0"/>
                  <a:ext cx="1763280" cy="5669280"/>
                </a:xfrm>
                <a:prstGeom prst="rect">
                  <a:avLst/>
                </a:prstGeom>
                <a:solidFill>
                  <a:srgbClr val="ffffff">
                    <a:alpha val="10000"/>
                  </a:srgbClr>
                </a:solidFill>
                <a:ln w="25560">
                  <a:noFill/>
                </a:ln>
              </p:spPr>
              <p:style>
                <a:lnRef idx="0"/>
                <a:fillRef idx="0"/>
                <a:effectRef idx="0"/>
                <a:fontRef idx="minor"/>
              </p:style>
            </p:sp>
            <p:sp>
              <p:nvSpPr>
                <p:cNvPr id="49" name="CustomShape 9"/>
                <p:cNvSpPr/>
                <p:nvPr/>
              </p:nvSpPr>
              <p:spPr>
                <a:xfrm>
                  <a:off x="551520" y="0"/>
                  <a:ext cx="503280" cy="5669280"/>
                </a:xfrm>
                <a:prstGeom prst="rect">
                  <a:avLst/>
                </a:prstGeom>
                <a:solidFill>
                  <a:srgbClr val="ffffff">
                    <a:alpha val="10000"/>
                  </a:srgbClr>
                </a:solidFill>
                <a:ln w="25560">
                  <a:noFill/>
                </a:ln>
              </p:spPr>
              <p:style>
                <a:lnRef idx="0"/>
                <a:fillRef idx="0"/>
                <a:effectRef idx="0"/>
                <a:fontRef idx="minor"/>
              </p:style>
            </p:sp>
            <p:sp>
              <p:nvSpPr>
                <p:cNvPr id="50" name="CustomShape 10"/>
                <p:cNvSpPr/>
                <p:nvPr/>
              </p:nvSpPr>
              <p:spPr>
                <a:xfrm>
                  <a:off x="803520" y="0"/>
                  <a:ext cx="839160" cy="5669280"/>
                </a:xfrm>
                <a:prstGeom prst="rect">
                  <a:avLst/>
                </a:prstGeom>
                <a:solidFill>
                  <a:srgbClr val="ffffff">
                    <a:alpha val="10000"/>
                  </a:srgbClr>
                </a:solidFill>
                <a:ln w="25560">
                  <a:noFill/>
                </a:ln>
              </p:spPr>
              <p:style>
                <a:lnRef idx="0"/>
                <a:fillRef idx="0"/>
                <a:effectRef idx="0"/>
                <a:fontRef idx="minor"/>
              </p:style>
            </p:sp>
          </p:grpSp>
          <p:grpSp>
            <p:nvGrpSpPr>
              <p:cNvPr id="51" name="Group 11"/>
              <p:cNvGrpSpPr/>
              <p:nvPr/>
            </p:nvGrpSpPr>
            <p:grpSpPr>
              <a:xfrm>
                <a:off x="7394400" y="360"/>
                <a:ext cx="2771280" cy="5669280"/>
                <a:chOff x="7394400" y="360"/>
                <a:chExt cx="2771280" cy="5669280"/>
              </a:xfrm>
            </p:grpSpPr>
            <p:sp>
              <p:nvSpPr>
                <p:cNvPr id="52" name="CustomShape 12"/>
                <p:cNvSpPr/>
                <p:nvPr/>
              </p:nvSpPr>
              <p:spPr>
                <a:xfrm rot="10800000">
                  <a:off x="7394400" y="0"/>
                  <a:ext cx="1763280" cy="5669280"/>
                </a:xfrm>
                <a:prstGeom prst="rect">
                  <a:avLst/>
                </a:prstGeom>
                <a:solidFill>
                  <a:srgbClr val="ffffff">
                    <a:alpha val="10000"/>
                  </a:srgbClr>
                </a:solidFill>
                <a:ln w="25560">
                  <a:noFill/>
                </a:ln>
              </p:spPr>
              <p:style>
                <a:lnRef idx="0"/>
                <a:fillRef idx="0"/>
                <a:effectRef idx="0"/>
                <a:fontRef idx="minor"/>
              </p:style>
            </p:sp>
            <p:sp>
              <p:nvSpPr>
                <p:cNvPr id="53" name="CustomShape 13"/>
                <p:cNvSpPr/>
                <p:nvPr/>
              </p:nvSpPr>
              <p:spPr>
                <a:xfrm rot="10800000">
                  <a:off x="9662400" y="360"/>
                  <a:ext cx="503280" cy="5669280"/>
                </a:xfrm>
                <a:prstGeom prst="rect">
                  <a:avLst/>
                </a:prstGeom>
                <a:solidFill>
                  <a:srgbClr val="ffffff">
                    <a:alpha val="10000"/>
                  </a:srgbClr>
                </a:solidFill>
                <a:ln w="25560">
                  <a:noFill/>
                </a:ln>
              </p:spPr>
              <p:style>
                <a:lnRef idx="0"/>
                <a:fillRef idx="0"/>
                <a:effectRef idx="0"/>
                <a:fontRef idx="minor"/>
              </p:style>
            </p:sp>
            <p:sp>
              <p:nvSpPr>
                <p:cNvPr id="54" name="CustomShape 14"/>
                <p:cNvSpPr/>
                <p:nvPr/>
              </p:nvSpPr>
              <p:spPr>
                <a:xfrm rot="10800000">
                  <a:off x="9074160" y="360"/>
                  <a:ext cx="839520" cy="5669280"/>
                </a:xfrm>
                <a:prstGeom prst="rect">
                  <a:avLst/>
                </a:prstGeom>
                <a:solidFill>
                  <a:srgbClr val="ffffff">
                    <a:alpha val="10000"/>
                  </a:srgbClr>
                </a:solidFill>
                <a:ln w="25560">
                  <a:noFill/>
                </a:ln>
              </p:spPr>
              <p:style>
                <a:lnRef idx="0"/>
                <a:fillRef idx="0"/>
                <a:effectRef idx="0"/>
                <a:fontRef idx="minor"/>
              </p:style>
            </p:sp>
          </p:grpSp>
          <p:sp>
            <p:nvSpPr>
              <p:cNvPr id="55" name="CustomShape 15"/>
              <p:cNvSpPr/>
              <p:nvPr/>
            </p:nvSpPr>
            <p:spPr>
              <a:xfrm>
                <a:off x="4285440" y="0"/>
                <a:ext cx="3107160" cy="5669280"/>
              </a:xfrm>
              <a:prstGeom prst="rect">
                <a:avLst/>
              </a:prstGeom>
              <a:solidFill>
                <a:srgbClr val="ffffff">
                  <a:alpha val="10000"/>
                </a:srgbClr>
              </a:solidFill>
              <a:ln w="25560">
                <a:noFill/>
              </a:ln>
            </p:spPr>
            <p:style>
              <a:lnRef idx="0"/>
              <a:fillRef idx="0"/>
              <a:effectRef idx="0"/>
              <a:fontRef idx="minor"/>
            </p:style>
          </p:sp>
          <p:sp>
            <p:nvSpPr>
              <p:cNvPr id="56" name="CustomShape 16"/>
              <p:cNvSpPr/>
              <p:nvPr/>
            </p:nvSpPr>
            <p:spPr>
              <a:xfrm>
                <a:off x="3277440" y="0"/>
                <a:ext cx="503280" cy="5669280"/>
              </a:xfrm>
              <a:prstGeom prst="rect">
                <a:avLst/>
              </a:prstGeom>
              <a:solidFill>
                <a:srgbClr val="ffffff">
                  <a:alpha val="10000"/>
                </a:srgbClr>
              </a:solidFill>
              <a:ln w="25560">
                <a:noFill/>
              </a:ln>
            </p:spPr>
            <p:style>
              <a:lnRef idx="0"/>
              <a:fillRef idx="0"/>
              <a:effectRef idx="0"/>
              <a:fontRef idx="minor"/>
            </p:style>
          </p:sp>
          <p:sp>
            <p:nvSpPr>
              <p:cNvPr id="57" name="CustomShape 17"/>
              <p:cNvSpPr/>
              <p:nvPr/>
            </p:nvSpPr>
            <p:spPr>
              <a:xfrm>
                <a:off x="3529440" y="0"/>
                <a:ext cx="839160" cy="5669280"/>
              </a:xfrm>
              <a:prstGeom prst="rect">
                <a:avLst/>
              </a:prstGeom>
              <a:solidFill>
                <a:srgbClr val="ffffff">
                  <a:alpha val="10000"/>
                </a:srgbClr>
              </a:solidFill>
              <a:ln w="25560">
                <a:noFill/>
              </a:ln>
            </p:spPr>
            <p:style>
              <a:lnRef idx="0"/>
              <a:fillRef idx="0"/>
              <a:effectRef idx="0"/>
              <a:fontRef idx="minor"/>
            </p:style>
          </p:sp>
        </p:grpSp>
        <p:sp>
          <p:nvSpPr>
            <p:cNvPr id="58" name="CustomShape 18"/>
            <p:cNvSpPr/>
            <p:nvPr/>
          </p:nvSpPr>
          <p:spPr>
            <a:xfrm>
              <a:off x="72360" y="4162680"/>
              <a:ext cx="10079280" cy="971640"/>
            </a:xfrm>
            <a:custGeom>
              <a:avLst/>
              <a:gdLst/>
              <a:ah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6480">
              <a:solidFill>
                <a:srgbClr val="ffffff">
                  <a:alpha val="20000"/>
                </a:srgbClr>
              </a:solidFill>
              <a:round/>
            </a:ln>
          </p:spPr>
          <p:style>
            <a:lnRef idx="0"/>
            <a:fillRef idx="0"/>
            <a:effectRef idx="0"/>
            <a:fontRef idx="minor"/>
          </p:style>
        </p:sp>
        <p:sp>
          <p:nvSpPr>
            <p:cNvPr id="59" name="CustomShape 19"/>
            <p:cNvSpPr/>
            <p:nvPr/>
          </p:nvSpPr>
          <p:spPr>
            <a:xfrm>
              <a:off x="72360" y="2866680"/>
              <a:ext cx="10079280" cy="735840"/>
            </a:xfrm>
            <a:custGeom>
              <a:avLst/>
              <a:gdLst/>
              <a:ah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6480">
              <a:solidFill>
                <a:srgbClr val="ffffff">
                  <a:alpha val="20000"/>
                </a:srgbClr>
              </a:solidFill>
              <a:round/>
            </a:ln>
          </p:spPr>
          <p:style>
            <a:lnRef idx="0"/>
            <a:fillRef idx="0"/>
            <a:effectRef idx="0"/>
            <a:fontRef idx="minor"/>
          </p:style>
        </p:sp>
        <p:sp>
          <p:nvSpPr>
            <p:cNvPr id="60" name="CustomShape 20"/>
            <p:cNvSpPr/>
            <p:nvPr/>
          </p:nvSpPr>
          <p:spPr>
            <a:xfrm>
              <a:off x="59400" y="4663800"/>
              <a:ext cx="3311280" cy="1000800"/>
            </a:xfrm>
            <a:custGeom>
              <a:avLst/>
              <a:gdLst/>
              <a:ahLst/>
              <a:rect l="l" t="t" r="r" b="b"/>
              <a:pathLst>
                <a:path w="3004457" h="1211283">
                  <a:moveTo>
                    <a:pt x="0" y="0"/>
                  </a:moveTo>
                  <a:cubicBezTo>
                    <a:pt x="1103415" y="501732"/>
                    <a:pt x="2206831" y="1003465"/>
                    <a:pt x="3004457" y="1211283"/>
                  </a:cubicBezTo>
                </a:path>
              </a:pathLst>
            </a:custGeom>
            <a:noFill/>
            <a:ln w="6480">
              <a:solidFill>
                <a:srgbClr val="ffffff">
                  <a:alpha val="20000"/>
                </a:srgbClr>
              </a:solidFill>
              <a:round/>
            </a:ln>
          </p:spPr>
          <p:style>
            <a:lnRef idx="0"/>
            <a:fillRef idx="0"/>
            <a:effectRef idx="0"/>
            <a:fontRef idx="minor"/>
          </p:style>
        </p:sp>
        <p:sp>
          <p:nvSpPr>
            <p:cNvPr id="61" name="CustomShape 21"/>
            <p:cNvSpPr/>
            <p:nvPr/>
          </p:nvSpPr>
          <p:spPr>
            <a:xfrm>
              <a:off x="72360" y="4368960"/>
              <a:ext cx="10079280" cy="1221840"/>
            </a:xfrm>
            <a:custGeom>
              <a:avLst/>
              <a:gdLst/>
              <a:ah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6480">
              <a:solidFill>
                <a:srgbClr val="ffffff">
                  <a:alpha val="20000"/>
                </a:srgbClr>
              </a:solidFill>
              <a:round/>
            </a:ln>
          </p:spPr>
          <p:style>
            <a:lnRef idx="0"/>
            <a:fillRef idx="0"/>
            <a:effectRef idx="0"/>
            <a:fontRef idx="minor"/>
          </p:style>
        </p:sp>
        <p:sp>
          <p:nvSpPr>
            <p:cNvPr id="62" name="CustomShape 22"/>
            <p:cNvSpPr/>
            <p:nvPr/>
          </p:nvSpPr>
          <p:spPr>
            <a:xfrm>
              <a:off x="2441520" y="4242960"/>
              <a:ext cx="7696800" cy="1421640"/>
            </a:xfrm>
            <a:custGeom>
              <a:avLst/>
              <a:gdLst/>
              <a:ah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6480">
              <a:solidFill>
                <a:srgbClr val="ffffff">
                  <a:alpha val="20000"/>
                </a:srgbClr>
              </a:solidFill>
              <a:round/>
            </a:ln>
          </p:spPr>
          <p:style>
            <a:lnRef idx="0"/>
            <a:fillRef idx="0"/>
            <a:effectRef idx="0"/>
            <a:fontRef idx="minor"/>
          </p:style>
        </p:sp>
        <p:sp>
          <p:nvSpPr>
            <p:cNvPr id="63" name="CustomShape 23"/>
            <p:cNvSpPr/>
            <p:nvPr/>
          </p:nvSpPr>
          <p:spPr>
            <a:xfrm rot="1800000">
              <a:off x="3473280" y="2444400"/>
              <a:ext cx="1665000" cy="1215720"/>
            </a:xfrm>
            <a:prstGeom prst="hexagon">
              <a:avLst>
                <a:gd name="adj" fmla="val 28544"/>
                <a:gd name="vf" fmla="val 115470"/>
              </a:avLst>
            </a:prstGeom>
            <a:solidFill>
              <a:srgbClr val="ffffff">
                <a:alpha val="10000"/>
              </a:srgbClr>
            </a:solidFill>
            <a:ln w="12600">
              <a:solidFill>
                <a:srgbClr val="ffffff">
                  <a:alpha val="12000"/>
                </a:srgbClr>
              </a:solidFill>
              <a:round/>
            </a:ln>
          </p:spPr>
          <p:style>
            <a:lnRef idx="0"/>
            <a:fillRef idx="0"/>
            <a:effectRef idx="0"/>
            <a:fontRef idx="minor"/>
          </p:style>
        </p:sp>
        <p:sp>
          <p:nvSpPr>
            <p:cNvPr id="64" name="CustomShape 24"/>
            <p:cNvSpPr/>
            <p:nvPr/>
          </p:nvSpPr>
          <p:spPr>
            <a:xfrm rot="1800000">
              <a:off x="4271760" y="3492000"/>
              <a:ext cx="1665000" cy="1215360"/>
            </a:xfrm>
            <a:prstGeom prst="hexagon">
              <a:avLst>
                <a:gd name="adj" fmla="val 28544"/>
                <a:gd name="vf" fmla="val 115470"/>
              </a:avLst>
            </a:prstGeom>
            <a:noFill/>
            <a:ln w="12600">
              <a:solidFill>
                <a:srgbClr val="ffffff">
                  <a:alpha val="12000"/>
                </a:srgbClr>
              </a:solidFill>
              <a:round/>
            </a:ln>
          </p:spPr>
          <p:style>
            <a:lnRef idx="0"/>
            <a:fillRef idx="0"/>
            <a:effectRef idx="0"/>
            <a:fontRef idx="minor"/>
          </p:style>
        </p:sp>
        <p:sp>
          <p:nvSpPr>
            <p:cNvPr id="65" name="CustomShape 25"/>
            <p:cNvSpPr/>
            <p:nvPr/>
          </p:nvSpPr>
          <p:spPr>
            <a:xfrm rot="1800000">
              <a:off x="4281840" y="1397160"/>
              <a:ext cx="1665000" cy="1215720"/>
            </a:xfrm>
            <a:prstGeom prst="hexagon">
              <a:avLst>
                <a:gd name="adj" fmla="val 28544"/>
                <a:gd name="vf" fmla="val 115470"/>
              </a:avLst>
            </a:prstGeom>
            <a:solidFill>
              <a:srgbClr val="ffffff">
                <a:alpha val="7000"/>
              </a:srgbClr>
            </a:solidFill>
            <a:ln w="12600">
              <a:solidFill>
                <a:srgbClr val="ffffff">
                  <a:alpha val="8000"/>
                </a:srgbClr>
              </a:solidFill>
              <a:round/>
            </a:ln>
          </p:spPr>
          <p:style>
            <a:lnRef idx="0"/>
            <a:fillRef idx="0"/>
            <a:effectRef idx="0"/>
            <a:fontRef idx="minor"/>
          </p:style>
        </p:sp>
        <p:sp>
          <p:nvSpPr>
            <p:cNvPr id="66" name="CustomShape 26"/>
            <p:cNvSpPr/>
            <p:nvPr/>
          </p:nvSpPr>
          <p:spPr>
            <a:xfrm rot="1800000">
              <a:off x="3452040" y="349560"/>
              <a:ext cx="1665000" cy="1215720"/>
            </a:xfrm>
            <a:prstGeom prst="hexagon">
              <a:avLst>
                <a:gd name="adj" fmla="val 28544"/>
                <a:gd name="vf" fmla="val 115470"/>
              </a:avLst>
            </a:prstGeom>
            <a:solidFill>
              <a:srgbClr val="ffffff">
                <a:alpha val="4000"/>
              </a:srgbClr>
            </a:solidFill>
            <a:ln w="12600">
              <a:solidFill>
                <a:srgbClr val="ffffff">
                  <a:alpha val="8000"/>
                </a:srgbClr>
              </a:solidFill>
              <a:round/>
            </a:ln>
          </p:spPr>
          <p:style>
            <a:lnRef idx="0"/>
            <a:fillRef idx="0"/>
            <a:effectRef idx="0"/>
            <a:fontRef idx="minor"/>
          </p:style>
        </p:sp>
        <p:sp>
          <p:nvSpPr>
            <p:cNvPr id="67" name="CustomShape 27"/>
            <p:cNvSpPr/>
            <p:nvPr/>
          </p:nvSpPr>
          <p:spPr>
            <a:xfrm rot="1800000">
              <a:off x="5090760" y="4531320"/>
              <a:ext cx="1665000" cy="1215360"/>
            </a:xfrm>
            <a:prstGeom prst="hexagon">
              <a:avLst>
                <a:gd name="adj" fmla="val 28544"/>
                <a:gd name="vf" fmla="val 115470"/>
              </a:avLst>
            </a:prstGeom>
            <a:solidFill>
              <a:srgbClr val="ffffff">
                <a:alpha val="6000"/>
              </a:srgbClr>
            </a:solidFill>
            <a:ln w="12600">
              <a:solidFill>
                <a:srgbClr val="ffffff">
                  <a:alpha val="12000"/>
                </a:srgbClr>
              </a:solidFill>
              <a:round/>
            </a:ln>
          </p:spPr>
          <p:style>
            <a:lnRef idx="0"/>
            <a:fillRef idx="0"/>
            <a:effectRef idx="0"/>
            <a:fontRef idx="minor"/>
          </p:style>
        </p:sp>
        <p:sp>
          <p:nvSpPr>
            <p:cNvPr id="68" name="CustomShape 28"/>
            <p:cNvSpPr/>
            <p:nvPr/>
          </p:nvSpPr>
          <p:spPr>
            <a:xfrm rot="1800000">
              <a:off x="-252000" y="3535560"/>
              <a:ext cx="1311480" cy="1215720"/>
            </a:xfrm>
            <a:custGeom>
              <a:avLst/>
              <a:gdLst/>
              <a:ah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rgbClr val="ffffff">
                <a:alpha val="10000"/>
              </a:srgbClr>
            </a:solidFill>
            <a:ln w="12600">
              <a:solidFill>
                <a:srgbClr val="ffffff">
                  <a:alpha val="12000"/>
                </a:srgbClr>
              </a:solidFill>
              <a:round/>
            </a:ln>
          </p:spPr>
          <p:style>
            <a:lnRef idx="0"/>
            <a:fillRef idx="0"/>
            <a:effectRef idx="0"/>
            <a:fontRef idx="minor"/>
          </p:style>
        </p:sp>
        <p:sp>
          <p:nvSpPr>
            <p:cNvPr id="69" name="CustomShape 29"/>
            <p:cNvSpPr/>
            <p:nvPr/>
          </p:nvSpPr>
          <p:spPr>
            <a:xfrm rot="1800000">
              <a:off x="197280" y="4546800"/>
              <a:ext cx="1665000" cy="1215720"/>
            </a:xfrm>
            <a:prstGeom prst="hexagon">
              <a:avLst>
                <a:gd name="adj" fmla="val 28544"/>
                <a:gd name="vf" fmla="val 115470"/>
              </a:avLst>
            </a:prstGeom>
            <a:noFill/>
            <a:ln w="12600">
              <a:solidFill>
                <a:srgbClr val="ffffff">
                  <a:alpha val="12000"/>
                </a:srgbClr>
              </a:solidFill>
              <a:round/>
            </a:ln>
          </p:spPr>
          <p:style>
            <a:lnRef idx="0"/>
            <a:fillRef idx="0"/>
            <a:effectRef idx="0"/>
            <a:fontRef idx="minor"/>
          </p:style>
        </p:sp>
        <p:sp>
          <p:nvSpPr>
            <p:cNvPr id="70" name="CustomShape 30"/>
            <p:cNvSpPr/>
            <p:nvPr/>
          </p:nvSpPr>
          <p:spPr>
            <a:xfrm rot="1800000">
              <a:off x="228960" y="2436480"/>
              <a:ext cx="1665000" cy="1215720"/>
            </a:xfrm>
            <a:prstGeom prst="hexagon">
              <a:avLst>
                <a:gd name="adj" fmla="val 28544"/>
                <a:gd name="vf" fmla="val 115470"/>
              </a:avLst>
            </a:prstGeom>
            <a:solidFill>
              <a:srgbClr val="ffffff">
                <a:alpha val="7000"/>
              </a:srgbClr>
            </a:solidFill>
            <a:ln w="12600">
              <a:solidFill>
                <a:srgbClr val="ffffff">
                  <a:alpha val="8000"/>
                </a:srgbClr>
              </a:solidFill>
              <a:round/>
            </a:ln>
          </p:spPr>
          <p:style>
            <a:lnRef idx="0"/>
            <a:fillRef idx="0"/>
            <a:effectRef idx="0"/>
            <a:fontRef idx="minor"/>
          </p:style>
        </p:sp>
        <p:sp>
          <p:nvSpPr>
            <p:cNvPr id="71" name="CustomShape 31"/>
            <p:cNvSpPr/>
            <p:nvPr/>
          </p:nvSpPr>
          <p:spPr>
            <a:xfrm rot="1800000">
              <a:off x="1027080" y="3492000"/>
              <a:ext cx="1665000" cy="1215360"/>
            </a:xfrm>
            <a:prstGeom prst="hexagon">
              <a:avLst>
                <a:gd name="adj" fmla="val 28544"/>
                <a:gd name="vf" fmla="val 115470"/>
              </a:avLst>
            </a:prstGeom>
            <a:noFill/>
            <a:ln w="12600">
              <a:solidFill>
                <a:srgbClr val="ffffff">
                  <a:alpha val="12000"/>
                </a:srgbClr>
              </a:solidFill>
              <a:round/>
            </a:ln>
          </p:spPr>
          <p:style>
            <a:lnRef idx="0"/>
            <a:fillRef idx="0"/>
            <a:effectRef idx="0"/>
            <a:fontRef idx="minor"/>
          </p:style>
        </p:sp>
        <p:sp>
          <p:nvSpPr>
            <p:cNvPr id="72" name="CustomShape 32"/>
            <p:cNvSpPr/>
            <p:nvPr/>
          </p:nvSpPr>
          <p:spPr>
            <a:xfrm rot="1800000">
              <a:off x="1835280" y="4554720"/>
              <a:ext cx="1665000" cy="1215720"/>
            </a:xfrm>
            <a:prstGeom prst="hexagon">
              <a:avLst>
                <a:gd name="adj" fmla="val 28544"/>
                <a:gd name="vf" fmla="val 115470"/>
              </a:avLst>
            </a:prstGeom>
            <a:noFill/>
            <a:ln w="12600">
              <a:solidFill>
                <a:srgbClr val="ffffff">
                  <a:alpha val="12000"/>
                </a:srgbClr>
              </a:solidFill>
              <a:round/>
            </a:ln>
          </p:spPr>
          <p:style>
            <a:lnRef idx="0"/>
            <a:fillRef idx="0"/>
            <a:effectRef idx="0"/>
            <a:fontRef idx="minor"/>
          </p:style>
        </p:sp>
        <p:sp>
          <p:nvSpPr>
            <p:cNvPr id="73" name="CustomShape 33"/>
            <p:cNvSpPr/>
            <p:nvPr/>
          </p:nvSpPr>
          <p:spPr>
            <a:xfrm rot="1800000">
              <a:off x="1856520" y="2444400"/>
              <a:ext cx="1665000" cy="1215720"/>
            </a:xfrm>
            <a:prstGeom prst="hexagon">
              <a:avLst>
                <a:gd name="adj" fmla="val 28544"/>
                <a:gd name="vf" fmla="val 115470"/>
              </a:avLst>
            </a:prstGeom>
            <a:solidFill>
              <a:srgbClr val="ffffff">
                <a:alpha val="7000"/>
              </a:srgbClr>
            </a:solidFill>
            <a:ln w="12600">
              <a:solidFill>
                <a:srgbClr val="ffffff">
                  <a:alpha val="8000"/>
                </a:srgbClr>
              </a:solidFill>
              <a:round/>
            </a:ln>
          </p:spPr>
          <p:style>
            <a:lnRef idx="0"/>
            <a:fillRef idx="0"/>
            <a:effectRef idx="0"/>
            <a:fontRef idx="minor"/>
          </p:style>
        </p:sp>
        <p:sp>
          <p:nvSpPr>
            <p:cNvPr id="74" name="CustomShape 34"/>
            <p:cNvSpPr/>
            <p:nvPr/>
          </p:nvSpPr>
          <p:spPr>
            <a:xfrm rot="1800000">
              <a:off x="1047960" y="1373400"/>
              <a:ext cx="1665000" cy="1215360"/>
            </a:xfrm>
            <a:prstGeom prst="hexagon">
              <a:avLst>
                <a:gd name="adj" fmla="val 28544"/>
                <a:gd name="vf" fmla="val 115470"/>
              </a:avLst>
            </a:prstGeom>
            <a:noFill/>
            <a:ln w="12600">
              <a:solidFill>
                <a:srgbClr val="ffffff">
                  <a:alpha val="12000"/>
                </a:srgbClr>
              </a:solidFill>
              <a:round/>
            </a:ln>
          </p:spPr>
          <p:style>
            <a:lnRef idx="0"/>
            <a:fillRef idx="0"/>
            <a:effectRef idx="0"/>
            <a:fontRef idx="minor"/>
          </p:style>
        </p:sp>
        <p:sp>
          <p:nvSpPr>
            <p:cNvPr id="75" name="CustomShape 35"/>
            <p:cNvSpPr/>
            <p:nvPr/>
          </p:nvSpPr>
          <p:spPr>
            <a:xfrm rot="1800000">
              <a:off x="7673760" y="3507480"/>
              <a:ext cx="1665000" cy="1215360"/>
            </a:xfrm>
            <a:prstGeom prst="hexagon">
              <a:avLst>
                <a:gd name="adj" fmla="val 28544"/>
                <a:gd name="vf" fmla="val 115470"/>
              </a:avLst>
            </a:prstGeom>
            <a:solidFill>
              <a:srgbClr val="ffffff">
                <a:alpha val="10000"/>
              </a:srgbClr>
            </a:solidFill>
            <a:ln w="12600">
              <a:solidFill>
                <a:srgbClr val="ffffff">
                  <a:alpha val="12000"/>
                </a:srgbClr>
              </a:solidFill>
              <a:round/>
            </a:ln>
          </p:spPr>
          <p:style>
            <a:lnRef idx="0"/>
            <a:fillRef idx="0"/>
            <a:effectRef idx="0"/>
            <a:fontRef idx="minor"/>
          </p:style>
        </p:sp>
        <p:sp>
          <p:nvSpPr>
            <p:cNvPr id="76" name="CustomShape 36"/>
            <p:cNvSpPr/>
            <p:nvPr/>
          </p:nvSpPr>
          <p:spPr>
            <a:xfrm rot="1800000">
              <a:off x="8492040" y="4562640"/>
              <a:ext cx="1665000" cy="1215720"/>
            </a:xfrm>
            <a:prstGeom prst="hexagon">
              <a:avLst>
                <a:gd name="adj" fmla="val 28544"/>
                <a:gd name="vf" fmla="val 115470"/>
              </a:avLst>
            </a:prstGeom>
            <a:noFill/>
            <a:ln w="12600">
              <a:solidFill>
                <a:srgbClr val="ffffff">
                  <a:alpha val="12000"/>
                </a:srgbClr>
              </a:solidFill>
              <a:round/>
            </a:ln>
          </p:spPr>
          <p:style>
            <a:lnRef idx="0"/>
            <a:fillRef idx="0"/>
            <a:effectRef idx="0"/>
            <a:fontRef idx="minor"/>
          </p:style>
        </p:sp>
        <p:sp>
          <p:nvSpPr>
            <p:cNvPr id="77" name="CustomShape 37"/>
            <p:cNvSpPr/>
            <p:nvPr/>
          </p:nvSpPr>
          <p:spPr>
            <a:xfrm rot="1800000">
              <a:off x="8492400" y="2452320"/>
              <a:ext cx="1665000" cy="1215360"/>
            </a:xfrm>
            <a:prstGeom prst="hexagon">
              <a:avLst>
                <a:gd name="adj" fmla="val 28544"/>
                <a:gd name="vf" fmla="val 115470"/>
              </a:avLst>
            </a:prstGeom>
            <a:solidFill>
              <a:srgbClr val="ffffff">
                <a:alpha val="7000"/>
              </a:srgbClr>
            </a:solidFill>
            <a:ln w="12600">
              <a:solidFill>
                <a:srgbClr val="ffffff">
                  <a:alpha val="8000"/>
                </a:srgbClr>
              </a:solidFill>
              <a:round/>
            </a:ln>
          </p:spPr>
          <p:style>
            <a:lnRef idx="0"/>
            <a:fillRef idx="0"/>
            <a:effectRef idx="0"/>
            <a:fontRef idx="minor"/>
          </p:style>
        </p:sp>
        <p:sp>
          <p:nvSpPr>
            <p:cNvPr id="78" name="CustomShape 38"/>
            <p:cNvSpPr/>
            <p:nvPr/>
          </p:nvSpPr>
          <p:spPr>
            <a:xfrm rot="1800000">
              <a:off x="9325800" y="3414240"/>
              <a:ext cx="1293120" cy="1215720"/>
            </a:xfrm>
            <a:custGeom>
              <a:avLst/>
              <a:gdLst/>
              <a:ah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rgbClr val="ffffff">
                <a:alpha val="4000"/>
              </a:srgbClr>
            </a:solidFill>
            <a:ln w="12600">
              <a:solidFill>
                <a:srgbClr val="ffffff">
                  <a:alpha val="12000"/>
                </a:srgbClr>
              </a:solidFill>
              <a:round/>
            </a:ln>
          </p:spPr>
          <p:style>
            <a:lnRef idx="0"/>
            <a:fillRef idx="0"/>
            <a:effectRef idx="0"/>
            <a:fontRef idx="minor"/>
          </p:style>
        </p:sp>
        <p:sp>
          <p:nvSpPr>
            <p:cNvPr id="79" name="CustomShape 39"/>
            <p:cNvSpPr/>
            <p:nvPr/>
          </p:nvSpPr>
          <p:spPr>
            <a:xfrm rot="1800000">
              <a:off x="9325440" y="1310760"/>
              <a:ext cx="1291320" cy="1216440"/>
            </a:xfrm>
            <a:custGeom>
              <a:avLst/>
              <a:gdLst/>
              <a:ah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noFill/>
            <a:ln w="12600">
              <a:solidFill>
                <a:srgbClr val="ffffff">
                  <a:alpha val="12000"/>
                </a:srgbClr>
              </a:solidFill>
              <a:round/>
            </a:ln>
          </p:spPr>
          <p:style>
            <a:lnRef idx="0"/>
            <a:fillRef idx="0"/>
            <a:effectRef idx="0"/>
            <a:fontRef idx="minor"/>
          </p:style>
        </p:sp>
      </p:grpSp>
      <p:sp>
        <p:nvSpPr>
          <p:cNvPr id="80" name="CustomShape 40"/>
          <p:cNvSpPr/>
          <p:nvPr/>
        </p:nvSpPr>
        <p:spPr>
          <a:xfrm>
            <a:off x="504000" y="275400"/>
            <a:ext cx="9071280" cy="5113440"/>
          </a:xfrm>
          <a:prstGeom prst="rect">
            <a:avLst/>
          </a:prstGeom>
          <a:solidFill>
            <a:srgbClr val="ffffff"/>
          </a:solidFill>
          <a:ln w="6480">
            <a:solidFill>
              <a:srgbClr val="000000"/>
            </a:solidFill>
            <a:round/>
          </a:ln>
        </p:spPr>
        <p:style>
          <a:lnRef idx="0"/>
          <a:fillRef idx="0"/>
          <a:effectRef idx="0"/>
          <a:fontRef idx="minor"/>
        </p:style>
      </p:sp>
      <p:sp>
        <p:nvSpPr>
          <p:cNvPr id="81" name="CustomShape 41"/>
          <p:cNvSpPr/>
          <p:nvPr/>
        </p:nvSpPr>
        <p:spPr>
          <a:xfrm>
            <a:off x="5028120" y="-17640"/>
            <a:ext cx="4055040" cy="577440"/>
          </a:xfrm>
          <a:prstGeom prst="rect">
            <a:avLst/>
          </a:prstGeom>
          <a:solidFill>
            <a:srgbClr val="f5f5f5"/>
          </a:solidFill>
          <a:ln w="25560">
            <a:solidFill>
              <a:srgbClr val="74a510"/>
            </a:solidFill>
            <a:round/>
          </a:ln>
        </p:spPr>
        <p:style>
          <a:lnRef idx="0"/>
          <a:fillRef idx="0"/>
          <a:effectRef idx="0"/>
          <a:fontRef idx="minor"/>
        </p:style>
      </p:sp>
      <p:sp>
        <p:nvSpPr>
          <p:cNvPr id="82" name="CustomShape 42"/>
          <p:cNvSpPr/>
          <p:nvPr/>
        </p:nvSpPr>
        <p:spPr>
          <a:xfrm>
            <a:off x="5124600" y="-17640"/>
            <a:ext cx="3863520" cy="515160"/>
          </a:xfrm>
          <a:prstGeom prst="rect">
            <a:avLst/>
          </a:prstGeom>
          <a:solidFill>
            <a:srgbClr val="71685a"/>
          </a:solidFill>
          <a:ln w="25560">
            <a:noFill/>
          </a:ln>
        </p:spPr>
        <p:style>
          <a:lnRef idx="0"/>
          <a:fillRef idx="0"/>
          <a:effectRef idx="0"/>
          <a:fontRef idx="minor"/>
        </p:style>
      </p:sp>
      <p:sp>
        <p:nvSpPr>
          <p:cNvPr id="83" name="PlaceHolder 43"/>
          <p:cNvSpPr>
            <a:spLocks noGrp="1"/>
          </p:cNvSpPr>
          <p:nvPr>
            <p:ph type="title"/>
          </p:nvPr>
        </p:nvSpPr>
        <p:spPr>
          <a:xfrm>
            <a:off x="504000" y="226080"/>
            <a:ext cx="9071640" cy="946440"/>
          </a:xfrm>
          <a:prstGeom prst="rect">
            <a:avLst/>
          </a:prstGeom>
        </p:spPr>
        <p:txBody>
          <a:bodyPr lIns="0" rIns="0" tIns="0" bIns="0" anchor="ctr">
            <a:noAutofit/>
          </a:bodyPr>
          <a:p>
            <a:pPr algn="ctr"/>
            <a:r>
              <a:rPr b="0" lang="en-US" sz="3640" spc="-1" strike="noStrike">
                <a:latin typeface="Arial"/>
              </a:rPr>
              <a:t>Click to edit the title text format</a:t>
            </a:r>
            <a:endParaRPr b="0" lang="en-US" sz="3640" spc="-1" strike="noStrike">
              <a:latin typeface="Arial"/>
            </a:endParaRPr>
          </a:p>
        </p:txBody>
      </p:sp>
      <p:sp>
        <p:nvSpPr>
          <p:cNvPr id="84" name="PlaceHolder 44"/>
          <p:cNvSpPr>
            <a:spLocks noGrp="1"/>
          </p:cNvSpPr>
          <p:nvPr>
            <p:ph type="body"/>
          </p:nvPr>
        </p:nvSpPr>
        <p:spPr>
          <a:xfrm>
            <a:off x="504000" y="1326240"/>
            <a:ext cx="9071640" cy="3287880"/>
          </a:xfrm>
          <a:prstGeom prst="rect">
            <a:avLst/>
          </a:prstGeom>
        </p:spPr>
        <p:txBody>
          <a:bodyPr lIns="0" rIns="0" tIns="0" bIns="0">
            <a:normAutofit/>
          </a:bodyPr>
          <a:p>
            <a:pPr marL="432000" indent="-324000">
              <a:spcBef>
                <a:spcPts val="1171"/>
              </a:spcBef>
              <a:buClr>
                <a:srgbClr val="000000"/>
              </a:buClr>
              <a:buSzPct val="45000"/>
              <a:buFont typeface="Wingdings" charset="2"/>
              <a:buChar char=""/>
            </a:pPr>
            <a:r>
              <a:rPr b="0" lang="en-US" sz="2640" spc="-1" strike="noStrike">
                <a:latin typeface="Arial"/>
              </a:rPr>
              <a:t>Click to edit the outline text format</a:t>
            </a:r>
            <a:endParaRPr b="0" lang="en-US" sz="2640" spc="-1" strike="noStrike">
              <a:latin typeface="Arial"/>
            </a:endParaRPr>
          </a:p>
          <a:p>
            <a:pPr lvl="1" marL="864000" indent="-324000">
              <a:spcBef>
                <a:spcPts val="935"/>
              </a:spcBef>
              <a:buClr>
                <a:srgbClr val="000000"/>
              </a:buClr>
              <a:buSzPct val="75000"/>
              <a:buFont typeface="Symbol" charset="2"/>
              <a:buChar char=""/>
            </a:pPr>
            <a:r>
              <a:rPr b="0" lang="en-US" sz="2320" spc="-1" strike="noStrike">
                <a:latin typeface="Arial"/>
              </a:rPr>
              <a:t>Second Outline Level</a:t>
            </a:r>
            <a:endParaRPr b="0" lang="en-US" sz="2320" spc="-1" strike="noStrike">
              <a:latin typeface="Arial"/>
            </a:endParaRPr>
          </a:p>
          <a:p>
            <a:pPr lvl="2" marL="1296000" indent="-288000">
              <a:spcBef>
                <a:spcPts val="700"/>
              </a:spcBef>
              <a:buClr>
                <a:srgbClr val="000000"/>
              </a:buClr>
              <a:buSzPct val="45000"/>
              <a:buFont typeface="Wingdings" charset="2"/>
              <a:buChar char=""/>
            </a:pPr>
            <a:r>
              <a:rPr b="0" lang="en-US" sz="1979" spc="-1" strike="noStrike">
                <a:latin typeface="Arial"/>
              </a:rPr>
              <a:t>Third Outline Level</a:t>
            </a:r>
            <a:endParaRPr b="0" lang="en-US" sz="1979" spc="-1" strike="noStrike">
              <a:latin typeface="Arial"/>
            </a:endParaRPr>
          </a:p>
          <a:p>
            <a:pPr lvl="3" marL="1728000" indent="-216000">
              <a:spcBef>
                <a:spcPts val="468"/>
              </a:spcBef>
              <a:buClr>
                <a:srgbClr val="000000"/>
              </a:buClr>
              <a:buSzPct val="75000"/>
              <a:buFont typeface="Symbol" charset="2"/>
              <a:buChar char=""/>
            </a:pPr>
            <a:r>
              <a:rPr b="0" lang="en-US" sz="1650" spc="-1" strike="noStrike">
                <a:latin typeface="Arial"/>
              </a:rPr>
              <a:t>Fourth Outline Level</a:t>
            </a:r>
            <a:endParaRPr b="0" lang="en-US" sz="1650" spc="-1" strike="noStrike">
              <a:latin typeface="Arial"/>
            </a:endParaRPr>
          </a:p>
          <a:p>
            <a:pPr lvl="4" marL="2160000" indent="-216000">
              <a:spcBef>
                <a:spcPts val="232"/>
              </a:spcBef>
              <a:buClr>
                <a:srgbClr val="000000"/>
              </a:buClr>
              <a:buSzPct val="45000"/>
              <a:buFont typeface="Wingdings" charset="2"/>
              <a:buChar char=""/>
            </a:pPr>
            <a:r>
              <a:rPr b="0" lang="en-US" sz="1650" spc="-1" strike="noStrike">
                <a:latin typeface="Arial"/>
              </a:rPr>
              <a:t>Fifth Outline Level</a:t>
            </a:r>
            <a:endParaRPr b="0" lang="en-US" sz="1650" spc="-1" strike="noStrike">
              <a:latin typeface="Arial"/>
            </a:endParaRPr>
          </a:p>
          <a:p>
            <a:pPr lvl="5" marL="2592000" indent="-216000">
              <a:spcBef>
                <a:spcPts val="232"/>
              </a:spcBef>
              <a:buClr>
                <a:srgbClr val="000000"/>
              </a:buClr>
              <a:buSzPct val="45000"/>
              <a:buFont typeface="Wingdings" charset="2"/>
              <a:buChar char=""/>
            </a:pPr>
            <a:r>
              <a:rPr b="0" lang="en-US" sz="1650" spc="-1" strike="noStrike">
                <a:latin typeface="Arial"/>
              </a:rPr>
              <a:t>Sixth Outline Level</a:t>
            </a:r>
            <a:endParaRPr b="0" lang="en-US" sz="1650" spc="-1" strike="noStrike">
              <a:latin typeface="Arial"/>
            </a:endParaRPr>
          </a:p>
          <a:p>
            <a:pPr lvl="6" marL="3024000" indent="-216000">
              <a:spcBef>
                <a:spcPts val="232"/>
              </a:spcBef>
              <a:buClr>
                <a:srgbClr val="000000"/>
              </a:buClr>
              <a:buSzPct val="45000"/>
              <a:buFont typeface="Wingdings" charset="2"/>
              <a:buChar char=""/>
            </a:pPr>
            <a:r>
              <a:rPr b="0" lang="en-US" sz="1650" spc="-1" strike="noStrike">
                <a:latin typeface="Arial"/>
              </a:rPr>
              <a:t>Seventh Outline Level</a:t>
            </a:r>
            <a:endParaRPr b="0" lang="en-US" sz="165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TextShape 1"/>
          <p:cNvSpPr txBox="1"/>
          <p:nvPr/>
        </p:nvSpPr>
        <p:spPr>
          <a:xfrm>
            <a:off x="335880" y="175320"/>
            <a:ext cx="6589080" cy="1250280"/>
          </a:xfrm>
          <a:prstGeom prst="rect">
            <a:avLst/>
          </a:prstGeom>
          <a:noFill/>
          <a:ln w="0">
            <a:noFill/>
          </a:ln>
        </p:spPr>
        <p:txBody>
          <a:bodyPr lIns="0" rIns="0" tIns="0" bIns="0" anchor="ctr">
            <a:noAutofit/>
          </a:bodyPr>
          <a:p>
            <a:pPr algn="ctr"/>
            <a:r>
              <a:rPr b="1" lang="en-US" sz="4400" spc="-1" strike="noStrike">
                <a:solidFill>
                  <a:srgbClr val="006600"/>
                </a:solidFill>
                <a:latin typeface="Arial"/>
              </a:rPr>
              <a:t>Have A Cheeseburger</a:t>
            </a:r>
            <a:br/>
            <a:r>
              <a:rPr b="1" lang="en-US" sz="4400" spc="-1" strike="noStrike">
                <a:solidFill>
                  <a:srgbClr val="006600"/>
                </a:solidFill>
                <a:latin typeface="Arial"/>
              </a:rPr>
              <a:t> and See New Jersey</a:t>
            </a:r>
            <a:endParaRPr b="0" lang="en-US" sz="4400" spc="-1" strike="noStrike">
              <a:latin typeface="Arial"/>
            </a:endParaRPr>
          </a:p>
        </p:txBody>
      </p:sp>
      <p:pic>
        <p:nvPicPr>
          <p:cNvPr id="122" name="" descr=""/>
          <p:cNvPicPr/>
          <p:nvPr/>
        </p:nvPicPr>
        <p:blipFill>
          <a:blip r:embed="rId1"/>
          <a:stretch/>
        </p:blipFill>
        <p:spPr>
          <a:xfrm>
            <a:off x="6705000" y="354600"/>
            <a:ext cx="3094560" cy="4979880"/>
          </a:xfrm>
          <a:prstGeom prst="rect">
            <a:avLst/>
          </a:prstGeom>
          <a:ln w="0">
            <a:noFill/>
          </a:ln>
        </p:spPr>
      </p:pic>
      <p:pic>
        <p:nvPicPr>
          <p:cNvPr id="123" name="" descr=""/>
          <p:cNvPicPr/>
          <p:nvPr/>
        </p:nvPicPr>
        <p:blipFill>
          <a:blip r:embed="rId2"/>
          <a:stretch/>
        </p:blipFill>
        <p:spPr>
          <a:xfrm flipH="1">
            <a:off x="1490040" y="1544040"/>
            <a:ext cx="4293360" cy="2507760"/>
          </a:xfrm>
          <a:prstGeom prst="rect">
            <a:avLst/>
          </a:prstGeom>
          <a:ln w="36720">
            <a:solidFill>
              <a:srgbClr val="006600"/>
            </a:solidFill>
            <a:round/>
          </a:ln>
        </p:spPr>
      </p:pic>
      <p:sp>
        <p:nvSpPr>
          <p:cNvPr id="124" name="CustomShape 2"/>
          <p:cNvSpPr/>
          <p:nvPr/>
        </p:nvSpPr>
        <p:spPr>
          <a:xfrm>
            <a:off x="792000" y="4114440"/>
            <a:ext cx="5217120" cy="4568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i="1" lang="en-US" sz="2400" spc="-1" strike="noStrike">
                <a:solidFill>
                  <a:srgbClr val="c9211e"/>
                </a:solidFill>
                <a:latin typeface="Arial"/>
                <a:ea typeface="DejaVu Sans"/>
              </a:rPr>
              <a:t>A presentation by</a:t>
            </a:r>
            <a:r>
              <a:rPr b="1" i="1" lang="en-US" sz="2400" spc="-1" strike="noStrike">
                <a:solidFill>
                  <a:srgbClr val="a7074b"/>
                </a:solidFill>
                <a:latin typeface="Arial"/>
                <a:ea typeface="DejaVu Sans"/>
              </a:rPr>
              <a:t> </a:t>
            </a:r>
            <a:endParaRPr b="0" lang="en-US" sz="2400" spc="-1" strike="noStrike">
              <a:latin typeface="Arial"/>
              <a:ea typeface="Noto Sans CJK SC"/>
            </a:endParaRPr>
          </a:p>
          <a:p>
            <a:pPr algn="ctr">
              <a:lnSpc>
                <a:spcPct val="100000"/>
              </a:lnSpc>
            </a:pPr>
            <a:endParaRPr b="0" lang="en-US" sz="2400" spc="-1" strike="noStrike">
              <a:latin typeface="Arial"/>
              <a:ea typeface="Noto Sans CJK SC"/>
            </a:endParaRPr>
          </a:p>
        </p:txBody>
      </p:sp>
      <p:pic>
        <p:nvPicPr>
          <p:cNvPr id="125" name="" descr=""/>
          <p:cNvPicPr/>
          <p:nvPr/>
        </p:nvPicPr>
        <p:blipFill>
          <a:blip r:embed="rId3"/>
          <a:stretch/>
        </p:blipFill>
        <p:spPr>
          <a:xfrm>
            <a:off x="1101960" y="4366800"/>
            <a:ext cx="3795480" cy="11883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TextShape 1"/>
          <p:cNvSpPr txBox="1"/>
          <p:nvPr/>
        </p:nvSpPr>
        <p:spPr>
          <a:xfrm>
            <a:off x="498960" y="4235400"/>
            <a:ext cx="9149400" cy="770040"/>
          </a:xfrm>
          <a:prstGeom prst="rect">
            <a:avLst/>
          </a:prstGeom>
          <a:noFill/>
          <a:ln w="0">
            <a:noFill/>
          </a:ln>
        </p:spPr>
        <p:txBody>
          <a:bodyPr lIns="90000" rIns="90000" tIns="45000" bIns="45000">
            <a:noAutofit/>
          </a:bodyPr>
          <a:p>
            <a:r>
              <a:rPr b="1" lang="en-US" sz="2400" spc="-1" strike="noStrike">
                <a:solidFill>
                  <a:srgbClr val="cc3300"/>
                </a:solidFill>
                <a:latin typeface="Arial"/>
              </a:rPr>
              <a:t>While at the farmer’s market, make some new friends to invite to a barbecue. Enjoy your beautiful cheeseburger creation!</a:t>
            </a:r>
            <a:endParaRPr b="0" lang="en-US" sz="2400" spc="-1" strike="noStrike">
              <a:latin typeface="Arial"/>
            </a:endParaRPr>
          </a:p>
        </p:txBody>
      </p:sp>
      <p:pic>
        <p:nvPicPr>
          <p:cNvPr id="148" name="" descr=""/>
          <p:cNvPicPr/>
          <p:nvPr/>
        </p:nvPicPr>
        <p:blipFill>
          <a:blip r:embed="rId1"/>
          <a:srcRect l="19718" t="19560" r="17253" b="10475"/>
          <a:stretch/>
        </p:blipFill>
        <p:spPr>
          <a:xfrm>
            <a:off x="5088240" y="268200"/>
            <a:ext cx="4806360" cy="3698640"/>
          </a:xfrm>
          <a:prstGeom prst="rect">
            <a:avLst/>
          </a:prstGeom>
          <a:ln w="0">
            <a:noFill/>
          </a:ln>
        </p:spPr>
      </p:pic>
      <p:pic>
        <p:nvPicPr>
          <p:cNvPr id="149" name="" descr=""/>
          <p:cNvPicPr/>
          <p:nvPr/>
        </p:nvPicPr>
        <p:blipFill>
          <a:blip r:embed="rId2"/>
          <a:stretch/>
        </p:blipFill>
        <p:spPr>
          <a:xfrm>
            <a:off x="368280" y="657720"/>
            <a:ext cx="4439880" cy="2962080"/>
          </a:xfrm>
          <a:prstGeom prst="rect">
            <a:avLst/>
          </a:prstGeom>
          <a:ln w="54720">
            <a:solidFill>
              <a:srgbClr val="cc3300"/>
            </a:solidFill>
            <a:round/>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TextShape 1"/>
          <p:cNvSpPr txBox="1"/>
          <p:nvPr/>
        </p:nvSpPr>
        <p:spPr>
          <a:xfrm>
            <a:off x="5613840" y="660960"/>
            <a:ext cx="4056840" cy="4053960"/>
          </a:xfrm>
          <a:prstGeom prst="rect">
            <a:avLst/>
          </a:prstGeom>
          <a:noFill/>
          <a:ln w="0">
            <a:noFill/>
          </a:ln>
        </p:spPr>
        <p:txBody>
          <a:bodyPr lIns="90000" rIns="90000" tIns="45000" bIns="45000">
            <a:noAutofit/>
          </a:bodyPr>
          <a:p>
            <a:r>
              <a:rPr b="1" lang="en-US" sz="2800" spc="-1" strike="noStrike">
                <a:solidFill>
                  <a:srgbClr val="cc0000"/>
                </a:solidFill>
                <a:latin typeface="Arial"/>
              </a:rPr>
              <a:t>Making a delicious cheeseburger is really very easy. Simply buy all the ingredients at the supermarket, prepare them safely, pile on your favorite condiments, and enjoy!</a:t>
            </a:r>
            <a:endParaRPr b="0" lang="en-US" sz="2800" spc="-1" strike="noStrike">
              <a:latin typeface="Arial"/>
            </a:endParaRPr>
          </a:p>
        </p:txBody>
      </p:sp>
      <p:pic>
        <p:nvPicPr>
          <p:cNvPr id="127" name="" descr=""/>
          <p:cNvPicPr/>
          <p:nvPr/>
        </p:nvPicPr>
        <p:blipFill>
          <a:blip r:embed="rId1"/>
          <a:srcRect l="19718" t="19560" r="17253" b="10475"/>
          <a:stretch/>
        </p:blipFill>
        <p:spPr>
          <a:xfrm>
            <a:off x="380880" y="806760"/>
            <a:ext cx="5154480" cy="396648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1176480" y="4784400"/>
            <a:ext cx="8154000" cy="595800"/>
          </a:xfrm>
          <a:prstGeom prst="rect">
            <a:avLst/>
          </a:prstGeom>
          <a:noFill/>
          <a:ln w="0">
            <a:noFill/>
          </a:ln>
        </p:spPr>
        <p:style>
          <a:lnRef idx="0"/>
          <a:fillRef idx="0"/>
          <a:effectRef idx="0"/>
          <a:fontRef idx="minor"/>
        </p:style>
        <p:txBody>
          <a:bodyPr lIns="90000" rIns="90000" tIns="45000" bIns="45000">
            <a:noAutofit/>
          </a:bodyPr>
          <a:p>
            <a:pPr algn="ctr">
              <a:lnSpc>
                <a:spcPct val="100000"/>
              </a:lnSpc>
              <a:spcBef>
                <a:spcPts val="400"/>
              </a:spcBef>
            </a:pPr>
            <a:r>
              <a:rPr b="1" lang="en-US" sz="2800" spc="-1" strike="noStrike">
                <a:solidFill>
                  <a:srgbClr val="000000"/>
                </a:solidFill>
                <a:latin typeface="Arial"/>
              </a:rPr>
              <a:t>Unless, of course, the supermarket is closed!</a:t>
            </a:r>
            <a:endParaRPr b="1" lang="en-US" sz="2800" spc="-1" strike="noStrike">
              <a:latin typeface="Arial"/>
            </a:endParaRPr>
          </a:p>
        </p:txBody>
      </p:sp>
      <p:pic>
        <p:nvPicPr>
          <p:cNvPr id="129" name="Picture 1" descr=""/>
          <p:cNvPicPr/>
          <p:nvPr/>
        </p:nvPicPr>
        <p:blipFill>
          <a:blip r:embed="rId1"/>
          <a:stretch/>
        </p:blipFill>
        <p:spPr>
          <a:xfrm>
            <a:off x="2790000" y="192960"/>
            <a:ext cx="4038120" cy="45248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TextShape 1"/>
          <p:cNvSpPr txBox="1"/>
          <p:nvPr/>
        </p:nvSpPr>
        <p:spPr>
          <a:xfrm>
            <a:off x="392400" y="145440"/>
            <a:ext cx="9536040" cy="2073600"/>
          </a:xfrm>
          <a:prstGeom prst="rect">
            <a:avLst/>
          </a:prstGeom>
          <a:noFill/>
          <a:ln w="0">
            <a:noFill/>
          </a:ln>
        </p:spPr>
        <p:txBody>
          <a:bodyPr lIns="90000" rIns="90000" tIns="45000" bIns="45000">
            <a:noAutofit/>
          </a:bodyPr>
          <a:p>
            <a:r>
              <a:rPr b="1" lang="en-US" sz="2000" spc="-1" strike="noStrike">
                <a:solidFill>
                  <a:srgbClr val="801900"/>
                </a:solidFill>
                <a:latin typeface="Arial"/>
              </a:rPr>
              <a:t>In that case, go home and pack a bag. Take your shopping list and some walking shoes. Start walking north to several counties that grow cattle in New Jersey.</a:t>
            </a:r>
            <a:endParaRPr b="0" lang="en-US" sz="2000" spc="-1" strike="noStrike">
              <a:latin typeface="Arial"/>
            </a:endParaRPr>
          </a:p>
          <a:p>
            <a:endParaRPr b="0" lang="en-US" sz="2000" spc="-1" strike="noStrike">
              <a:latin typeface="Arial"/>
            </a:endParaRPr>
          </a:p>
          <a:p>
            <a:r>
              <a:rPr b="1" lang="en-US" sz="2000" spc="-1" strike="noStrike">
                <a:solidFill>
                  <a:srgbClr val="801900"/>
                </a:solidFill>
                <a:latin typeface="Arial"/>
              </a:rPr>
              <a:t>Use your time while walking to familiarize yourself with all the breeds of beef cattle and determine which breeds provide the leanest beef.  Brush up on your branding and roping skills.</a:t>
            </a:r>
            <a:endParaRPr b="0" lang="en-US" sz="2000" spc="-1" strike="noStrike">
              <a:latin typeface="Arial"/>
            </a:endParaRPr>
          </a:p>
        </p:txBody>
      </p:sp>
      <p:pic>
        <p:nvPicPr>
          <p:cNvPr id="131" name="" descr=""/>
          <p:cNvPicPr/>
          <p:nvPr/>
        </p:nvPicPr>
        <p:blipFill>
          <a:blip r:embed="rId1"/>
          <a:srcRect l="0" t="0" r="0" b="8488"/>
          <a:stretch/>
        </p:blipFill>
        <p:spPr>
          <a:xfrm>
            <a:off x="1367280" y="2367000"/>
            <a:ext cx="7415280" cy="3063600"/>
          </a:xfrm>
          <a:prstGeom prst="rect">
            <a:avLst/>
          </a:prstGeom>
          <a:ln w="54720">
            <a:solidFill>
              <a:srgbClr val="8019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549000" y="1012320"/>
            <a:ext cx="9267120" cy="1553040"/>
          </a:xfrm>
          <a:prstGeom prst="rect">
            <a:avLst/>
          </a:prstGeom>
          <a:noFill/>
          <a:ln w="0">
            <a:noFill/>
          </a:ln>
        </p:spPr>
        <p:style>
          <a:lnRef idx="0"/>
          <a:fillRef idx="0"/>
          <a:effectRef idx="0"/>
          <a:fontRef idx="minor"/>
        </p:style>
        <p:txBody>
          <a:bodyPr lIns="90000" rIns="90000" tIns="45000" bIns="45000" anchor="b">
            <a:normAutofit/>
          </a:bodyPr>
          <a:p>
            <a:pPr>
              <a:lnSpc>
                <a:spcPct val="100000"/>
              </a:lnSpc>
            </a:pPr>
            <a:r>
              <a:rPr b="0" lang="en-US" sz="2400" spc="-1" strike="noStrike">
                <a:solidFill>
                  <a:srgbClr val="000000"/>
                </a:solidFill>
                <a:latin typeface="Arial"/>
                <a:ea typeface="Tahoma"/>
              </a:rPr>
              <a:t> </a:t>
            </a:r>
            <a:endParaRPr b="0" lang="en-US" sz="2400" spc="-1" strike="noStrike">
              <a:latin typeface="Arial"/>
            </a:endParaRPr>
          </a:p>
        </p:txBody>
      </p:sp>
      <p:sp>
        <p:nvSpPr>
          <p:cNvPr id="133" name="TextShape 2"/>
          <p:cNvSpPr txBox="1"/>
          <p:nvPr/>
        </p:nvSpPr>
        <p:spPr>
          <a:xfrm>
            <a:off x="325080" y="288000"/>
            <a:ext cx="9491040" cy="1789560"/>
          </a:xfrm>
          <a:prstGeom prst="rect">
            <a:avLst/>
          </a:prstGeom>
          <a:noFill/>
          <a:ln w="0">
            <a:noFill/>
          </a:ln>
        </p:spPr>
        <p:txBody>
          <a:bodyPr lIns="90000" rIns="90000" tIns="45000" bIns="45000">
            <a:noAutofit/>
          </a:bodyPr>
          <a:p>
            <a:r>
              <a:rPr b="1" lang="en-US" sz="2400" spc="-1" strike="noStrike">
                <a:solidFill>
                  <a:srgbClr val="996600"/>
                </a:solidFill>
                <a:latin typeface="Arial"/>
              </a:rPr>
              <a:t>Now for the bread. This time you can head north or south to find a county where wheat is grown. If you time it right, you’ll arrive at harvest time. </a:t>
            </a:r>
            <a:r>
              <a:rPr b="1" lang="en-US" sz="2400" spc="-1" strike="noStrike">
                <a:solidFill>
                  <a:srgbClr val="996600"/>
                </a:solidFill>
                <a:latin typeface="Arial"/>
                <a:ea typeface="Tahoma"/>
              </a:rPr>
              <a:t>Most of the wheat in the United States is grown in Kansas, but New Jersey has some specialty wheat growers who sell their wheat locally. </a:t>
            </a:r>
            <a:endParaRPr b="0" lang="en-US" sz="2400" spc="-1" strike="noStrike">
              <a:latin typeface="Arial"/>
            </a:endParaRPr>
          </a:p>
        </p:txBody>
      </p:sp>
      <p:pic>
        <p:nvPicPr>
          <p:cNvPr id="134" name="" descr=""/>
          <p:cNvPicPr/>
          <p:nvPr/>
        </p:nvPicPr>
        <p:blipFill>
          <a:blip r:embed="rId1"/>
          <a:stretch/>
        </p:blipFill>
        <p:spPr>
          <a:xfrm>
            <a:off x="4986720" y="2262960"/>
            <a:ext cx="4717440" cy="3144600"/>
          </a:xfrm>
          <a:prstGeom prst="rect">
            <a:avLst/>
          </a:prstGeom>
          <a:ln w="54720">
            <a:solidFill>
              <a:srgbClr val="996600"/>
            </a:solidFill>
            <a:round/>
          </a:ln>
        </p:spPr>
      </p:pic>
      <p:sp>
        <p:nvSpPr>
          <p:cNvPr id="135" name="TextShape 3"/>
          <p:cNvSpPr txBox="1"/>
          <p:nvPr/>
        </p:nvSpPr>
        <p:spPr>
          <a:xfrm>
            <a:off x="347760" y="2286360"/>
            <a:ext cx="4415040" cy="3148920"/>
          </a:xfrm>
          <a:prstGeom prst="rect">
            <a:avLst/>
          </a:prstGeom>
          <a:noFill/>
          <a:ln w="0">
            <a:noFill/>
          </a:ln>
        </p:spPr>
        <p:txBody>
          <a:bodyPr lIns="90000" rIns="90000" tIns="45000" bIns="45000">
            <a:noAutofit/>
          </a:bodyPr>
          <a:p>
            <a:r>
              <a:rPr b="1" lang="en-US" sz="2400" spc="-1" strike="noStrike">
                <a:solidFill>
                  <a:srgbClr val="996600"/>
                </a:solidFill>
                <a:latin typeface="Arial"/>
                <a:ea typeface="Tahoma"/>
              </a:rPr>
              <a:t>Find a large field out in the countryside. Gather up several armloads of wheat. It must be ground into flour for the bun for your burger.</a:t>
            </a:r>
            <a:endParaRPr b="0" lang="en-US" sz="2400" spc="-1" strike="noStrike">
              <a:latin typeface="Arial"/>
            </a:endParaRPr>
          </a:p>
          <a:p>
            <a:r>
              <a:rPr b="1" lang="en-US" sz="2400" spc="-1" strike="noStrike">
                <a:solidFill>
                  <a:srgbClr val="996600"/>
                </a:solidFill>
                <a:latin typeface="Arial"/>
                <a:ea typeface="Tahoma"/>
              </a:rPr>
              <a:t> </a:t>
            </a:r>
            <a:endParaRPr b="0" lang="en-US" sz="2400" spc="-1" strike="noStrike">
              <a:latin typeface="Arial"/>
            </a:endParaRPr>
          </a:p>
          <a:p>
            <a:r>
              <a:rPr b="1" lang="en-US" sz="2400" spc="-1" strike="noStrike">
                <a:solidFill>
                  <a:srgbClr val="996600"/>
                </a:solidFill>
                <a:latin typeface="Arial"/>
                <a:ea typeface="Tahoma"/>
              </a:rPr>
              <a:t>Do you like whole-wheat buns? With seeds or without?</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TextShape 1"/>
          <p:cNvSpPr txBox="1"/>
          <p:nvPr/>
        </p:nvSpPr>
        <p:spPr>
          <a:xfrm>
            <a:off x="3697920" y="257760"/>
            <a:ext cx="6320160" cy="3840120"/>
          </a:xfrm>
          <a:prstGeom prst="rect">
            <a:avLst/>
          </a:prstGeom>
          <a:noFill/>
          <a:ln w="0">
            <a:noFill/>
          </a:ln>
        </p:spPr>
        <p:txBody>
          <a:bodyPr lIns="90000" rIns="90000" tIns="45000" bIns="45000">
            <a:noAutofit/>
          </a:bodyPr>
          <a:p>
            <a:r>
              <a:rPr b="1" lang="en-US" sz="2200" spc="-1" strike="noStrike">
                <a:solidFill>
                  <a:srgbClr val="990000"/>
                </a:solidFill>
                <a:latin typeface="Arial"/>
              </a:rPr>
              <a:t>Next, take a bike ride to South Jersey. Here’s where you will find large fields of tomatoes growing in the good old USA.</a:t>
            </a:r>
            <a:endParaRPr b="0" lang="en-US" sz="2200" spc="-1" strike="noStrike">
              <a:latin typeface="Arial"/>
            </a:endParaRPr>
          </a:p>
          <a:p>
            <a:endParaRPr b="0" lang="en-US" sz="2200" spc="-1" strike="noStrike">
              <a:latin typeface="Arial"/>
            </a:endParaRPr>
          </a:p>
          <a:p>
            <a:r>
              <a:rPr b="1" lang="en-US" sz="2200" spc="-1" strike="noStrike">
                <a:solidFill>
                  <a:srgbClr val="990000"/>
                </a:solidFill>
                <a:latin typeface="Arial"/>
              </a:rPr>
              <a:t>Locate the counties that produce them on the map in the book </a:t>
            </a:r>
            <a:r>
              <a:rPr b="1" i="1" lang="en-US" sz="2200" spc="-1" strike="noStrike">
                <a:solidFill>
                  <a:srgbClr val="990000"/>
                </a:solidFill>
                <a:latin typeface="Arial"/>
              </a:rPr>
              <a:t>From the Garden State to Your Plate</a:t>
            </a:r>
            <a:r>
              <a:rPr b="1" lang="en-US" sz="2200" spc="-1" strike="noStrike">
                <a:solidFill>
                  <a:srgbClr val="990000"/>
                </a:solidFill>
                <a:latin typeface="Arial"/>
              </a:rPr>
              <a:t>.</a:t>
            </a:r>
            <a:endParaRPr b="0" lang="en-US" sz="2200" spc="-1" strike="noStrike">
              <a:latin typeface="Arial"/>
            </a:endParaRPr>
          </a:p>
          <a:p>
            <a:endParaRPr b="0" lang="en-US" sz="2200" spc="-1" strike="noStrike">
              <a:latin typeface="Arial"/>
            </a:endParaRPr>
          </a:p>
          <a:p>
            <a:r>
              <a:rPr b="1" lang="en-US" sz="2200" spc="-1" strike="noStrike">
                <a:solidFill>
                  <a:srgbClr val="990000"/>
                </a:solidFill>
                <a:latin typeface="Arial"/>
              </a:rPr>
              <a:t>Tomatoes add a nutritious zest to America’s favorite sandwich and provide the primary ingredient for everyone’s favorite condiment, ketchup. Or is it catsup?</a:t>
            </a:r>
            <a:endParaRPr b="0" lang="en-US" sz="2200" spc="-1" strike="noStrike">
              <a:latin typeface="Arial"/>
            </a:endParaRPr>
          </a:p>
        </p:txBody>
      </p:sp>
      <p:pic>
        <p:nvPicPr>
          <p:cNvPr id="137" name="Content Placeholder 7" descr=""/>
          <p:cNvPicPr/>
          <p:nvPr/>
        </p:nvPicPr>
        <p:blipFill>
          <a:blip r:embed="rId1"/>
          <a:srcRect l="9797" t="0" r="9797" b="0"/>
          <a:stretch/>
        </p:blipFill>
        <p:spPr>
          <a:xfrm>
            <a:off x="6129360" y="4169880"/>
            <a:ext cx="1699560" cy="1409040"/>
          </a:xfrm>
          <a:prstGeom prst="rect">
            <a:avLst/>
          </a:prstGeom>
          <a:ln w="0">
            <a:noFill/>
          </a:ln>
        </p:spPr>
      </p:pic>
      <p:pic>
        <p:nvPicPr>
          <p:cNvPr id="138" name="" descr=""/>
          <p:cNvPicPr/>
          <p:nvPr/>
        </p:nvPicPr>
        <p:blipFill>
          <a:blip r:embed="rId2"/>
          <a:stretch/>
        </p:blipFill>
        <p:spPr>
          <a:xfrm>
            <a:off x="328680" y="414720"/>
            <a:ext cx="3107160" cy="4661280"/>
          </a:xfrm>
          <a:prstGeom prst="rect">
            <a:avLst/>
          </a:prstGeom>
          <a:ln w="54720">
            <a:solidFill>
              <a:srgbClr val="990000"/>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TextShape 1"/>
          <p:cNvSpPr txBox="1"/>
          <p:nvPr/>
        </p:nvSpPr>
        <p:spPr>
          <a:xfrm>
            <a:off x="4638960" y="437040"/>
            <a:ext cx="5154840" cy="4508280"/>
          </a:xfrm>
          <a:prstGeom prst="rect">
            <a:avLst/>
          </a:prstGeom>
          <a:noFill/>
          <a:ln w="0">
            <a:noFill/>
          </a:ln>
        </p:spPr>
        <p:txBody>
          <a:bodyPr lIns="90000" rIns="90000" tIns="45000" bIns="45000">
            <a:noAutofit/>
          </a:bodyPr>
          <a:p>
            <a:r>
              <a:rPr b="1" lang="en-US" sz="2400" spc="-1" strike="noStrike">
                <a:solidFill>
                  <a:srgbClr val="336633"/>
                </a:solidFill>
                <a:latin typeface="Arial"/>
              </a:rPr>
              <a:t>Time for pickles! A long, brisk walk will take you across the Garden State, as New Jersey has many farms that grow cucumbers.</a:t>
            </a:r>
            <a:endParaRPr b="0" lang="en-US" sz="2400" spc="-1" strike="noStrike">
              <a:latin typeface="Arial"/>
            </a:endParaRPr>
          </a:p>
          <a:p>
            <a:endParaRPr b="0" lang="en-US" sz="2400" spc="-1" strike="noStrike">
              <a:latin typeface="Arial"/>
            </a:endParaRPr>
          </a:p>
          <a:p>
            <a:r>
              <a:rPr b="1" lang="en-US" sz="2400" spc="-1" strike="noStrike">
                <a:solidFill>
                  <a:srgbClr val="336633"/>
                </a:solidFill>
                <a:latin typeface="Arial"/>
              </a:rPr>
              <a:t>Locate the counties that produce them on the map in the book </a:t>
            </a:r>
            <a:r>
              <a:rPr b="1" i="1" lang="en-US" sz="2400" spc="-1" strike="noStrike">
                <a:solidFill>
                  <a:srgbClr val="336633"/>
                </a:solidFill>
                <a:latin typeface="Arial"/>
              </a:rPr>
              <a:t>From the Garden State to Your Plate</a:t>
            </a:r>
            <a:r>
              <a:rPr b="1" lang="en-US" sz="2400" spc="-1" strike="noStrike">
                <a:solidFill>
                  <a:srgbClr val="336633"/>
                </a:solidFill>
                <a:latin typeface="Arial"/>
              </a:rPr>
              <a:t>.</a:t>
            </a:r>
            <a:endParaRPr b="0" lang="en-US" sz="2400" spc="-1" strike="noStrike">
              <a:latin typeface="Arial"/>
            </a:endParaRPr>
          </a:p>
          <a:p>
            <a:endParaRPr b="0" lang="en-US" sz="2400" spc="-1" strike="noStrike">
              <a:latin typeface="Arial"/>
            </a:endParaRPr>
          </a:p>
          <a:p>
            <a:r>
              <a:rPr b="1" lang="en-US" sz="2400" spc="-1" strike="noStrike">
                <a:solidFill>
                  <a:srgbClr val="336633"/>
                </a:solidFill>
                <a:latin typeface="Arial"/>
              </a:rPr>
              <a:t>Do you put cucumbers on your burger? You do if you like to add a pickle for tangy flavor.</a:t>
            </a:r>
            <a:endParaRPr b="0" lang="en-US" sz="2400" spc="-1" strike="noStrike">
              <a:latin typeface="Arial"/>
            </a:endParaRPr>
          </a:p>
        </p:txBody>
      </p:sp>
      <p:pic>
        <p:nvPicPr>
          <p:cNvPr id="140" name="Content Placeholder 11" descr=""/>
          <p:cNvPicPr/>
          <p:nvPr/>
        </p:nvPicPr>
        <p:blipFill>
          <a:blip r:embed="rId1"/>
          <a:srcRect l="6924" t="0" r="6924" b="0"/>
          <a:stretch/>
        </p:blipFill>
        <p:spPr>
          <a:xfrm>
            <a:off x="899640" y="207720"/>
            <a:ext cx="3090240" cy="5149080"/>
          </a:xfrm>
          <a:prstGeom prst="rect">
            <a:avLst/>
          </a:prstGeom>
          <a:ln w="54720">
            <a:solidFill>
              <a:srgbClr val="ffff00"/>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TextShape 1"/>
          <p:cNvSpPr txBox="1"/>
          <p:nvPr/>
        </p:nvSpPr>
        <p:spPr>
          <a:xfrm>
            <a:off x="369720" y="358560"/>
            <a:ext cx="9603360" cy="1566360"/>
          </a:xfrm>
          <a:prstGeom prst="rect">
            <a:avLst/>
          </a:prstGeom>
          <a:noFill/>
          <a:ln w="0">
            <a:noFill/>
          </a:ln>
        </p:spPr>
        <p:txBody>
          <a:bodyPr lIns="90000" rIns="90000" tIns="45000" bIns="45000">
            <a:noAutofit/>
          </a:bodyPr>
          <a:p>
            <a:r>
              <a:rPr b="1" lang="en-US" sz="2600" spc="-1" strike="noStrike">
                <a:solidFill>
                  <a:srgbClr val="ff9900"/>
                </a:solidFill>
                <a:latin typeface="Arial"/>
              </a:rPr>
              <a:t>Hop a scooter and ride around our state to find a dairy farm. There are farms in many counties that raise dairy cows and make cheese! What’s a cheeseburger without the cheese?</a:t>
            </a:r>
            <a:endParaRPr b="0" lang="en-US" sz="2600" spc="-1" strike="noStrike">
              <a:latin typeface="Arial"/>
            </a:endParaRPr>
          </a:p>
        </p:txBody>
      </p:sp>
      <p:pic>
        <p:nvPicPr>
          <p:cNvPr id="142" name="" descr=""/>
          <p:cNvPicPr/>
          <p:nvPr/>
        </p:nvPicPr>
        <p:blipFill>
          <a:blip r:embed="rId1"/>
          <a:stretch/>
        </p:blipFill>
        <p:spPr>
          <a:xfrm>
            <a:off x="257400" y="2095200"/>
            <a:ext cx="4790520" cy="3193560"/>
          </a:xfrm>
          <a:prstGeom prst="rect">
            <a:avLst/>
          </a:prstGeom>
          <a:ln w="54720">
            <a:solidFill>
              <a:srgbClr val="ff9900"/>
            </a:solidFill>
            <a:round/>
          </a:ln>
        </p:spPr>
      </p:pic>
      <p:pic>
        <p:nvPicPr>
          <p:cNvPr id="143" name="Content Placeholder 10" descr=""/>
          <p:cNvPicPr/>
          <p:nvPr/>
        </p:nvPicPr>
        <p:blipFill>
          <a:blip r:embed="rId2"/>
          <a:srcRect l="0" t="-13584" r="0" b="-13584"/>
          <a:stretch/>
        </p:blipFill>
        <p:spPr>
          <a:xfrm flipH="1">
            <a:off x="5317200" y="2034000"/>
            <a:ext cx="3912480" cy="324396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TextShape 1"/>
          <p:cNvSpPr txBox="1"/>
          <p:nvPr/>
        </p:nvSpPr>
        <p:spPr>
          <a:xfrm>
            <a:off x="5109120" y="627480"/>
            <a:ext cx="4684680" cy="2673360"/>
          </a:xfrm>
          <a:prstGeom prst="rect">
            <a:avLst/>
          </a:prstGeom>
          <a:noFill/>
          <a:ln w="0">
            <a:noFill/>
          </a:ln>
        </p:spPr>
        <p:txBody>
          <a:bodyPr lIns="90000" rIns="90000" tIns="45000" bIns="45000">
            <a:noAutofit/>
          </a:bodyPr>
          <a:p>
            <a:r>
              <a:rPr b="1" lang="en-US" sz="2400" spc="-1" strike="noStrike">
                <a:solidFill>
                  <a:srgbClr val="00cc00"/>
                </a:solidFill>
                <a:latin typeface="Arial"/>
              </a:rPr>
              <a:t>You can head back south to pick fresh lettuce, or you can head to a farmer’s market in almost any county in New Jersey to find the crisp, cool lettuce that will complete your cheeseburger masterpiece.</a:t>
            </a:r>
            <a:endParaRPr b="0" lang="en-US" sz="2400" spc="-1" strike="noStrike">
              <a:latin typeface="Arial"/>
            </a:endParaRPr>
          </a:p>
        </p:txBody>
      </p:sp>
      <p:pic>
        <p:nvPicPr>
          <p:cNvPr id="145" name="Content Placeholder 7" descr=""/>
          <p:cNvPicPr/>
          <p:nvPr/>
        </p:nvPicPr>
        <p:blipFill>
          <a:blip r:embed="rId1"/>
          <a:srcRect l="-7326" t="0" r="-7326" b="0"/>
          <a:stretch/>
        </p:blipFill>
        <p:spPr>
          <a:xfrm>
            <a:off x="6252840" y="3407040"/>
            <a:ext cx="2371320" cy="1966320"/>
          </a:xfrm>
          <a:prstGeom prst="rect">
            <a:avLst/>
          </a:prstGeom>
          <a:ln w="0">
            <a:noFill/>
          </a:ln>
        </p:spPr>
      </p:pic>
      <p:pic>
        <p:nvPicPr>
          <p:cNvPr id="146" name="" descr=""/>
          <p:cNvPicPr/>
          <p:nvPr/>
        </p:nvPicPr>
        <p:blipFill>
          <a:blip r:embed="rId2"/>
          <a:srcRect l="17717" t="6716" r="0" b="0"/>
          <a:stretch/>
        </p:blipFill>
        <p:spPr>
          <a:xfrm>
            <a:off x="378720" y="885240"/>
            <a:ext cx="4477320" cy="3384000"/>
          </a:xfrm>
          <a:prstGeom prst="rect">
            <a:avLst/>
          </a:prstGeom>
          <a:ln w="54720">
            <a:solidFill>
              <a:srgbClr val="00cc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94</TotalTime>
  <Application>LibreOffice/7.0.3.1$Linux_X86_64 LibreOffice_project/d7547858d014d4cf69878db179d326fc3483e082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2020-08-10T15:12:35Z</dcterms:created>
  <dc:creator>Carolyn Taylor</dc:creator>
  <dc:description/>
  <dc:language>en-US</dc:language>
  <cp:lastModifiedBy/>
  <dcterms:modified xsi:type="dcterms:W3CDTF">2022-06-23T16:13:33Z</dcterms:modified>
  <cp:revision>7</cp:revision>
  <dc:subject/>
  <dc:title/>
</cp:coreProperties>
</file>