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media/image5.png" ContentType="image/png"/>
  <Override PartName="/ppt/media/image10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188680" y="1164960"/>
            <a:ext cx="4568040" cy="456804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3360" bIns="633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Clouds</a:t>
            </a: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rcRect l="5282" t="14660" r="10239" b="20497"/>
          <a:stretch/>
        </p:blipFill>
        <p:spPr>
          <a:xfrm rot="10800000">
            <a:off x="16218000" y="8952120"/>
            <a:ext cx="3490200" cy="200772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376200" y="1165320"/>
            <a:ext cx="4568040" cy="456804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Stay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1280160" y="2938680"/>
            <a:ext cx="2638800" cy="263880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5394960" y="2698920"/>
            <a:ext cx="4168440" cy="278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60800" y="925920"/>
            <a:ext cx="4568040" cy="456804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Ground 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Water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212080" y="1097280"/>
            <a:ext cx="4568040" cy="456804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River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1736280" y="2929680"/>
            <a:ext cx="1738080" cy="228204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5852160" y="2651760"/>
            <a:ext cx="3345480" cy="212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120640" y="822960"/>
            <a:ext cx="4568040" cy="456804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Ocean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65760" y="822960"/>
            <a:ext cx="4568040" cy="456804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Soil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914400" y="2335320"/>
            <a:ext cx="3657240" cy="196812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5830920" y="2468880"/>
            <a:ext cx="3129840" cy="210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61720" y="1007280"/>
            <a:ext cx="4568040" cy="456804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Lake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213880" y="1007640"/>
            <a:ext cx="4568040" cy="456804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Animal</a:t>
            </a: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456480" y="2926080"/>
            <a:ext cx="4206600" cy="210276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5965920" y="2276280"/>
            <a:ext cx="2994840" cy="2569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59280" y="902520"/>
            <a:ext cx="4568040" cy="456804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Glacier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5092560" y="935640"/>
            <a:ext cx="4568040" cy="456804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3360" bIns="6336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Plant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6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763560" y="2560320"/>
            <a:ext cx="3716640" cy="259560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6115320" y="2417400"/>
            <a:ext cx="2754000" cy="2977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2017-01-30T09:53:35Z</dcterms:created>
  <dc:creator>Carolyn Taylor</dc:creator>
  <dc:description/>
  <dc:language>en-US</dc:language>
  <cp:lastModifiedBy>Carolyn Taylor</cp:lastModifiedBy>
  <cp:lastPrinted>2017-05-02T10:48:37Z</cp:lastPrinted>
  <dcterms:modified xsi:type="dcterms:W3CDTF">2018-08-19T13:51:49Z</dcterms:modified>
  <cp:revision>13</cp:revision>
  <dc:subject/>
  <dc:title/>
</cp:coreProperties>
</file>