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_rels/slideMaster2.xml.rels" ContentType="application/vnd.openxmlformats-package.relationships+xml"/>
  <Override PartName="/ppt/slideMasters/_rels/slideMaster1.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_rels/presentation.xml.rels" ContentType="application/vnd.openxmlformats-package.relationships+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_rels/slideLayout22.xml.rels" ContentType="application/vnd.openxmlformats-package.relationships+xml"/>
  <Override PartName="/ppt/slideLayouts/_rels/slideLayout7.xml.rels" ContentType="application/vnd.openxmlformats-package.relationships+xml"/>
  <Override PartName="/ppt/slideLayouts/_rels/slideLayout4.xml.rels" ContentType="application/vnd.openxmlformats-package.relationships+xml"/>
  <Override PartName="/ppt/slideLayouts/_rels/slideLayout17.xml.rels" ContentType="application/vnd.openxmlformats-package.relationships+xml"/>
  <Override PartName="/ppt/slideLayouts/_rels/slideLayout19.xml.rels" ContentType="application/vnd.openxmlformats-package.relationships+xml"/>
  <Override PartName="/ppt/slideLayouts/_rels/slideLayout21.xml.rels" ContentType="application/vnd.openxmlformats-package.relationships+xml"/>
  <Override PartName="/ppt/slideLayouts/_rels/slideLayout6.xml.rels" ContentType="application/vnd.openxmlformats-package.relationships+xml"/>
  <Override PartName="/ppt/slideLayouts/_rels/slideLayout3.xml.rels" ContentType="application/vnd.openxmlformats-package.relationships+xml"/>
  <Override PartName="/ppt/slideLayouts/_rels/slideLayout16.xml.rels" ContentType="application/vnd.openxmlformats-package.relationships+xml"/>
  <Override PartName="/ppt/slideLayouts/_rels/slideLayout18.xml.rels" ContentType="application/vnd.openxmlformats-package.relationships+xml"/>
  <Override PartName="/ppt/slideLayouts/_rels/slideLayout5.xml.rels" ContentType="application/vnd.openxmlformats-package.relationships+xml"/>
  <Override PartName="/ppt/slideLayouts/_rels/slideLayout13.xml.rels" ContentType="application/vnd.openxmlformats-package.relationships+xml"/>
  <Override PartName="/ppt/slideLayouts/_rels/slideLayout12.xml.rels" ContentType="application/vnd.openxmlformats-package.relationships+xml"/>
  <Override PartName="/ppt/slideLayouts/_rels/slideLayout11.xml.rels" ContentType="application/vnd.openxmlformats-package.relationships+xml"/>
  <Override PartName="/ppt/slideLayouts/_rels/slideLayout1.xml.rels" ContentType="application/vnd.openxmlformats-package.relationships+xml"/>
  <Override PartName="/ppt/slideLayouts/_rels/slideLayout14.xml.rels" ContentType="application/vnd.openxmlformats-package.relationships+xml"/>
  <Override PartName="/ppt/slideLayouts/_rels/slideLayout10.xml.rels" ContentType="application/vnd.openxmlformats-package.relationships+xml"/>
  <Override PartName="/ppt/slideLayouts/_rels/slideLayout24.xml.rels" ContentType="application/vnd.openxmlformats-package.relationships+xml"/>
  <Override PartName="/ppt/slideLayouts/_rels/slideLayout9.xml.rels" ContentType="application/vnd.openxmlformats-package.relationships+xml"/>
  <Override PartName="/ppt/slideLayouts/_rels/slideLayout23.xml.rels" ContentType="application/vnd.openxmlformats-package.relationships+xml"/>
  <Override PartName="/ppt/slideLayouts/_rels/slideLayout8.xml.rels" ContentType="application/vnd.openxmlformats-package.relationships+xml"/>
  <Override PartName="/ppt/slideLayouts/_rels/slideLayout15.xml.rels" ContentType="application/vnd.openxmlformats-package.relationships+xml"/>
  <Override PartName="/ppt/slideLayouts/_rels/slideLayout2.xml.rels" ContentType="application/vnd.openxmlformats-package.relationships+xml"/>
  <Override PartName="/ppt/slideLayouts/_rels/slideLayout20.xml.rels" ContentType="application/vnd.openxmlformats-package.relationships+xml"/>
  <Override PartName="/ppt/slideLayouts/slideLayout6.xml" ContentType="application/vnd.openxmlformats-officedocument.presentationml.slideLayout+xml"/>
  <Override PartName="/ppt/slideLayouts/slideLayout24.xml" ContentType="application/vnd.openxmlformats-officedocument.presentationml.slideLayout+xml"/>
  <Override PartName="/ppt/slideLayouts/slideLayout5.xml" ContentType="application/vnd.openxmlformats-officedocument.presentationml.slideLayout+xml"/>
  <Override PartName="/ppt/slideLayouts/slideLayout23.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xml" ContentType="application/vnd.openxmlformats-officedocument.presentationml.slideLayout+xml"/>
  <Override PartName="/ppt/slideLayouts/slideLayout17.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18.xml" ContentType="application/vnd.openxmlformats-officedocument.presentationml.slideLayout+xml"/>
  <Override PartName="/ppt/slideLayouts/slideLayout3.xml" ContentType="application/vnd.openxmlformats-officedocument.presentationml.slideLayout+xml"/>
  <Override PartName="/ppt/slideLayouts/slideLayout21.xml" ContentType="application/vnd.openxmlformats-officedocument.presentationml.slideLayout+xml"/>
  <Override PartName="/ppt/slideLayouts/slideLayout19.xml" ContentType="application/vnd.openxmlformats-officedocument.presentationml.slideLayout+xml"/>
  <Override PartName="/ppt/slideLayouts/slideLayout4.xml" ContentType="application/vnd.openxmlformats-officedocument.presentationml.slideLayout+xml"/>
  <Override PartName="/ppt/slideLayouts/slideLayout22.xml" ContentType="application/vnd.openxmlformats-officedocument.presentationml.slideLayout+xml"/>
  <Override PartName="/ppt/media/image1.jpeg" ContentType="image/jpeg"/>
  <Override PartName="/ppt/media/image2.jpeg" ContentType="image/jpeg"/>
  <Override PartName="/ppt/media/image3.jpeg" ContentType="image/jpeg"/>
  <Override PartName="/ppt/media/image4.jpeg" ContentType="image/jpeg"/>
  <Override PartName="/ppt/media/image5.jpeg" ContentType="image/jpeg"/>
  <Override PartName="/ppt/media/image10.jpeg" ContentType="image/jpeg"/>
  <Override PartName="/ppt/media/image6.jpeg" ContentType="image/jpeg"/>
  <Override PartName="/ppt/media/image7.jpeg" ContentType="image/jpeg"/>
  <Override PartName="/ppt/media/image8.jpeg" ContentType="image/jpeg"/>
  <Override PartName="/ppt/media/image9.png" ContentType="image/png"/>
  <Override PartName="/ppt/presProps.xml" ContentType="application/vnd.openxmlformats-officedocument.presentationml.presProps+xml"/>
  <Override PartName="/ppt/slides/slide1.xml" ContentType="application/vnd.openxmlformats-officedocument.presentationml.slide+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3.xml.rels" ContentType="application/vnd.openxmlformats-package.relationships+xml"/>
  <Override PartName="/ppt/slides/_rels/slide5.xml.rels" ContentType="application/vnd.openxmlformats-package.relationships+xml"/>
  <Override PartName="/ppt/slides/_rels/slide2.xml.rels" ContentType="application/vnd.openxmlformats-package.relationships+xml"/>
  <Override PartName="/ppt/slides/_rels/slide4.xml.rels" ContentType="application/vnd.openxmlformats-package.relationships+xml"/>
  <Override PartName="/ppt/slides/_rels/slide1.xml.rels" ContentType="application/vnd.openxmlformats-package.relationships+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Lst>
  <p:sldIdLst>
    <p:sldId id="256" r:id="rId4"/>
    <p:sldId id="257" r:id="rId5"/>
    <p:sldId id="258" r:id="rId6"/>
    <p:sldId id="259" r:id="rId7"/>
    <p:sldId id="260" r:id="rId8"/>
    <p:sldId id="261" r:id="rId9"/>
    <p:sldId id="262" r:id="rId10"/>
    <p:sldId id="263" r:id="rId11"/>
    <p:sldId id="264" r:id="rId12"/>
  </p:sldIdLst>
  <p:sldSz cx="10080625" cy="567055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p>
            <a:r>
              <a:t>Footer</a:t>
            </a:r>
          </a:p>
        </p:txBody>
      </p:sp>
      <p:sp>
        <p:nvSpPr>
          <p:cNvPr id="3" name="PlaceHolder 2"/>
          <p:cNvSpPr>
            <a:spLocks noGrp="1"/>
          </p:cNvSpPr>
          <p:nvPr>
            <p:ph type="sldNum" idx="2"/>
          </p:nvPr>
        </p:nvSpPr>
        <p:spPr/>
        <p:txBody>
          <a:bodyPr/>
          <a:p>
            <a:fld id="{62831DAB-635B-4FAB-BBF5-3926398D59AD}" type="slidenum">
              <a:t>&lt;#&gt;</a:t>
            </a:fld>
          </a:p>
        </p:txBody>
      </p:sp>
      <p:sp>
        <p:nvSpPr>
          <p:cNvPr id="4" name="PlaceHolder 3"/>
          <p:cNvSpPr>
            <a:spLocks noGrp="1"/>
          </p:cNvSpPr>
          <p:nvPr>
            <p:ph type="dt" idx="3"/>
          </p:nvPr>
        </p:nvSpPr>
        <p:spPr/>
        <p:txBody>
          <a:bodyPr/>
          <a:p>
            <a:r>
              <a:rPr lang="en-US"/>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504000" y="226080"/>
            <a:ext cx="9072000" cy="946440"/>
          </a:xfrm>
          <a:prstGeom prst="rect">
            <a:avLst/>
          </a:prstGeom>
          <a:noFill/>
          <a:ln w="0">
            <a:noFill/>
          </a:ln>
        </p:spPr>
        <p:txBody>
          <a:bodyPr lIns="0" rIns="0" tIns="0" bIns="0" anchor="ctr">
            <a:noAutofit/>
          </a:bodyPr>
          <a:p>
            <a:pPr algn="ctr">
              <a:buNone/>
            </a:pPr>
            <a:endParaRPr b="0" lang="en-US" sz="4400" spc="-1" strike="noStrike">
              <a:latin typeface="Arial"/>
            </a:endParaRPr>
          </a:p>
        </p:txBody>
      </p:sp>
      <p:sp>
        <p:nvSpPr>
          <p:cNvPr id="27" name="PlaceHolder 2"/>
          <p:cNvSpPr>
            <a:spLocks noGrp="1"/>
          </p:cNvSpPr>
          <p:nvPr>
            <p:ph/>
          </p:nvPr>
        </p:nvSpPr>
        <p:spPr>
          <a:xfrm>
            <a:off x="504000" y="1326600"/>
            <a:ext cx="9072000" cy="1568520"/>
          </a:xfrm>
          <a:prstGeom prst="rect">
            <a:avLst/>
          </a:prstGeom>
          <a:noFill/>
          <a:ln w="0">
            <a:noFill/>
          </a:ln>
        </p:spPr>
        <p:txBody>
          <a:bodyPr lIns="0" rIns="0" tIns="0" bIns="0" anchor="t">
            <a:normAutofit/>
          </a:bodyPr>
          <a:p>
            <a:endParaRPr b="0" lang="en-US" sz="3200" spc="-1" strike="noStrike">
              <a:latin typeface="Arial"/>
            </a:endParaRPr>
          </a:p>
        </p:txBody>
      </p:sp>
      <p:sp>
        <p:nvSpPr>
          <p:cNvPr id="28" name="PlaceHolder 3"/>
          <p:cNvSpPr>
            <a:spLocks noGrp="1"/>
          </p:cNvSpPr>
          <p:nvPr>
            <p:ph/>
          </p:nvPr>
        </p:nvSpPr>
        <p:spPr>
          <a:xfrm>
            <a:off x="504000" y="3044520"/>
            <a:ext cx="9072000" cy="1568520"/>
          </a:xfrm>
          <a:prstGeom prst="rect">
            <a:avLst/>
          </a:prstGeom>
          <a:noFill/>
          <a:ln w="0">
            <a:noFill/>
          </a:ln>
        </p:spPr>
        <p:txBody>
          <a:bodyPr lIns="0" rIns="0" tIns="0" bIns="0" anchor="t">
            <a:normAutofit/>
          </a:bodyPr>
          <a:p>
            <a:endParaRPr b="0" lang="en-US" sz="3200" spc="-1" strike="noStrike">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3E8730D8-7869-48EB-AFC2-DF671C488D69}" type="slidenum">
              <a:t>&lt;#&gt;</a:t>
            </a:fld>
          </a:p>
        </p:txBody>
      </p:sp>
      <p:sp>
        <p:nvSpPr>
          <p:cNvPr id="7" name="PlaceHolder 6"/>
          <p:cNvSpPr>
            <a:spLocks noGrp="1"/>
          </p:cNvSpPr>
          <p:nvPr>
            <p:ph type="dt" idx="3"/>
          </p:nvPr>
        </p:nvSpPr>
        <p:spPr/>
        <p:txBody>
          <a:bodyPr/>
          <a:p>
            <a:r>
              <a:rPr lang="en-US"/>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504000" y="226080"/>
            <a:ext cx="9072000" cy="946440"/>
          </a:xfrm>
          <a:prstGeom prst="rect">
            <a:avLst/>
          </a:prstGeom>
          <a:noFill/>
          <a:ln w="0">
            <a:noFill/>
          </a:ln>
        </p:spPr>
        <p:txBody>
          <a:bodyPr lIns="0" rIns="0" tIns="0" bIns="0" anchor="ctr">
            <a:noAutofit/>
          </a:bodyPr>
          <a:p>
            <a:pPr algn="ctr">
              <a:buNone/>
            </a:pPr>
            <a:endParaRPr b="0" lang="en-US" sz="4400" spc="-1" strike="noStrike">
              <a:latin typeface="Arial"/>
            </a:endParaRPr>
          </a:p>
        </p:txBody>
      </p:sp>
      <p:sp>
        <p:nvSpPr>
          <p:cNvPr id="30" name="PlaceHolder 2"/>
          <p:cNvSpPr>
            <a:spLocks noGrp="1"/>
          </p:cNvSpPr>
          <p:nvPr>
            <p:ph/>
          </p:nvPr>
        </p:nvSpPr>
        <p:spPr>
          <a:xfrm>
            <a:off x="504000" y="1326600"/>
            <a:ext cx="4426920" cy="1568520"/>
          </a:xfrm>
          <a:prstGeom prst="rect">
            <a:avLst/>
          </a:prstGeom>
          <a:noFill/>
          <a:ln w="0">
            <a:noFill/>
          </a:ln>
        </p:spPr>
        <p:txBody>
          <a:bodyPr lIns="0" rIns="0" tIns="0" bIns="0" anchor="t">
            <a:normAutofit/>
          </a:bodyPr>
          <a:p>
            <a:endParaRPr b="0" lang="en-US" sz="3200" spc="-1" strike="noStrike">
              <a:latin typeface="Arial"/>
            </a:endParaRPr>
          </a:p>
        </p:txBody>
      </p:sp>
      <p:sp>
        <p:nvSpPr>
          <p:cNvPr id="31" name="PlaceHolder 3"/>
          <p:cNvSpPr>
            <a:spLocks noGrp="1"/>
          </p:cNvSpPr>
          <p:nvPr>
            <p:ph/>
          </p:nvPr>
        </p:nvSpPr>
        <p:spPr>
          <a:xfrm>
            <a:off x="5152680" y="1326600"/>
            <a:ext cx="4426920" cy="1568520"/>
          </a:xfrm>
          <a:prstGeom prst="rect">
            <a:avLst/>
          </a:prstGeom>
          <a:noFill/>
          <a:ln w="0">
            <a:noFill/>
          </a:ln>
        </p:spPr>
        <p:txBody>
          <a:bodyPr lIns="0" rIns="0" tIns="0" bIns="0" anchor="t">
            <a:normAutofit/>
          </a:bodyPr>
          <a:p>
            <a:endParaRPr b="0" lang="en-US" sz="3200" spc="-1" strike="noStrike">
              <a:latin typeface="Arial"/>
            </a:endParaRPr>
          </a:p>
        </p:txBody>
      </p:sp>
      <p:sp>
        <p:nvSpPr>
          <p:cNvPr id="32" name="PlaceHolder 4"/>
          <p:cNvSpPr>
            <a:spLocks noGrp="1"/>
          </p:cNvSpPr>
          <p:nvPr>
            <p:ph/>
          </p:nvPr>
        </p:nvSpPr>
        <p:spPr>
          <a:xfrm>
            <a:off x="504000" y="3044520"/>
            <a:ext cx="4426920" cy="1568520"/>
          </a:xfrm>
          <a:prstGeom prst="rect">
            <a:avLst/>
          </a:prstGeom>
          <a:noFill/>
          <a:ln w="0">
            <a:noFill/>
          </a:ln>
        </p:spPr>
        <p:txBody>
          <a:bodyPr lIns="0" rIns="0" tIns="0" bIns="0" anchor="t">
            <a:normAutofit/>
          </a:bodyPr>
          <a:p>
            <a:endParaRPr b="0" lang="en-US" sz="3200" spc="-1" strike="noStrike">
              <a:latin typeface="Arial"/>
            </a:endParaRPr>
          </a:p>
        </p:txBody>
      </p:sp>
      <p:sp>
        <p:nvSpPr>
          <p:cNvPr id="33" name="PlaceHolder 5"/>
          <p:cNvSpPr>
            <a:spLocks noGrp="1"/>
          </p:cNvSpPr>
          <p:nvPr>
            <p:ph/>
          </p:nvPr>
        </p:nvSpPr>
        <p:spPr>
          <a:xfrm>
            <a:off x="5152680" y="3044520"/>
            <a:ext cx="4426920" cy="1568520"/>
          </a:xfrm>
          <a:prstGeom prst="rect">
            <a:avLst/>
          </a:prstGeom>
          <a:noFill/>
          <a:ln w="0">
            <a:noFill/>
          </a:ln>
        </p:spPr>
        <p:txBody>
          <a:bodyPr lIns="0" rIns="0" tIns="0" bIns="0" anchor="t">
            <a:normAutofit/>
          </a:bodyPr>
          <a:p>
            <a:endParaRPr b="0" lang="en-US" sz="3200" spc="-1" strike="noStrike">
              <a:latin typeface="Arial"/>
            </a:endParaRPr>
          </a:p>
        </p:txBody>
      </p:sp>
      <p:sp>
        <p:nvSpPr>
          <p:cNvPr id="7" name="PlaceHolder 6"/>
          <p:cNvSpPr>
            <a:spLocks noGrp="1"/>
          </p:cNvSpPr>
          <p:nvPr>
            <p:ph type="ftr" idx="1"/>
          </p:nvPr>
        </p:nvSpPr>
        <p:spPr/>
        <p:txBody>
          <a:bodyPr/>
          <a:p>
            <a:r>
              <a:t>Footer</a:t>
            </a:r>
          </a:p>
        </p:txBody>
      </p:sp>
      <p:sp>
        <p:nvSpPr>
          <p:cNvPr id="8" name="PlaceHolder 7"/>
          <p:cNvSpPr>
            <a:spLocks noGrp="1"/>
          </p:cNvSpPr>
          <p:nvPr>
            <p:ph type="sldNum" idx="2"/>
          </p:nvPr>
        </p:nvSpPr>
        <p:spPr/>
        <p:txBody>
          <a:bodyPr/>
          <a:p>
            <a:fld id="{59E0EA6C-E278-449B-A44E-44D9E396ADF4}" type="slidenum">
              <a:t>&lt;#&gt;</a:t>
            </a:fld>
          </a:p>
        </p:txBody>
      </p:sp>
      <p:sp>
        <p:nvSpPr>
          <p:cNvPr id="9" name="PlaceHolder 8"/>
          <p:cNvSpPr>
            <a:spLocks noGrp="1"/>
          </p:cNvSpPr>
          <p:nvPr>
            <p:ph type="dt" idx="3"/>
          </p:nvPr>
        </p:nvSpPr>
        <p:spPr/>
        <p:txBody>
          <a:bodyPr/>
          <a:p>
            <a:r>
              <a:rPr lang="en-US"/>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504000" y="226080"/>
            <a:ext cx="9072000" cy="946440"/>
          </a:xfrm>
          <a:prstGeom prst="rect">
            <a:avLst/>
          </a:prstGeom>
          <a:noFill/>
          <a:ln w="0">
            <a:noFill/>
          </a:ln>
        </p:spPr>
        <p:txBody>
          <a:bodyPr lIns="0" rIns="0" tIns="0" bIns="0" anchor="ctr">
            <a:noAutofit/>
          </a:bodyPr>
          <a:p>
            <a:pPr algn="ctr">
              <a:buNone/>
            </a:pPr>
            <a:endParaRPr b="0" lang="en-US" sz="4400" spc="-1" strike="noStrike">
              <a:latin typeface="Arial"/>
            </a:endParaRPr>
          </a:p>
        </p:txBody>
      </p:sp>
      <p:sp>
        <p:nvSpPr>
          <p:cNvPr id="35" name="PlaceHolder 2"/>
          <p:cNvSpPr>
            <a:spLocks noGrp="1"/>
          </p:cNvSpPr>
          <p:nvPr>
            <p:ph/>
          </p:nvPr>
        </p:nvSpPr>
        <p:spPr>
          <a:xfrm>
            <a:off x="504000" y="1326600"/>
            <a:ext cx="2921040" cy="1568520"/>
          </a:xfrm>
          <a:prstGeom prst="rect">
            <a:avLst/>
          </a:prstGeom>
          <a:noFill/>
          <a:ln w="0">
            <a:noFill/>
          </a:ln>
        </p:spPr>
        <p:txBody>
          <a:bodyPr lIns="0" rIns="0" tIns="0" bIns="0" anchor="t">
            <a:normAutofit/>
          </a:bodyPr>
          <a:p>
            <a:endParaRPr b="0" lang="en-US" sz="3200" spc="-1" strike="noStrike">
              <a:latin typeface="Arial"/>
            </a:endParaRPr>
          </a:p>
        </p:txBody>
      </p:sp>
      <p:sp>
        <p:nvSpPr>
          <p:cNvPr id="36" name="PlaceHolder 3"/>
          <p:cNvSpPr>
            <a:spLocks noGrp="1"/>
          </p:cNvSpPr>
          <p:nvPr>
            <p:ph/>
          </p:nvPr>
        </p:nvSpPr>
        <p:spPr>
          <a:xfrm>
            <a:off x="3571560" y="1326600"/>
            <a:ext cx="2921040" cy="1568520"/>
          </a:xfrm>
          <a:prstGeom prst="rect">
            <a:avLst/>
          </a:prstGeom>
          <a:noFill/>
          <a:ln w="0">
            <a:noFill/>
          </a:ln>
        </p:spPr>
        <p:txBody>
          <a:bodyPr lIns="0" rIns="0" tIns="0" bIns="0" anchor="t">
            <a:normAutofit/>
          </a:bodyPr>
          <a:p>
            <a:endParaRPr b="0" lang="en-US" sz="3200" spc="-1" strike="noStrike">
              <a:latin typeface="Arial"/>
            </a:endParaRPr>
          </a:p>
        </p:txBody>
      </p:sp>
      <p:sp>
        <p:nvSpPr>
          <p:cNvPr id="37" name="PlaceHolder 4"/>
          <p:cNvSpPr>
            <a:spLocks noGrp="1"/>
          </p:cNvSpPr>
          <p:nvPr>
            <p:ph/>
          </p:nvPr>
        </p:nvSpPr>
        <p:spPr>
          <a:xfrm>
            <a:off x="6639120" y="1326600"/>
            <a:ext cx="2921040" cy="1568520"/>
          </a:xfrm>
          <a:prstGeom prst="rect">
            <a:avLst/>
          </a:prstGeom>
          <a:noFill/>
          <a:ln w="0">
            <a:noFill/>
          </a:ln>
        </p:spPr>
        <p:txBody>
          <a:bodyPr lIns="0" rIns="0" tIns="0" bIns="0" anchor="t">
            <a:normAutofit/>
          </a:bodyPr>
          <a:p>
            <a:endParaRPr b="0" lang="en-US" sz="3200" spc="-1" strike="noStrike">
              <a:latin typeface="Arial"/>
            </a:endParaRPr>
          </a:p>
        </p:txBody>
      </p:sp>
      <p:sp>
        <p:nvSpPr>
          <p:cNvPr id="38" name="PlaceHolder 5"/>
          <p:cNvSpPr>
            <a:spLocks noGrp="1"/>
          </p:cNvSpPr>
          <p:nvPr>
            <p:ph/>
          </p:nvPr>
        </p:nvSpPr>
        <p:spPr>
          <a:xfrm>
            <a:off x="504000" y="3044520"/>
            <a:ext cx="2921040" cy="1568520"/>
          </a:xfrm>
          <a:prstGeom prst="rect">
            <a:avLst/>
          </a:prstGeom>
          <a:noFill/>
          <a:ln w="0">
            <a:noFill/>
          </a:ln>
        </p:spPr>
        <p:txBody>
          <a:bodyPr lIns="0" rIns="0" tIns="0" bIns="0" anchor="t">
            <a:normAutofit/>
          </a:bodyPr>
          <a:p>
            <a:endParaRPr b="0" lang="en-US" sz="3200" spc="-1" strike="noStrike">
              <a:latin typeface="Arial"/>
            </a:endParaRPr>
          </a:p>
        </p:txBody>
      </p:sp>
      <p:sp>
        <p:nvSpPr>
          <p:cNvPr id="39" name="PlaceHolder 6"/>
          <p:cNvSpPr>
            <a:spLocks noGrp="1"/>
          </p:cNvSpPr>
          <p:nvPr>
            <p:ph/>
          </p:nvPr>
        </p:nvSpPr>
        <p:spPr>
          <a:xfrm>
            <a:off x="3571560" y="3044520"/>
            <a:ext cx="2921040" cy="1568520"/>
          </a:xfrm>
          <a:prstGeom prst="rect">
            <a:avLst/>
          </a:prstGeom>
          <a:noFill/>
          <a:ln w="0">
            <a:noFill/>
          </a:ln>
        </p:spPr>
        <p:txBody>
          <a:bodyPr lIns="0" rIns="0" tIns="0" bIns="0" anchor="t">
            <a:normAutofit/>
          </a:bodyPr>
          <a:p>
            <a:endParaRPr b="0" lang="en-US" sz="3200" spc="-1" strike="noStrike">
              <a:latin typeface="Arial"/>
            </a:endParaRPr>
          </a:p>
        </p:txBody>
      </p:sp>
      <p:sp>
        <p:nvSpPr>
          <p:cNvPr id="40" name="PlaceHolder 7"/>
          <p:cNvSpPr>
            <a:spLocks noGrp="1"/>
          </p:cNvSpPr>
          <p:nvPr>
            <p:ph/>
          </p:nvPr>
        </p:nvSpPr>
        <p:spPr>
          <a:xfrm>
            <a:off x="6639120" y="3044520"/>
            <a:ext cx="2921040" cy="1568520"/>
          </a:xfrm>
          <a:prstGeom prst="rect">
            <a:avLst/>
          </a:prstGeom>
          <a:noFill/>
          <a:ln w="0">
            <a:noFill/>
          </a:ln>
        </p:spPr>
        <p:txBody>
          <a:bodyPr lIns="0" rIns="0" tIns="0" bIns="0" anchor="t">
            <a:normAutofit/>
          </a:bodyPr>
          <a:p>
            <a:endParaRPr b="0" lang="en-US" sz="3200" spc="-1" strike="noStrike">
              <a:latin typeface="Arial"/>
            </a:endParaRPr>
          </a:p>
        </p:txBody>
      </p:sp>
      <p:sp>
        <p:nvSpPr>
          <p:cNvPr id="9" name="PlaceHolder 8"/>
          <p:cNvSpPr>
            <a:spLocks noGrp="1"/>
          </p:cNvSpPr>
          <p:nvPr>
            <p:ph type="ftr" idx="1"/>
          </p:nvPr>
        </p:nvSpPr>
        <p:spPr/>
        <p:txBody>
          <a:bodyPr/>
          <a:p>
            <a:r>
              <a:t>Footer</a:t>
            </a:r>
          </a:p>
        </p:txBody>
      </p:sp>
      <p:sp>
        <p:nvSpPr>
          <p:cNvPr id="10" name="PlaceHolder 9"/>
          <p:cNvSpPr>
            <a:spLocks noGrp="1"/>
          </p:cNvSpPr>
          <p:nvPr>
            <p:ph type="sldNum" idx="2"/>
          </p:nvPr>
        </p:nvSpPr>
        <p:spPr/>
        <p:txBody>
          <a:bodyPr/>
          <a:p>
            <a:fld id="{E4E02F70-577E-46D0-BA6F-E08FDEF53A78}" type="slidenum">
              <a:t>&lt;#&gt;</a:t>
            </a:fld>
          </a:p>
        </p:txBody>
      </p:sp>
      <p:sp>
        <p:nvSpPr>
          <p:cNvPr id="11" name="PlaceHolder 10"/>
          <p:cNvSpPr>
            <a:spLocks noGrp="1"/>
          </p:cNvSpPr>
          <p:nvPr>
            <p:ph type="dt" idx="3"/>
          </p:nvPr>
        </p:nvSpPr>
        <p:spPr/>
        <p:txBody>
          <a:bodyPr/>
          <a:p>
            <a:r>
              <a:rPr lang="en-US"/>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4"/>
          </p:nvPr>
        </p:nvSpPr>
        <p:spPr/>
        <p:txBody>
          <a:bodyPr/>
          <a:p>
            <a:r>
              <a:t>Footer</a:t>
            </a:r>
          </a:p>
        </p:txBody>
      </p:sp>
      <p:sp>
        <p:nvSpPr>
          <p:cNvPr id="3" name="PlaceHolder 2"/>
          <p:cNvSpPr>
            <a:spLocks noGrp="1"/>
          </p:cNvSpPr>
          <p:nvPr>
            <p:ph type="sldNum" idx="5"/>
          </p:nvPr>
        </p:nvSpPr>
        <p:spPr/>
        <p:txBody>
          <a:bodyPr/>
          <a:p>
            <a:fld id="{975759CC-4085-4B79-A03C-52F9B403EE76}" type="slidenum">
              <a:t>&lt;#&gt;</a:t>
            </a:fld>
          </a:p>
        </p:txBody>
      </p:sp>
      <p:sp>
        <p:nvSpPr>
          <p:cNvPr id="4" name="PlaceHolder 3"/>
          <p:cNvSpPr>
            <a:spLocks noGrp="1"/>
          </p:cNvSpPr>
          <p:nvPr>
            <p:ph type="dt" idx="6"/>
          </p:nvPr>
        </p:nvSpPr>
        <p:spPr/>
        <p:txBody>
          <a:bodyPr/>
          <a:p>
            <a:r>
              <a:rPr lang="en-US"/>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6" name="PlaceHolder 1"/>
          <p:cNvSpPr>
            <a:spLocks noGrp="1"/>
          </p:cNvSpPr>
          <p:nvPr>
            <p:ph type="title"/>
          </p:nvPr>
        </p:nvSpPr>
        <p:spPr>
          <a:xfrm>
            <a:off x="504000" y="226080"/>
            <a:ext cx="9072000" cy="946440"/>
          </a:xfrm>
          <a:prstGeom prst="rect">
            <a:avLst/>
          </a:prstGeom>
          <a:noFill/>
          <a:ln w="0">
            <a:noFill/>
          </a:ln>
        </p:spPr>
        <p:txBody>
          <a:bodyPr lIns="0" rIns="0" tIns="0" bIns="0" anchor="ctr">
            <a:noAutofit/>
          </a:bodyPr>
          <a:p>
            <a:pPr algn="ctr">
              <a:buNone/>
            </a:pPr>
            <a:endParaRPr b="0" lang="en-US" sz="4400" spc="-1" strike="noStrike">
              <a:latin typeface="Arial"/>
            </a:endParaRPr>
          </a:p>
        </p:txBody>
      </p:sp>
      <p:sp>
        <p:nvSpPr>
          <p:cNvPr id="47" name="PlaceHolder 2"/>
          <p:cNvSpPr>
            <a:spLocks noGrp="1"/>
          </p:cNvSpPr>
          <p:nvPr>
            <p:ph type="subTitle"/>
          </p:nvPr>
        </p:nvSpPr>
        <p:spPr>
          <a:xfrm>
            <a:off x="504000" y="1326600"/>
            <a:ext cx="9072000" cy="3288600"/>
          </a:xfrm>
          <a:prstGeom prst="rect">
            <a:avLst/>
          </a:prstGeom>
          <a:noFill/>
          <a:ln w="0">
            <a:noFill/>
          </a:ln>
        </p:spPr>
        <p:txBody>
          <a:bodyPr lIns="0" rIns="0" tIns="0" bIns="0" anchor="ctr">
            <a:noAutofit/>
          </a:bodyPr>
          <a:p>
            <a:pPr algn="ctr">
              <a:buNone/>
            </a:pPr>
            <a:endParaRPr b="0" lang="en-US" sz="3200" spc="-1" strike="noStrike">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178DF2CA-3CA4-4A6E-9563-A366305DD0DE}" type="slidenum">
              <a:t>&lt;#&gt;</a:t>
            </a:fld>
          </a:p>
        </p:txBody>
      </p:sp>
      <p:sp>
        <p:nvSpPr>
          <p:cNvPr id="6" name="PlaceHolder 5"/>
          <p:cNvSpPr>
            <a:spLocks noGrp="1"/>
          </p:cNvSpPr>
          <p:nvPr>
            <p:ph type="dt" idx="6"/>
          </p:nvPr>
        </p:nvSpPr>
        <p:spPr/>
        <p:txBody>
          <a:bodyPr/>
          <a:p>
            <a:r>
              <a:rPr lang="en-US"/>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8" name="PlaceHolder 1"/>
          <p:cNvSpPr>
            <a:spLocks noGrp="1"/>
          </p:cNvSpPr>
          <p:nvPr>
            <p:ph type="title"/>
          </p:nvPr>
        </p:nvSpPr>
        <p:spPr>
          <a:xfrm>
            <a:off x="504000" y="226080"/>
            <a:ext cx="9072000" cy="946440"/>
          </a:xfrm>
          <a:prstGeom prst="rect">
            <a:avLst/>
          </a:prstGeom>
          <a:noFill/>
          <a:ln w="0">
            <a:noFill/>
          </a:ln>
        </p:spPr>
        <p:txBody>
          <a:bodyPr lIns="0" rIns="0" tIns="0" bIns="0" anchor="ctr">
            <a:noAutofit/>
          </a:bodyPr>
          <a:p>
            <a:pPr algn="ctr">
              <a:buNone/>
            </a:pPr>
            <a:endParaRPr b="0" lang="en-US" sz="4400" spc="-1" strike="noStrike">
              <a:latin typeface="Arial"/>
            </a:endParaRPr>
          </a:p>
        </p:txBody>
      </p:sp>
      <p:sp>
        <p:nvSpPr>
          <p:cNvPr id="49" name="PlaceHolder 2"/>
          <p:cNvSpPr>
            <a:spLocks noGrp="1"/>
          </p:cNvSpPr>
          <p:nvPr>
            <p:ph/>
          </p:nvPr>
        </p:nvSpPr>
        <p:spPr>
          <a:xfrm>
            <a:off x="504000" y="1326600"/>
            <a:ext cx="9072000" cy="3288600"/>
          </a:xfrm>
          <a:prstGeom prst="rect">
            <a:avLst/>
          </a:prstGeom>
          <a:noFill/>
          <a:ln w="0">
            <a:noFill/>
          </a:ln>
        </p:spPr>
        <p:txBody>
          <a:bodyPr lIns="0" rIns="0" tIns="0" bIns="0" anchor="t">
            <a:normAutofit/>
          </a:bodyPr>
          <a:p>
            <a:endParaRPr b="0" lang="en-US" sz="3200" spc="-1" strike="noStrike">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58041654-2534-4EE9-9B12-FBD1DD0359D5}" type="slidenum">
              <a:t>&lt;#&gt;</a:t>
            </a:fld>
          </a:p>
        </p:txBody>
      </p:sp>
      <p:sp>
        <p:nvSpPr>
          <p:cNvPr id="6" name="PlaceHolder 5"/>
          <p:cNvSpPr>
            <a:spLocks noGrp="1"/>
          </p:cNvSpPr>
          <p:nvPr>
            <p:ph type="dt" idx="6"/>
          </p:nvPr>
        </p:nvSpPr>
        <p:spPr/>
        <p:txBody>
          <a:bodyPr/>
          <a:p>
            <a:r>
              <a:rPr lang="en-US"/>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504000" y="226080"/>
            <a:ext cx="9072000" cy="946440"/>
          </a:xfrm>
          <a:prstGeom prst="rect">
            <a:avLst/>
          </a:prstGeom>
          <a:noFill/>
          <a:ln w="0">
            <a:noFill/>
          </a:ln>
        </p:spPr>
        <p:txBody>
          <a:bodyPr lIns="0" rIns="0" tIns="0" bIns="0" anchor="ctr">
            <a:noAutofit/>
          </a:bodyPr>
          <a:p>
            <a:pPr algn="ctr">
              <a:buNone/>
            </a:pPr>
            <a:endParaRPr b="0" lang="en-US" sz="4400" spc="-1" strike="noStrike">
              <a:latin typeface="Arial"/>
            </a:endParaRPr>
          </a:p>
        </p:txBody>
      </p:sp>
      <p:sp>
        <p:nvSpPr>
          <p:cNvPr id="51" name="PlaceHolder 2"/>
          <p:cNvSpPr>
            <a:spLocks noGrp="1"/>
          </p:cNvSpPr>
          <p:nvPr>
            <p:ph/>
          </p:nvPr>
        </p:nvSpPr>
        <p:spPr>
          <a:xfrm>
            <a:off x="504000" y="1326600"/>
            <a:ext cx="4426920" cy="3288600"/>
          </a:xfrm>
          <a:prstGeom prst="rect">
            <a:avLst/>
          </a:prstGeom>
          <a:noFill/>
          <a:ln w="0">
            <a:noFill/>
          </a:ln>
        </p:spPr>
        <p:txBody>
          <a:bodyPr lIns="0" rIns="0" tIns="0" bIns="0" anchor="t">
            <a:normAutofit/>
          </a:bodyPr>
          <a:p>
            <a:endParaRPr b="0" lang="en-US" sz="3200" spc="-1" strike="noStrike">
              <a:latin typeface="Arial"/>
            </a:endParaRPr>
          </a:p>
        </p:txBody>
      </p:sp>
      <p:sp>
        <p:nvSpPr>
          <p:cNvPr id="52" name="PlaceHolder 3"/>
          <p:cNvSpPr>
            <a:spLocks noGrp="1"/>
          </p:cNvSpPr>
          <p:nvPr>
            <p:ph/>
          </p:nvPr>
        </p:nvSpPr>
        <p:spPr>
          <a:xfrm>
            <a:off x="5152680" y="1326600"/>
            <a:ext cx="4426920" cy="3288600"/>
          </a:xfrm>
          <a:prstGeom prst="rect">
            <a:avLst/>
          </a:prstGeom>
          <a:noFill/>
          <a:ln w="0">
            <a:noFill/>
          </a:ln>
        </p:spPr>
        <p:txBody>
          <a:bodyPr lIns="0" rIns="0" tIns="0" bIns="0" anchor="t">
            <a:normAutofit/>
          </a:bodyPr>
          <a:p>
            <a:endParaRPr b="0" lang="en-US" sz="3200" spc="-1" strike="noStrike">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65435429-34BD-4E08-8559-0926CFE51B91}" type="slidenum">
              <a:t>&lt;#&gt;</a:t>
            </a:fld>
          </a:p>
        </p:txBody>
      </p:sp>
      <p:sp>
        <p:nvSpPr>
          <p:cNvPr id="7" name="PlaceHolder 6"/>
          <p:cNvSpPr>
            <a:spLocks noGrp="1"/>
          </p:cNvSpPr>
          <p:nvPr>
            <p:ph type="dt" idx="6"/>
          </p:nvPr>
        </p:nvSpPr>
        <p:spPr/>
        <p:txBody>
          <a:bodyPr/>
          <a:p>
            <a:r>
              <a:rPr lang="en-US"/>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3" name="PlaceHolder 1"/>
          <p:cNvSpPr>
            <a:spLocks noGrp="1"/>
          </p:cNvSpPr>
          <p:nvPr>
            <p:ph type="title"/>
          </p:nvPr>
        </p:nvSpPr>
        <p:spPr>
          <a:xfrm>
            <a:off x="504000" y="226080"/>
            <a:ext cx="9072000" cy="946440"/>
          </a:xfrm>
          <a:prstGeom prst="rect">
            <a:avLst/>
          </a:prstGeom>
          <a:noFill/>
          <a:ln w="0">
            <a:noFill/>
          </a:ln>
        </p:spPr>
        <p:txBody>
          <a:bodyPr lIns="0" rIns="0" tIns="0" bIns="0" anchor="ctr">
            <a:noAutofit/>
          </a:bodyPr>
          <a:p>
            <a:pPr algn="ctr">
              <a:buNone/>
            </a:pPr>
            <a:endParaRPr b="0" lang="en-US" sz="4400" spc="-1" strike="noStrike">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CF1A7C0B-E915-4FB3-9BF0-BE7099BD7FD8}" type="slidenum">
              <a:t>&lt;#&gt;</a:t>
            </a:fld>
          </a:p>
        </p:txBody>
      </p:sp>
      <p:sp>
        <p:nvSpPr>
          <p:cNvPr id="5" name="PlaceHolder 4"/>
          <p:cNvSpPr>
            <a:spLocks noGrp="1"/>
          </p:cNvSpPr>
          <p:nvPr>
            <p:ph type="dt" idx="6"/>
          </p:nvPr>
        </p:nvSpPr>
        <p:spPr/>
        <p:txBody>
          <a:bodyPr/>
          <a:p>
            <a:r>
              <a:rPr lang="en-US"/>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4" name="PlaceHolder 1"/>
          <p:cNvSpPr>
            <a:spLocks noGrp="1"/>
          </p:cNvSpPr>
          <p:nvPr>
            <p:ph type="subTitle"/>
          </p:nvPr>
        </p:nvSpPr>
        <p:spPr>
          <a:xfrm>
            <a:off x="504000" y="226080"/>
            <a:ext cx="9072000" cy="4388400"/>
          </a:xfrm>
          <a:prstGeom prst="rect">
            <a:avLst/>
          </a:prstGeom>
          <a:noFill/>
          <a:ln w="0">
            <a:noFill/>
          </a:ln>
        </p:spPr>
        <p:txBody>
          <a:bodyPr lIns="0" rIns="0" tIns="0" bIns="0" anchor="ctr">
            <a:noAutofit/>
          </a:bodyPr>
          <a:p>
            <a:pPr algn="ctr">
              <a:buNone/>
            </a:pPr>
            <a:endParaRPr b="0" lang="en-US" sz="3200" spc="-1" strike="noStrike">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62D81A76-FE25-49E8-A987-DD0615B406DA}" type="slidenum">
              <a:t>&lt;#&gt;</a:t>
            </a:fld>
          </a:p>
        </p:txBody>
      </p:sp>
      <p:sp>
        <p:nvSpPr>
          <p:cNvPr id="5" name="PlaceHolder 4"/>
          <p:cNvSpPr>
            <a:spLocks noGrp="1"/>
          </p:cNvSpPr>
          <p:nvPr>
            <p:ph type="dt" idx="6"/>
          </p:nvPr>
        </p:nvSpPr>
        <p:spPr/>
        <p:txBody>
          <a:bodyPr/>
          <a:p>
            <a:r>
              <a:rPr lang="en-US"/>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5" name="PlaceHolder 1"/>
          <p:cNvSpPr>
            <a:spLocks noGrp="1"/>
          </p:cNvSpPr>
          <p:nvPr>
            <p:ph type="title"/>
          </p:nvPr>
        </p:nvSpPr>
        <p:spPr>
          <a:xfrm>
            <a:off x="504000" y="226080"/>
            <a:ext cx="9072000" cy="946440"/>
          </a:xfrm>
          <a:prstGeom prst="rect">
            <a:avLst/>
          </a:prstGeom>
          <a:noFill/>
          <a:ln w="0">
            <a:noFill/>
          </a:ln>
        </p:spPr>
        <p:txBody>
          <a:bodyPr lIns="0" rIns="0" tIns="0" bIns="0" anchor="ctr">
            <a:noAutofit/>
          </a:bodyPr>
          <a:p>
            <a:pPr algn="ctr">
              <a:buNone/>
            </a:pPr>
            <a:endParaRPr b="0" lang="en-US" sz="4400" spc="-1" strike="noStrike">
              <a:latin typeface="Arial"/>
            </a:endParaRPr>
          </a:p>
        </p:txBody>
      </p:sp>
      <p:sp>
        <p:nvSpPr>
          <p:cNvPr id="56" name="PlaceHolder 2"/>
          <p:cNvSpPr>
            <a:spLocks noGrp="1"/>
          </p:cNvSpPr>
          <p:nvPr>
            <p:ph/>
          </p:nvPr>
        </p:nvSpPr>
        <p:spPr>
          <a:xfrm>
            <a:off x="504000" y="1326600"/>
            <a:ext cx="4426920" cy="1568520"/>
          </a:xfrm>
          <a:prstGeom prst="rect">
            <a:avLst/>
          </a:prstGeom>
          <a:noFill/>
          <a:ln w="0">
            <a:noFill/>
          </a:ln>
        </p:spPr>
        <p:txBody>
          <a:bodyPr lIns="0" rIns="0" tIns="0" bIns="0" anchor="t">
            <a:normAutofit/>
          </a:bodyPr>
          <a:p>
            <a:endParaRPr b="0" lang="en-US" sz="3200" spc="-1" strike="noStrike">
              <a:latin typeface="Arial"/>
            </a:endParaRPr>
          </a:p>
        </p:txBody>
      </p:sp>
      <p:sp>
        <p:nvSpPr>
          <p:cNvPr id="57" name="PlaceHolder 3"/>
          <p:cNvSpPr>
            <a:spLocks noGrp="1"/>
          </p:cNvSpPr>
          <p:nvPr>
            <p:ph/>
          </p:nvPr>
        </p:nvSpPr>
        <p:spPr>
          <a:xfrm>
            <a:off x="5152680" y="1326600"/>
            <a:ext cx="4426920" cy="3288600"/>
          </a:xfrm>
          <a:prstGeom prst="rect">
            <a:avLst/>
          </a:prstGeom>
          <a:noFill/>
          <a:ln w="0">
            <a:noFill/>
          </a:ln>
        </p:spPr>
        <p:txBody>
          <a:bodyPr lIns="0" rIns="0" tIns="0" bIns="0" anchor="t">
            <a:normAutofit/>
          </a:bodyPr>
          <a:p>
            <a:endParaRPr b="0" lang="en-US" sz="3200" spc="-1" strike="noStrike">
              <a:latin typeface="Arial"/>
            </a:endParaRPr>
          </a:p>
        </p:txBody>
      </p:sp>
      <p:sp>
        <p:nvSpPr>
          <p:cNvPr id="58" name="PlaceHolder 4"/>
          <p:cNvSpPr>
            <a:spLocks noGrp="1"/>
          </p:cNvSpPr>
          <p:nvPr>
            <p:ph/>
          </p:nvPr>
        </p:nvSpPr>
        <p:spPr>
          <a:xfrm>
            <a:off x="504000" y="3044520"/>
            <a:ext cx="4426920" cy="1568520"/>
          </a:xfrm>
          <a:prstGeom prst="rect">
            <a:avLst/>
          </a:prstGeom>
          <a:noFill/>
          <a:ln w="0">
            <a:noFill/>
          </a:ln>
        </p:spPr>
        <p:txBody>
          <a:bodyPr lIns="0" rIns="0" tIns="0" bIns="0" anchor="t">
            <a:normAutofit/>
          </a:bodyPr>
          <a:p>
            <a:endParaRPr b="0" lang="en-US" sz="3200" spc="-1" strike="noStrike">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7E7F6584-17A6-4888-A599-6B9927645764}" type="slidenum">
              <a:t>&lt;#&gt;</a:t>
            </a:fld>
          </a:p>
        </p:txBody>
      </p:sp>
      <p:sp>
        <p:nvSpPr>
          <p:cNvPr id="8" name="PlaceHolder 7"/>
          <p:cNvSpPr>
            <a:spLocks noGrp="1"/>
          </p:cNvSpPr>
          <p:nvPr>
            <p:ph type="dt" idx="6"/>
          </p:nvPr>
        </p:nvSpPr>
        <p:spPr/>
        <p:txBody>
          <a:bodyPr/>
          <a:p>
            <a:r>
              <a:rPr lang="en-US"/>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504000" y="226080"/>
            <a:ext cx="9072000" cy="946440"/>
          </a:xfrm>
          <a:prstGeom prst="rect">
            <a:avLst/>
          </a:prstGeom>
          <a:noFill/>
          <a:ln w="0">
            <a:noFill/>
          </a:ln>
        </p:spPr>
        <p:txBody>
          <a:bodyPr lIns="0" rIns="0" tIns="0" bIns="0" anchor="ctr">
            <a:noAutofit/>
          </a:bodyPr>
          <a:p>
            <a:pPr algn="ctr">
              <a:buNone/>
            </a:pPr>
            <a:endParaRPr b="0" lang="en-US" sz="4400" spc="-1" strike="noStrike">
              <a:latin typeface="Arial"/>
            </a:endParaRPr>
          </a:p>
        </p:txBody>
      </p:sp>
      <p:sp>
        <p:nvSpPr>
          <p:cNvPr id="6" name="PlaceHolder 2"/>
          <p:cNvSpPr>
            <a:spLocks noGrp="1"/>
          </p:cNvSpPr>
          <p:nvPr>
            <p:ph type="subTitle"/>
          </p:nvPr>
        </p:nvSpPr>
        <p:spPr>
          <a:xfrm>
            <a:off x="504000" y="1326600"/>
            <a:ext cx="9072000" cy="3288600"/>
          </a:xfrm>
          <a:prstGeom prst="rect">
            <a:avLst/>
          </a:prstGeom>
          <a:noFill/>
          <a:ln w="0">
            <a:noFill/>
          </a:ln>
        </p:spPr>
        <p:txBody>
          <a:bodyPr lIns="0" rIns="0" tIns="0" bIns="0" anchor="ctr">
            <a:noAutofit/>
          </a:bodyPr>
          <a:p>
            <a:pPr algn="ctr">
              <a:buNone/>
            </a:pPr>
            <a:endParaRPr b="0" lang="en-US" sz="3200" spc="-1" strike="noStrike">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39A8F98C-B09E-463B-817C-FB9014EE0DFD}" type="slidenum">
              <a:t>&lt;#&gt;</a:t>
            </a:fld>
          </a:p>
        </p:txBody>
      </p:sp>
      <p:sp>
        <p:nvSpPr>
          <p:cNvPr id="6" name="PlaceHolder 5"/>
          <p:cNvSpPr>
            <a:spLocks noGrp="1"/>
          </p:cNvSpPr>
          <p:nvPr>
            <p:ph type="dt" idx="3"/>
          </p:nvPr>
        </p:nvSpPr>
        <p:spPr/>
        <p:txBody>
          <a:bodyPr/>
          <a:p>
            <a:r>
              <a:rPr lang="en-US"/>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504000" y="226080"/>
            <a:ext cx="9072000" cy="946440"/>
          </a:xfrm>
          <a:prstGeom prst="rect">
            <a:avLst/>
          </a:prstGeom>
          <a:noFill/>
          <a:ln w="0">
            <a:noFill/>
          </a:ln>
        </p:spPr>
        <p:txBody>
          <a:bodyPr lIns="0" rIns="0" tIns="0" bIns="0" anchor="ctr">
            <a:noAutofit/>
          </a:bodyPr>
          <a:p>
            <a:pPr algn="ctr">
              <a:buNone/>
            </a:pPr>
            <a:endParaRPr b="0" lang="en-US" sz="4400" spc="-1" strike="noStrike">
              <a:latin typeface="Arial"/>
            </a:endParaRPr>
          </a:p>
        </p:txBody>
      </p:sp>
      <p:sp>
        <p:nvSpPr>
          <p:cNvPr id="60" name="PlaceHolder 2"/>
          <p:cNvSpPr>
            <a:spLocks noGrp="1"/>
          </p:cNvSpPr>
          <p:nvPr>
            <p:ph/>
          </p:nvPr>
        </p:nvSpPr>
        <p:spPr>
          <a:xfrm>
            <a:off x="504000" y="1326600"/>
            <a:ext cx="4426920" cy="3288600"/>
          </a:xfrm>
          <a:prstGeom prst="rect">
            <a:avLst/>
          </a:prstGeom>
          <a:noFill/>
          <a:ln w="0">
            <a:noFill/>
          </a:ln>
        </p:spPr>
        <p:txBody>
          <a:bodyPr lIns="0" rIns="0" tIns="0" bIns="0" anchor="t">
            <a:normAutofit/>
          </a:bodyPr>
          <a:p>
            <a:endParaRPr b="0" lang="en-US" sz="3200" spc="-1" strike="noStrike">
              <a:latin typeface="Arial"/>
            </a:endParaRPr>
          </a:p>
        </p:txBody>
      </p:sp>
      <p:sp>
        <p:nvSpPr>
          <p:cNvPr id="61" name="PlaceHolder 3"/>
          <p:cNvSpPr>
            <a:spLocks noGrp="1"/>
          </p:cNvSpPr>
          <p:nvPr>
            <p:ph/>
          </p:nvPr>
        </p:nvSpPr>
        <p:spPr>
          <a:xfrm>
            <a:off x="5152680" y="1326600"/>
            <a:ext cx="4426920" cy="1568520"/>
          </a:xfrm>
          <a:prstGeom prst="rect">
            <a:avLst/>
          </a:prstGeom>
          <a:noFill/>
          <a:ln w="0">
            <a:noFill/>
          </a:ln>
        </p:spPr>
        <p:txBody>
          <a:bodyPr lIns="0" rIns="0" tIns="0" bIns="0" anchor="t">
            <a:normAutofit/>
          </a:bodyPr>
          <a:p>
            <a:endParaRPr b="0" lang="en-US" sz="3200" spc="-1" strike="noStrike">
              <a:latin typeface="Arial"/>
            </a:endParaRPr>
          </a:p>
        </p:txBody>
      </p:sp>
      <p:sp>
        <p:nvSpPr>
          <p:cNvPr id="62" name="PlaceHolder 4"/>
          <p:cNvSpPr>
            <a:spLocks noGrp="1"/>
          </p:cNvSpPr>
          <p:nvPr>
            <p:ph/>
          </p:nvPr>
        </p:nvSpPr>
        <p:spPr>
          <a:xfrm>
            <a:off x="5152680" y="3044520"/>
            <a:ext cx="4426920" cy="1568520"/>
          </a:xfrm>
          <a:prstGeom prst="rect">
            <a:avLst/>
          </a:prstGeom>
          <a:noFill/>
          <a:ln w="0">
            <a:noFill/>
          </a:ln>
        </p:spPr>
        <p:txBody>
          <a:bodyPr lIns="0" rIns="0" tIns="0" bIns="0" anchor="t">
            <a:normAutofit/>
          </a:bodyPr>
          <a:p>
            <a:endParaRPr b="0" lang="en-US" sz="3200" spc="-1" strike="noStrike">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5371E09E-D671-4621-9AC8-BA12EEEF5BBC}" type="slidenum">
              <a:t>&lt;#&gt;</a:t>
            </a:fld>
          </a:p>
        </p:txBody>
      </p:sp>
      <p:sp>
        <p:nvSpPr>
          <p:cNvPr id="8" name="PlaceHolder 7"/>
          <p:cNvSpPr>
            <a:spLocks noGrp="1"/>
          </p:cNvSpPr>
          <p:nvPr>
            <p:ph type="dt" idx="6"/>
          </p:nvPr>
        </p:nvSpPr>
        <p:spPr/>
        <p:txBody>
          <a:bodyPr/>
          <a:p>
            <a:r>
              <a:rPr lang="en-US"/>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504000" y="226080"/>
            <a:ext cx="9072000" cy="946440"/>
          </a:xfrm>
          <a:prstGeom prst="rect">
            <a:avLst/>
          </a:prstGeom>
          <a:noFill/>
          <a:ln w="0">
            <a:noFill/>
          </a:ln>
        </p:spPr>
        <p:txBody>
          <a:bodyPr lIns="0" rIns="0" tIns="0" bIns="0" anchor="ctr">
            <a:noAutofit/>
          </a:bodyPr>
          <a:p>
            <a:pPr algn="ctr">
              <a:buNone/>
            </a:pPr>
            <a:endParaRPr b="0" lang="en-US" sz="4400" spc="-1" strike="noStrike">
              <a:latin typeface="Arial"/>
            </a:endParaRPr>
          </a:p>
        </p:txBody>
      </p:sp>
      <p:sp>
        <p:nvSpPr>
          <p:cNvPr id="64" name="PlaceHolder 2"/>
          <p:cNvSpPr>
            <a:spLocks noGrp="1"/>
          </p:cNvSpPr>
          <p:nvPr>
            <p:ph/>
          </p:nvPr>
        </p:nvSpPr>
        <p:spPr>
          <a:xfrm>
            <a:off x="504000" y="1326600"/>
            <a:ext cx="4426920" cy="1568520"/>
          </a:xfrm>
          <a:prstGeom prst="rect">
            <a:avLst/>
          </a:prstGeom>
          <a:noFill/>
          <a:ln w="0">
            <a:noFill/>
          </a:ln>
        </p:spPr>
        <p:txBody>
          <a:bodyPr lIns="0" rIns="0" tIns="0" bIns="0" anchor="t">
            <a:normAutofit/>
          </a:bodyPr>
          <a:p>
            <a:endParaRPr b="0" lang="en-US" sz="3200" spc="-1" strike="noStrike">
              <a:latin typeface="Arial"/>
            </a:endParaRPr>
          </a:p>
        </p:txBody>
      </p:sp>
      <p:sp>
        <p:nvSpPr>
          <p:cNvPr id="65" name="PlaceHolder 3"/>
          <p:cNvSpPr>
            <a:spLocks noGrp="1"/>
          </p:cNvSpPr>
          <p:nvPr>
            <p:ph/>
          </p:nvPr>
        </p:nvSpPr>
        <p:spPr>
          <a:xfrm>
            <a:off x="5152680" y="1326600"/>
            <a:ext cx="4426920" cy="1568520"/>
          </a:xfrm>
          <a:prstGeom prst="rect">
            <a:avLst/>
          </a:prstGeom>
          <a:noFill/>
          <a:ln w="0">
            <a:noFill/>
          </a:ln>
        </p:spPr>
        <p:txBody>
          <a:bodyPr lIns="0" rIns="0" tIns="0" bIns="0" anchor="t">
            <a:normAutofit/>
          </a:bodyPr>
          <a:p>
            <a:endParaRPr b="0" lang="en-US" sz="3200" spc="-1" strike="noStrike">
              <a:latin typeface="Arial"/>
            </a:endParaRPr>
          </a:p>
        </p:txBody>
      </p:sp>
      <p:sp>
        <p:nvSpPr>
          <p:cNvPr id="66" name="PlaceHolder 4"/>
          <p:cNvSpPr>
            <a:spLocks noGrp="1"/>
          </p:cNvSpPr>
          <p:nvPr>
            <p:ph/>
          </p:nvPr>
        </p:nvSpPr>
        <p:spPr>
          <a:xfrm>
            <a:off x="504000" y="3044520"/>
            <a:ext cx="9072000" cy="1568520"/>
          </a:xfrm>
          <a:prstGeom prst="rect">
            <a:avLst/>
          </a:prstGeom>
          <a:noFill/>
          <a:ln w="0">
            <a:noFill/>
          </a:ln>
        </p:spPr>
        <p:txBody>
          <a:bodyPr lIns="0" rIns="0" tIns="0" bIns="0" anchor="t">
            <a:normAutofit/>
          </a:bodyPr>
          <a:p>
            <a:endParaRPr b="0" lang="en-US" sz="3200" spc="-1" strike="noStrike">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C1CD1F00-99EE-452D-ADA4-EAE60C697668}" type="slidenum">
              <a:t>&lt;#&gt;</a:t>
            </a:fld>
          </a:p>
        </p:txBody>
      </p:sp>
      <p:sp>
        <p:nvSpPr>
          <p:cNvPr id="8" name="PlaceHolder 7"/>
          <p:cNvSpPr>
            <a:spLocks noGrp="1"/>
          </p:cNvSpPr>
          <p:nvPr>
            <p:ph type="dt" idx="6"/>
          </p:nvPr>
        </p:nvSpPr>
        <p:spPr/>
        <p:txBody>
          <a:bodyPr/>
          <a:p>
            <a:r>
              <a:rPr lang="en-US"/>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504000" y="226080"/>
            <a:ext cx="9072000" cy="946440"/>
          </a:xfrm>
          <a:prstGeom prst="rect">
            <a:avLst/>
          </a:prstGeom>
          <a:noFill/>
          <a:ln w="0">
            <a:noFill/>
          </a:ln>
        </p:spPr>
        <p:txBody>
          <a:bodyPr lIns="0" rIns="0" tIns="0" bIns="0" anchor="ctr">
            <a:noAutofit/>
          </a:bodyPr>
          <a:p>
            <a:pPr algn="ctr">
              <a:buNone/>
            </a:pPr>
            <a:endParaRPr b="0" lang="en-US" sz="4400" spc="-1" strike="noStrike">
              <a:latin typeface="Arial"/>
            </a:endParaRPr>
          </a:p>
        </p:txBody>
      </p:sp>
      <p:sp>
        <p:nvSpPr>
          <p:cNvPr id="68" name="PlaceHolder 2"/>
          <p:cNvSpPr>
            <a:spLocks noGrp="1"/>
          </p:cNvSpPr>
          <p:nvPr>
            <p:ph/>
          </p:nvPr>
        </p:nvSpPr>
        <p:spPr>
          <a:xfrm>
            <a:off x="504000" y="1326600"/>
            <a:ext cx="9072000" cy="1568520"/>
          </a:xfrm>
          <a:prstGeom prst="rect">
            <a:avLst/>
          </a:prstGeom>
          <a:noFill/>
          <a:ln w="0">
            <a:noFill/>
          </a:ln>
        </p:spPr>
        <p:txBody>
          <a:bodyPr lIns="0" rIns="0" tIns="0" bIns="0" anchor="t">
            <a:normAutofit/>
          </a:bodyPr>
          <a:p>
            <a:endParaRPr b="0" lang="en-US" sz="3200" spc="-1" strike="noStrike">
              <a:latin typeface="Arial"/>
            </a:endParaRPr>
          </a:p>
        </p:txBody>
      </p:sp>
      <p:sp>
        <p:nvSpPr>
          <p:cNvPr id="69" name="PlaceHolder 3"/>
          <p:cNvSpPr>
            <a:spLocks noGrp="1"/>
          </p:cNvSpPr>
          <p:nvPr>
            <p:ph/>
          </p:nvPr>
        </p:nvSpPr>
        <p:spPr>
          <a:xfrm>
            <a:off x="504000" y="3044520"/>
            <a:ext cx="9072000" cy="1568520"/>
          </a:xfrm>
          <a:prstGeom prst="rect">
            <a:avLst/>
          </a:prstGeom>
          <a:noFill/>
          <a:ln w="0">
            <a:noFill/>
          </a:ln>
        </p:spPr>
        <p:txBody>
          <a:bodyPr lIns="0" rIns="0" tIns="0" bIns="0" anchor="t">
            <a:normAutofit/>
          </a:bodyPr>
          <a:p>
            <a:endParaRPr b="0" lang="en-US" sz="3200" spc="-1" strike="noStrike">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B49DB605-0A04-439D-BA07-A89809772892}" type="slidenum">
              <a:t>&lt;#&gt;</a:t>
            </a:fld>
          </a:p>
        </p:txBody>
      </p:sp>
      <p:sp>
        <p:nvSpPr>
          <p:cNvPr id="7" name="PlaceHolder 6"/>
          <p:cNvSpPr>
            <a:spLocks noGrp="1"/>
          </p:cNvSpPr>
          <p:nvPr>
            <p:ph type="dt" idx="6"/>
          </p:nvPr>
        </p:nvSpPr>
        <p:spPr/>
        <p:txBody>
          <a:bodyPr/>
          <a:p>
            <a:r>
              <a:rPr lang="en-US"/>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504000" y="226080"/>
            <a:ext cx="9072000" cy="946440"/>
          </a:xfrm>
          <a:prstGeom prst="rect">
            <a:avLst/>
          </a:prstGeom>
          <a:noFill/>
          <a:ln w="0">
            <a:noFill/>
          </a:ln>
        </p:spPr>
        <p:txBody>
          <a:bodyPr lIns="0" rIns="0" tIns="0" bIns="0" anchor="ctr">
            <a:noAutofit/>
          </a:bodyPr>
          <a:p>
            <a:pPr algn="ctr">
              <a:buNone/>
            </a:pPr>
            <a:endParaRPr b="0" lang="en-US" sz="4400" spc="-1" strike="noStrike">
              <a:latin typeface="Arial"/>
            </a:endParaRPr>
          </a:p>
        </p:txBody>
      </p:sp>
      <p:sp>
        <p:nvSpPr>
          <p:cNvPr id="71" name="PlaceHolder 2"/>
          <p:cNvSpPr>
            <a:spLocks noGrp="1"/>
          </p:cNvSpPr>
          <p:nvPr>
            <p:ph/>
          </p:nvPr>
        </p:nvSpPr>
        <p:spPr>
          <a:xfrm>
            <a:off x="504000" y="1326600"/>
            <a:ext cx="4426920" cy="1568520"/>
          </a:xfrm>
          <a:prstGeom prst="rect">
            <a:avLst/>
          </a:prstGeom>
          <a:noFill/>
          <a:ln w="0">
            <a:noFill/>
          </a:ln>
        </p:spPr>
        <p:txBody>
          <a:bodyPr lIns="0" rIns="0" tIns="0" bIns="0" anchor="t">
            <a:normAutofit/>
          </a:bodyPr>
          <a:p>
            <a:endParaRPr b="0" lang="en-US" sz="3200" spc="-1" strike="noStrike">
              <a:latin typeface="Arial"/>
            </a:endParaRPr>
          </a:p>
        </p:txBody>
      </p:sp>
      <p:sp>
        <p:nvSpPr>
          <p:cNvPr id="72" name="PlaceHolder 3"/>
          <p:cNvSpPr>
            <a:spLocks noGrp="1"/>
          </p:cNvSpPr>
          <p:nvPr>
            <p:ph/>
          </p:nvPr>
        </p:nvSpPr>
        <p:spPr>
          <a:xfrm>
            <a:off x="5152680" y="1326600"/>
            <a:ext cx="4426920" cy="1568520"/>
          </a:xfrm>
          <a:prstGeom prst="rect">
            <a:avLst/>
          </a:prstGeom>
          <a:noFill/>
          <a:ln w="0">
            <a:noFill/>
          </a:ln>
        </p:spPr>
        <p:txBody>
          <a:bodyPr lIns="0" rIns="0" tIns="0" bIns="0" anchor="t">
            <a:normAutofit/>
          </a:bodyPr>
          <a:p>
            <a:endParaRPr b="0" lang="en-US" sz="3200" spc="-1" strike="noStrike">
              <a:latin typeface="Arial"/>
            </a:endParaRPr>
          </a:p>
        </p:txBody>
      </p:sp>
      <p:sp>
        <p:nvSpPr>
          <p:cNvPr id="73" name="PlaceHolder 4"/>
          <p:cNvSpPr>
            <a:spLocks noGrp="1"/>
          </p:cNvSpPr>
          <p:nvPr>
            <p:ph/>
          </p:nvPr>
        </p:nvSpPr>
        <p:spPr>
          <a:xfrm>
            <a:off x="504000" y="3044520"/>
            <a:ext cx="4426920" cy="1568520"/>
          </a:xfrm>
          <a:prstGeom prst="rect">
            <a:avLst/>
          </a:prstGeom>
          <a:noFill/>
          <a:ln w="0">
            <a:noFill/>
          </a:ln>
        </p:spPr>
        <p:txBody>
          <a:bodyPr lIns="0" rIns="0" tIns="0" bIns="0" anchor="t">
            <a:normAutofit/>
          </a:bodyPr>
          <a:p>
            <a:endParaRPr b="0" lang="en-US" sz="3200" spc="-1" strike="noStrike">
              <a:latin typeface="Arial"/>
            </a:endParaRPr>
          </a:p>
        </p:txBody>
      </p:sp>
      <p:sp>
        <p:nvSpPr>
          <p:cNvPr id="74" name="PlaceHolder 5"/>
          <p:cNvSpPr>
            <a:spLocks noGrp="1"/>
          </p:cNvSpPr>
          <p:nvPr>
            <p:ph/>
          </p:nvPr>
        </p:nvSpPr>
        <p:spPr>
          <a:xfrm>
            <a:off x="5152680" y="3044520"/>
            <a:ext cx="4426920" cy="1568520"/>
          </a:xfrm>
          <a:prstGeom prst="rect">
            <a:avLst/>
          </a:prstGeom>
          <a:noFill/>
          <a:ln w="0">
            <a:noFill/>
          </a:ln>
        </p:spPr>
        <p:txBody>
          <a:bodyPr lIns="0" rIns="0" tIns="0" bIns="0" anchor="t">
            <a:normAutofit/>
          </a:bodyPr>
          <a:p>
            <a:endParaRPr b="0" lang="en-US" sz="3200" spc="-1" strike="noStrike">
              <a:latin typeface="Arial"/>
            </a:endParaRPr>
          </a:p>
        </p:txBody>
      </p:sp>
      <p:sp>
        <p:nvSpPr>
          <p:cNvPr id="7" name="PlaceHolder 6"/>
          <p:cNvSpPr>
            <a:spLocks noGrp="1"/>
          </p:cNvSpPr>
          <p:nvPr>
            <p:ph type="ftr" idx="4"/>
          </p:nvPr>
        </p:nvSpPr>
        <p:spPr/>
        <p:txBody>
          <a:bodyPr/>
          <a:p>
            <a:r>
              <a:t>Footer</a:t>
            </a:r>
          </a:p>
        </p:txBody>
      </p:sp>
      <p:sp>
        <p:nvSpPr>
          <p:cNvPr id="8" name="PlaceHolder 7"/>
          <p:cNvSpPr>
            <a:spLocks noGrp="1"/>
          </p:cNvSpPr>
          <p:nvPr>
            <p:ph type="sldNum" idx="5"/>
          </p:nvPr>
        </p:nvSpPr>
        <p:spPr/>
        <p:txBody>
          <a:bodyPr/>
          <a:p>
            <a:fld id="{8837BCA8-7AA7-4716-98C8-117FCCA54A37}" type="slidenum">
              <a:t>&lt;#&gt;</a:t>
            </a:fld>
          </a:p>
        </p:txBody>
      </p:sp>
      <p:sp>
        <p:nvSpPr>
          <p:cNvPr id="9" name="PlaceHolder 8"/>
          <p:cNvSpPr>
            <a:spLocks noGrp="1"/>
          </p:cNvSpPr>
          <p:nvPr>
            <p:ph type="dt" idx="6"/>
          </p:nvPr>
        </p:nvSpPr>
        <p:spPr/>
        <p:txBody>
          <a:bodyPr/>
          <a:p>
            <a:r>
              <a:rPr lang="en-US"/>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5" name="PlaceHolder 1"/>
          <p:cNvSpPr>
            <a:spLocks noGrp="1"/>
          </p:cNvSpPr>
          <p:nvPr>
            <p:ph type="title"/>
          </p:nvPr>
        </p:nvSpPr>
        <p:spPr>
          <a:xfrm>
            <a:off x="504000" y="226080"/>
            <a:ext cx="9072000" cy="946440"/>
          </a:xfrm>
          <a:prstGeom prst="rect">
            <a:avLst/>
          </a:prstGeom>
          <a:noFill/>
          <a:ln w="0">
            <a:noFill/>
          </a:ln>
        </p:spPr>
        <p:txBody>
          <a:bodyPr lIns="0" rIns="0" tIns="0" bIns="0" anchor="ctr">
            <a:noAutofit/>
          </a:bodyPr>
          <a:p>
            <a:pPr algn="ctr">
              <a:buNone/>
            </a:pPr>
            <a:endParaRPr b="0" lang="en-US" sz="4400" spc="-1" strike="noStrike">
              <a:latin typeface="Arial"/>
            </a:endParaRPr>
          </a:p>
        </p:txBody>
      </p:sp>
      <p:sp>
        <p:nvSpPr>
          <p:cNvPr id="76" name="PlaceHolder 2"/>
          <p:cNvSpPr>
            <a:spLocks noGrp="1"/>
          </p:cNvSpPr>
          <p:nvPr>
            <p:ph/>
          </p:nvPr>
        </p:nvSpPr>
        <p:spPr>
          <a:xfrm>
            <a:off x="504000" y="1326600"/>
            <a:ext cx="2921040" cy="1568520"/>
          </a:xfrm>
          <a:prstGeom prst="rect">
            <a:avLst/>
          </a:prstGeom>
          <a:noFill/>
          <a:ln w="0">
            <a:noFill/>
          </a:ln>
        </p:spPr>
        <p:txBody>
          <a:bodyPr lIns="0" rIns="0" tIns="0" bIns="0" anchor="t">
            <a:normAutofit/>
          </a:bodyPr>
          <a:p>
            <a:endParaRPr b="0" lang="en-US" sz="3200" spc="-1" strike="noStrike">
              <a:latin typeface="Arial"/>
            </a:endParaRPr>
          </a:p>
        </p:txBody>
      </p:sp>
      <p:sp>
        <p:nvSpPr>
          <p:cNvPr id="77" name="PlaceHolder 3"/>
          <p:cNvSpPr>
            <a:spLocks noGrp="1"/>
          </p:cNvSpPr>
          <p:nvPr>
            <p:ph/>
          </p:nvPr>
        </p:nvSpPr>
        <p:spPr>
          <a:xfrm>
            <a:off x="3571560" y="1326600"/>
            <a:ext cx="2921040" cy="1568520"/>
          </a:xfrm>
          <a:prstGeom prst="rect">
            <a:avLst/>
          </a:prstGeom>
          <a:noFill/>
          <a:ln w="0">
            <a:noFill/>
          </a:ln>
        </p:spPr>
        <p:txBody>
          <a:bodyPr lIns="0" rIns="0" tIns="0" bIns="0" anchor="t">
            <a:normAutofit/>
          </a:bodyPr>
          <a:p>
            <a:endParaRPr b="0" lang="en-US" sz="3200" spc="-1" strike="noStrike">
              <a:latin typeface="Arial"/>
            </a:endParaRPr>
          </a:p>
        </p:txBody>
      </p:sp>
      <p:sp>
        <p:nvSpPr>
          <p:cNvPr id="78" name="PlaceHolder 4"/>
          <p:cNvSpPr>
            <a:spLocks noGrp="1"/>
          </p:cNvSpPr>
          <p:nvPr>
            <p:ph/>
          </p:nvPr>
        </p:nvSpPr>
        <p:spPr>
          <a:xfrm>
            <a:off x="6639120" y="1326600"/>
            <a:ext cx="2921040" cy="1568520"/>
          </a:xfrm>
          <a:prstGeom prst="rect">
            <a:avLst/>
          </a:prstGeom>
          <a:noFill/>
          <a:ln w="0">
            <a:noFill/>
          </a:ln>
        </p:spPr>
        <p:txBody>
          <a:bodyPr lIns="0" rIns="0" tIns="0" bIns="0" anchor="t">
            <a:normAutofit/>
          </a:bodyPr>
          <a:p>
            <a:endParaRPr b="0" lang="en-US" sz="3200" spc="-1" strike="noStrike">
              <a:latin typeface="Arial"/>
            </a:endParaRPr>
          </a:p>
        </p:txBody>
      </p:sp>
      <p:sp>
        <p:nvSpPr>
          <p:cNvPr id="79" name="PlaceHolder 5"/>
          <p:cNvSpPr>
            <a:spLocks noGrp="1"/>
          </p:cNvSpPr>
          <p:nvPr>
            <p:ph/>
          </p:nvPr>
        </p:nvSpPr>
        <p:spPr>
          <a:xfrm>
            <a:off x="504000" y="3044520"/>
            <a:ext cx="2921040" cy="1568520"/>
          </a:xfrm>
          <a:prstGeom prst="rect">
            <a:avLst/>
          </a:prstGeom>
          <a:noFill/>
          <a:ln w="0">
            <a:noFill/>
          </a:ln>
        </p:spPr>
        <p:txBody>
          <a:bodyPr lIns="0" rIns="0" tIns="0" bIns="0" anchor="t">
            <a:normAutofit/>
          </a:bodyPr>
          <a:p>
            <a:endParaRPr b="0" lang="en-US" sz="3200" spc="-1" strike="noStrike">
              <a:latin typeface="Arial"/>
            </a:endParaRPr>
          </a:p>
        </p:txBody>
      </p:sp>
      <p:sp>
        <p:nvSpPr>
          <p:cNvPr id="80" name="PlaceHolder 6"/>
          <p:cNvSpPr>
            <a:spLocks noGrp="1"/>
          </p:cNvSpPr>
          <p:nvPr>
            <p:ph/>
          </p:nvPr>
        </p:nvSpPr>
        <p:spPr>
          <a:xfrm>
            <a:off x="3571560" y="3044520"/>
            <a:ext cx="2921040" cy="1568520"/>
          </a:xfrm>
          <a:prstGeom prst="rect">
            <a:avLst/>
          </a:prstGeom>
          <a:noFill/>
          <a:ln w="0">
            <a:noFill/>
          </a:ln>
        </p:spPr>
        <p:txBody>
          <a:bodyPr lIns="0" rIns="0" tIns="0" bIns="0" anchor="t">
            <a:normAutofit/>
          </a:bodyPr>
          <a:p>
            <a:endParaRPr b="0" lang="en-US" sz="3200" spc="-1" strike="noStrike">
              <a:latin typeface="Arial"/>
            </a:endParaRPr>
          </a:p>
        </p:txBody>
      </p:sp>
      <p:sp>
        <p:nvSpPr>
          <p:cNvPr id="81" name="PlaceHolder 7"/>
          <p:cNvSpPr>
            <a:spLocks noGrp="1"/>
          </p:cNvSpPr>
          <p:nvPr>
            <p:ph/>
          </p:nvPr>
        </p:nvSpPr>
        <p:spPr>
          <a:xfrm>
            <a:off x="6639120" y="3044520"/>
            <a:ext cx="2921040" cy="1568520"/>
          </a:xfrm>
          <a:prstGeom prst="rect">
            <a:avLst/>
          </a:prstGeom>
          <a:noFill/>
          <a:ln w="0">
            <a:noFill/>
          </a:ln>
        </p:spPr>
        <p:txBody>
          <a:bodyPr lIns="0" rIns="0" tIns="0" bIns="0" anchor="t">
            <a:normAutofit/>
          </a:bodyPr>
          <a:p>
            <a:endParaRPr b="0" lang="en-US" sz="3200" spc="-1" strike="noStrike">
              <a:latin typeface="Arial"/>
            </a:endParaRPr>
          </a:p>
        </p:txBody>
      </p:sp>
      <p:sp>
        <p:nvSpPr>
          <p:cNvPr id="9" name="PlaceHolder 8"/>
          <p:cNvSpPr>
            <a:spLocks noGrp="1"/>
          </p:cNvSpPr>
          <p:nvPr>
            <p:ph type="ftr" idx="4"/>
          </p:nvPr>
        </p:nvSpPr>
        <p:spPr/>
        <p:txBody>
          <a:bodyPr/>
          <a:p>
            <a:r>
              <a:t>Footer</a:t>
            </a:r>
          </a:p>
        </p:txBody>
      </p:sp>
      <p:sp>
        <p:nvSpPr>
          <p:cNvPr id="10" name="PlaceHolder 9"/>
          <p:cNvSpPr>
            <a:spLocks noGrp="1"/>
          </p:cNvSpPr>
          <p:nvPr>
            <p:ph type="sldNum" idx="5"/>
          </p:nvPr>
        </p:nvSpPr>
        <p:spPr/>
        <p:txBody>
          <a:bodyPr/>
          <a:p>
            <a:fld id="{946FD2F4-D36A-429E-BACD-BC1E5F234798}" type="slidenum">
              <a:t>&lt;#&gt;</a:t>
            </a:fld>
          </a:p>
        </p:txBody>
      </p:sp>
      <p:sp>
        <p:nvSpPr>
          <p:cNvPr id="11" name="PlaceHolder 10"/>
          <p:cNvSpPr>
            <a:spLocks noGrp="1"/>
          </p:cNvSpPr>
          <p:nvPr>
            <p:ph type="dt" idx="6"/>
          </p:nvPr>
        </p:nvSpPr>
        <p:spPr/>
        <p:txBody>
          <a:bodyPr/>
          <a:p>
            <a:r>
              <a:rPr lang="en-US"/>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504000" y="226080"/>
            <a:ext cx="9072000" cy="946440"/>
          </a:xfrm>
          <a:prstGeom prst="rect">
            <a:avLst/>
          </a:prstGeom>
          <a:noFill/>
          <a:ln w="0">
            <a:noFill/>
          </a:ln>
        </p:spPr>
        <p:txBody>
          <a:bodyPr lIns="0" rIns="0" tIns="0" bIns="0" anchor="ctr">
            <a:noAutofit/>
          </a:bodyPr>
          <a:p>
            <a:pPr algn="ctr">
              <a:buNone/>
            </a:pPr>
            <a:endParaRPr b="0" lang="en-US" sz="4400" spc="-1" strike="noStrike">
              <a:latin typeface="Arial"/>
            </a:endParaRPr>
          </a:p>
        </p:txBody>
      </p:sp>
      <p:sp>
        <p:nvSpPr>
          <p:cNvPr id="8" name="PlaceHolder 2"/>
          <p:cNvSpPr>
            <a:spLocks noGrp="1"/>
          </p:cNvSpPr>
          <p:nvPr>
            <p:ph/>
          </p:nvPr>
        </p:nvSpPr>
        <p:spPr>
          <a:xfrm>
            <a:off x="504000" y="1326600"/>
            <a:ext cx="9072000" cy="3288600"/>
          </a:xfrm>
          <a:prstGeom prst="rect">
            <a:avLst/>
          </a:prstGeom>
          <a:noFill/>
          <a:ln w="0">
            <a:noFill/>
          </a:ln>
        </p:spPr>
        <p:txBody>
          <a:bodyPr lIns="0" rIns="0" tIns="0" bIns="0" anchor="t">
            <a:normAutofit/>
          </a:bodyPr>
          <a:p>
            <a:endParaRPr b="0" lang="en-US" sz="3200" spc="-1" strike="noStrike">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95113B92-EA14-4AC7-BF7B-5672B90F304F}" type="slidenum">
              <a:t>&lt;#&gt;</a:t>
            </a:fld>
          </a:p>
        </p:txBody>
      </p:sp>
      <p:sp>
        <p:nvSpPr>
          <p:cNvPr id="6" name="PlaceHolder 5"/>
          <p:cNvSpPr>
            <a:spLocks noGrp="1"/>
          </p:cNvSpPr>
          <p:nvPr>
            <p:ph type="dt" idx="3"/>
          </p:nvPr>
        </p:nvSpPr>
        <p:spPr/>
        <p:txBody>
          <a:bodyPr/>
          <a:p>
            <a:r>
              <a:rPr lang="en-US"/>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504000" y="226080"/>
            <a:ext cx="9072000" cy="946440"/>
          </a:xfrm>
          <a:prstGeom prst="rect">
            <a:avLst/>
          </a:prstGeom>
          <a:noFill/>
          <a:ln w="0">
            <a:noFill/>
          </a:ln>
        </p:spPr>
        <p:txBody>
          <a:bodyPr lIns="0" rIns="0" tIns="0" bIns="0" anchor="ctr">
            <a:noAutofit/>
          </a:bodyPr>
          <a:p>
            <a:pPr algn="ctr">
              <a:buNone/>
            </a:pPr>
            <a:endParaRPr b="0" lang="en-US" sz="4400" spc="-1" strike="noStrike">
              <a:latin typeface="Arial"/>
            </a:endParaRPr>
          </a:p>
        </p:txBody>
      </p:sp>
      <p:sp>
        <p:nvSpPr>
          <p:cNvPr id="10" name="PlaceHolder 2"/>
          <p:cNvSpPr>
            <a:spLocks noGrp="1"/>
          </p:cNvSpPr>
          <p:nvPr>
            <p:ph/>
          </p:nvPr>
        </p:nvSpPr>
        <p:spPr>
          <a:xfrm>
            <a:off x="504000" y="1326600"/>
            <a:ext cx="4426920" cy="3288600"/>
          </a:xfrm>
          <a:prstGeom prst="rect">
            <a:avLst/>
          </a:prstGeom>
          <a:noFill/>
          <a:ln w="0">
            <a:noFill/>
          </a:ln>
        </p:spPr>
        <p:txBody>
          <a:bodyPr lIns="0" rIns="0" tIns="0" bIns="0" anchor="t">
            <a:normAutofit/>
          </a:bodyPr>
          <a:p>
            <a:endParaRPr b="0" lang="en-US" sz="3200" spc="-1" strike="noStrike">
              <a:latin typeface="Arial"/>
            </a:endParaRPr>
          </a:p>
        </p:txBody>
      </p:sp>
      <p:sp>
        <p:nvSpPr>
          <p:cNvPr id="11" name="PlaceHolder 3"/>
          <p:cNvSpPr>
            <a:spLocks noGrp="1"/>
          </p:cNvSpPr>
          <p:nvPr>
            <p:ph/>
          </p:nvPr>
        </p:nvSpPr>
        <p:spPr>
          <a:xfrm>
            <a:off x="5152680" y="1326600"/>
            <a:ext cx="4426920" cy="3288600"/>
          </a:xfrm>
          <a:prstGeom prst="rect">
            <a:avLst/>
          </a:prstGeom>
          <a:noFill/>
          <a:ln w="0">
            <a:noFill/>
          </a:ln>
        </p:spPr>
        <p:txBody>
          <a:bodyPr lIns="0" rIns="0" tIns="0" bIns="0" anchor="t">
            <a:normAutofit/>
          </a:bodyPr>
          <a:p>
            <a:endParaRPr b="0" lang="en-US" sz="3200" spc="-1" strike="noStrike">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20A45289-FB3E-461A-9503-EA0369B4C2E1}" type="slidenum">
              <a:t>&lt;#&gt;</a:t>
            </a:fld>
          </a:p>
        </p:txBody>
      </p:sp>
      <p:sp>
        <p:nvSpPr>
          <p:cNvPr id="7" name="PlaceHolder 6"/>
          <p:cNvSpPr>
            <a:spLocks noGrp="1"/>
          </p:cNvSpPr>
          <p:nvPr>
            <p:ph type="dt" idx="3"/>
          </p:nvPr>
        </p:nvSpPr>
        <p:spPr/>
        <p:txBody>
          <a:bodyPr/>
          <a:p>
            <a:r>
              <a:rPr lang="en-US"/>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504000" y="226080"/>
            <a:ext cx="9072000" cy="946440"/>
          </a:xfrm>
          <a:prstGeom prst="rect">
            <a:avLst/>
          </a:prstGeom>
          <a:noFill/>
          <a:ln w="0">
            <a:noFill/>
          </a:ln>
        </p:spPr>
        <p:txBody>
          <a:bodyPr lIns="0" rIns="0" tIns="0" bIns="0" anchor="ctr">
            <a:noAutofit/>
          </a:bodyPr>
          <a:p>
            <a:pPr algn="ctr">
              <a:buNone/>
            </a:pPr>
            <a:endParaRPr b="0" lang="en-US" sz="4400" spc="-1" strike="noStrike">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19926679-8C0E-4754-96F4-844F32AF60B4}" type="slidenum">
              <a:t>&lt;#&gt;</a:t>
            </a:fld>
          </a:p>
        </p:txBody>
      </p:sp>
      <p:sp>
        <p:nvSpPr>
          <p:cNvPr id="5" name="PlaceHolder 4"/>
          <p:cNvSpPr>
            <a:spLocks noGrp="1"/>
          </p:cNvSpPr>
          <p:nvPr>
            <p:ph type="dt" idx="3"/>
          </p:nvPr>
        </p:nvSpPr>
        <p:spPr/>
        <p:txBody>
          <a:bodyPr/>
          <a:p>
            <a:r>
              <a:rPr lang="en-US"/>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504000" y="226080"/>
            <a:ext cx="9072000" cy="4388400"/>
          </a:xfrm>
          <a:prstGeom prst="rect">
            <a:avLst/>
          </a:prstGeom>
          <a:noFill/>
          <a:ln w="0">
            <a:noFill/>
          </a:ln>
        </p:spPr>
        <p:txBody>
          <a:bodyPr lIns="0" rIns="0" tIns="0" bIns="0" anchor="ctr">
            <a:noAutofit/>
          </a:bodyPr>
          <a:p>
            <a:pPr algn="ctr">
              <a:buNone/>
            </a:pPr>
            <a:endParaRPr b="0" lang="en-US" sz="3200" spc="-1" strike="noStrike">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6859E811-F222-4A8E-AC3D-6CE01DFA441B}" type="slidenum">
              <a:t>&lt;#&gt;</a:t>
            </a:fld>
          </a:p>
        </p:txBody>
      </p:sp>
      <p:sp>
        <p:nvSpPr>
          <p:cNvPr id="5" name="PlaceHolder 4"/>
          <p:cNvSpPr>
            <a:spLocks noGrp="1"/>
          </p:cNvSpPr>
          <p:nvPr>
            <p:ph type="dt" idx="3"/>
          </p:nvPr>
        </p:nvSpPr>
        <p:spPr/>
        <p:txBody>
          <a:bodyPr/>
          <a:p>
            <a:r>
              <a:rPr lang="en-US"/>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504000" y="226080"/>
            <a:ext cx="9072000" cy="946440"/>
          </a:xfrm>
          <a:prstGeom prst="rect">
            <a:avLst/>
          </a:prstGeom>
          <a:noFill/>
          <a:ln w="0">
            <a:noFill/>
          </a:ln>
        </p:spPr>
        <p:txBody>
          <a:bodyPr lIns="0" rIns="0" tIns="0" bIns="0" anchor="ctr">
            <a:noAutofit/>
          </a:bodyPr>
          <a:p>
            <a:pPr algn="ctr">
              <a:buNone/>
            </a:pPr>
            <a:endParaRPr b="0" lang="en-US" sz="4400" spc="-1" strike="noStrike">
              <a:latin typeface="Arial"/>
            </a:endParaRPr>
          </a:p>
        </p:txBody>
      </p:sp>
      <p:sp>
        <p:nvSpPr>
          <p:cNvPr id="15" name="PlaceHolder 2"/>
          <p:cNvSpPr>
            <a:spLocks noGrp="1"/>
          </p:cNvSpPr>
          <p:nvPr>
            <p:ph/>
          </p:nvPr>
        </p:nvSpPr>
        <p:spPr>
          <a:xfrm>
            <a:off x="504000" y="1326600"/>
            <a:ext cx="4426920" cy="1568520"/>
          </a:xfrm>
          <a:prstGeom prst="rect">
            <a:avLst/>
          </a:prstGeom>
          <a:noFill/>
          <a:ln w="0">
            <a:noFill/>
          </a:ln>
        </p:spPr>
        <p:txBody>
          <a:bodyPr lIns="0" rIns="0" tIns="0" bIns="0" anchor="t">
            <a:normAutofit/>
          </a:bodyPr>
          <a:p>
            <a:endParaRPr b="0" lang="en-US" sz="3200" spc="-1" strike="noStrike">
              <a:latin typeface="Arial"/>
            </a:endParaRPr>
          </a:p>
        </p:txBody>
      </p:sp>
      <p:sp>
        <p:nvSpPr>
          <p:cNvPr id="16" name="PlaceHolder 3"/>
          <p:cNvSpPr>
            <a:spLocks noGrp="1"/>
          </p:cNvSpPr>
          <p:nvPr>
            <p:ph/>
          </p:nvPr>
        </p:nvSpPr>
        <p:spPr>
          <a:xfrm>
            <a:off x="5152680" y="1326600"/>
            <a:ext cx="4426920" cy="3288600"/>
          </a:xfrm>
          <a:prstGeom prst="rect">
            <a:avLst/>
          </a:prstGeom>
          <a:noFill/>
          <a:ln w="0">
            <a:noFill/>
          </a:ln>
        </p:spPr>
        <p:txBody>
          <a:bodyPr lIns="0" rIns="0" tIns="0" bIns="0" anchor="t">
            <a:normAutofit/>
          </a:bodyPr>
          <a:p>
            <a:endParaRPr b="0" lang="en-US" sz="3200" spc="-1" strike="noStrike">
              <a:latin typeface="Arial"/>
            </a:endParaRPr>
          </a:p>
        </p:txBody>
      </p:sp>
      <p:sp>
        <p:nvSpPr>
          <p:cNvPr id="17" name="PlaceHolder 4"/>
          <p:cNvSpPr>
            <a:spLocks noGrp="1"/>
          </p:cNvSpPr>
          <p:nvPr>
            <p:ph/>
          </p:nvPr>
        </p:nvSpPr>
        <p:spPr>
          <a:xfrm>
            <a:off x="504000" y="3044520"/>
            <a:ext cx="4426920" cy="1568520"/>
          </a:xfrm>
          <a:prstGeom prst="rect">
            <a:avLst/>
          </a:prstGeom>
          <a:noFill/>
          <a:ln w="0">
            <a:noFill/>
          </a:ln>
        </p:spPr>
        <p:txBody>
          <a:bodyPr lIns="0" rIns="0" tIns="0" bIns="0" anchor="t">
            <a:normAutofit/>
          </a:bodyPr>
          <a:p>
            <a:endParaRPr b="0" lang="en-US" sz="3200" spc="-1" strike="noStrike">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17B69143-6FA7-4D56-8415-8A018F74FBFC}" type="slidenum">
              <a:t>&lt;#&gt;</a:t>
            </a:fld>
          </a:p>
        </p:txBody>
      </p:sp>
      <p:sp>
        <p:nvSpPr>
          <p:cNvPr id="8" name="PlaceHolder 7"/>
          <p:cNvSpPr>
            <a:spLocks noGrp="1"/>
          </p:cNvSpPr>
          <p:nvPr>
            <p:ph type="dt" idx="3"/>
          </p:nvPr>
        </p:nvSpPr>
        <p:spPr/>
        <p:txBody>
          <a:bodyPr/>
          <a:p>
            <a:r>
              <a:rPr lang="en-US"/>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504000" y="226080"/>
            <a:ext cx="9072000" cy="946440"/>
          </a:xfrm>
          <a:prstGeom prst="rect">
            <a:avLst/>
          </a:prstGeom>
          <a:noFill/>
          <a:ln w="0">
            <a:noFill/>
          </a:ln>
        </p:spPr>
        <p:txBody>
          <a:bodyPr lIns="0" rIns="0" tIns="0" bIns="0" anchor="ctr">
            <a:noAutofit/>
          </a:bodyPr>
          <a:p>
            <a:pPr algn="ctr">
              <a:buNone/>
            </a:pPr>
            <a:endParaRPr b="0" lang="en-US" sz="4400" spc="-1" strike="noStrike">
              <a:latin typeface="Arial"/>
            </a:endParaRPr>
          </a:p>
        </p:txBody>
      </p:sp>
      <p:sp>
        <p:nvSpPr>
          <p:cNvPr id="19" name="PlaceHolder 2"/>
          <p:cNvSpPr>
            <a:spLocks noGrp="1"/>
          </p:cNvSpPr>
          <p:nvPr>
            <p:ph/>
          </p:nvPr>
        </p:nvSpPr>
        <p:spPr>
          <a:xfrm>
            <a:off x="504000" y="1326600"/>
            <a:ext cx="4426920" cy="3288600"/>
          </a:xfrm>
          <a:prstGeom prst="rect">
            <a:avLst/>
          </a:prstGeom>
          <a:noFill/>
          <a:ln w="0">
            <a:noFill/>
          </a:ln>
        </p:spPr>
        <p:txBody>
          <a:bodyPr lIns="0" rIns="0" tIns="0" bIns="0" anchor="t">
            <a:normAutofit/>
          </a:bodyPr>
          <a:p>
            <a:endParaRPr b="0" lang="en-US" sz="3200" spc="-1" strike="noStrike">
              <a:latin typeface="Arial"/>
            </a:endParaRPr>
          </a:p>
        </p:txBody>
      </p:sp>
      <p:sp>
        <p:nvSpPr>
          <p:cNvPr id="20" name="PlaceHolder 3"/>
          <p:cNvSpPr>
            <a:spLocks noGrp="1"/>
          </p:cNvSpPr>
          <p:nvPr>
            <p:ph/>
          </p:nvPr>
        </p:nvSpPr>
        <p:spPr>
          <a:xfrm>
            <a:off x="5152680" y="1326600"/>
            <a:ext cx="4426920" cy="1568520"/>
          </a:xfrm>
          <a:prstGeom prst="rect">
            <a:avLst/>
          </a:prstGeom>
          <a:noFill/>
          <a:ln w="0">
            <a:noFill/>
          </a:ln>
        </p:spPr>
        <p:txBody>
          <a:bodyPr lIns="0" rIns="0" tIns="0" bIns="0" anchor="t">
            <a:normAutofit/>
          </a:bodyPr>
          <a:p>
            <a:endParaRPr b="0" lang="en-US" sz="3200" spc="-1" strike="noStrike">
              <a:latin typeface="Arial"/>
            </a:endParaRPr>
          </a:p>
        </p:txBody>
      </p:sp>
      <p:sp>
        <p:nvSpPr>
          <p:cNvPr id="21" name="PlaceHolder 4"/>
          <p:cNvSpPr>
            <a:spLocks noGrp="1"/>
          </p:cNvSpPr>
          <p:nvPr>
            <p:ph/>
          </p:nvPr>
        </p:nvSpPr>
        <p:spPr>
          <a:xfrm>
            <a:off x="5152680" y="3044520"/>
            <a:ext cx="4426920" cy="1568520"/>
          </a:xfrm>
          <a:prstGeom prst="rect">
            <a:avLst/>
          </a:prstGeom>
          <a:noFill/>
          <a:ln w="0">
            <a:noFill/>
          </a:ln>
        </p:spPr>
        <p:txBody>
          <a:bodyPr lIns="0" rIns="0" tIns="0" bIns="0" anchor="t">
            <a:normAutofit/>
          </a:bodyPr>
          <a:p>
            <a:endParaRPr b="0" lang="en-US" sz="3200" spc="-1" strike="noStrike">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B7304D07-57BA-4B6B-B79C-18615CBBC400}" type="slidenum">
              <a:t>&lt;#&gt;</a:t>
            </a:fld>
          </a:p>
        </p:txBody>
      </p:sp>
      <p:sp>
        <p:nvSpPr>
          <p:cNvPr id="8" name="PlaceHolder 7"/>
          <p:cNvSpPr>
            <a:spLocks noGrp="1"/>
          </p:cNvSpPr>
          <p:nvPr>
            <p:ph type="dt" idx="3"/>
          </p:nvPr>
        </p:nvSpPr>
        <p:spPr/>
        <p:txBody>
          <a:bodyPr/>
          <a:p>
            <a:r>
              <a:rPr lang="en-US"/>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504000" y="226080"/>
            <a:ext cx="9072000" cy="946440"/>
          </a:xfrm>
          <a:prstGeom prst="rect">
            <a:avLst/>
          </a:prstGeom>
          <a:noFill/>
          <a:ln w="0">
            <a:noFill/>
          </a:ln>
        </p:spPr>
        <p:txBody>
          <a:bodyPr lIns="0" rIns="0" tIns="0" bIns="0" anchor="ctr">
            <a:noAutofit/>
          </a:bodyPr>
          <a:p>
            <a:pPr algn="ctr">
              <a:buNone/>
            </a:pPr>
            <a:endParaRPr b="0" lang="en-US" sz="4400" spc="-1" strike="noStrike">
              <a:latin typeface="Arial"/>
            </a:endParaRPr>
          </a:p>
        </p:txBody>
      </p:sp>
      <p:sp>
        <p:nvSpPr>
          <p:cNvPr id="23" name="PlaceHolder 2"/>
          <p:cNvSpPr>
            <a:spLocks noGrp="1"/>
          </p:cNvSpPr>
          <p:nvPr>
            <p:ph/>
          </p:nvPr>
        </p:nvSpPr>
        <p:spPr>
          <a:xfrm>
            <a:off x="504000" y="1326600"/>
            <a:ext cx="4426920" cy="1568520"/>
          </a:xfrm>
          <a:prstGeom prst="rect">
            <a:avLst/>
          </a:prstGeom>
          <a:noFill/>
          <a:ln w="0">
            <a:noFill/>
          </a:ln>
        </p:spPr>
        <p:txBody>
          <a:bodyPr lIns="0" rIns="0" tIns="0" bIns="0" anchor="t">
            <a:normAutofit/>
          </a:bodyPr>
          <a:p>
            <a:endParaRPr b="0" lang="en-US" sz="3200" spc="-1" strike="noStrike">
              <a:latin typeface="Arial"/>
            </a:endParaRPr>
          </a:p>
        </p:txBody>
      </p:sp>
      <p:sp>
        <p:nvSpPr>
          <p:cNvPr id="24" name="PlaceHolder 3"/>
          <p:cNvSpPr>
            <a:spLocks noGrp="1"/>
          </p:cNvSpPr>
          <p:nvPr>
            <p:ph/>
          </p:nvPr>
        </p:nvSpPr>
        <p:spPr>
          <a:xfrm>
            <a:off x="5152680" y="1326600"/>
            <a:ext cx="4426920" cy="1568520"/>
          </a:xfrm>
          <a:prstGeom prst="rect">
            <a:avLst/>
          </a:prstGeom>
          <a:noFill/>
          <a:ln w="0">
            <a:noFill/>
          </a:ln>
        </p:spPr>
        <p:txBody>
          <a:bodyPr lIns="0" rIns="0" tIns="0" bIns="0" anchor="t">
            <a:normAutofit/>
          </a:bodyPr>
          <a:p>
            <a:endParaRPr b="0" lang="en-US" sz="3200" spc="-1" strike="noStrike">
              <a:latin typeface="Arial"/>
            </a:endParaRPr>
          </a:p>
        </p:txBody>
      </p:sp>
      <p:sp>
        <p:nvSpPr>
          <p:cNvPr id="25" name="PlaceHolder 4"/>
          <p:cNvSpPr>
            <a:spLocks noGrp="1"/>
          </p:cNvSpPr>
          <p:nvPr>
            <p:ph/>
          </p:nvPr>
        </p:nvSpPr>
        <p:spPr>
          <a:xfrm>
            <a:off x="504000" y="3044520"/>
            <a:ext cx="9072000" cy="1568520"/>
          </a:xfrm>
          <a:prstGeom prst="rect">
            <a:avLst/>
          </a:prstGeom>
          <a:noFill/>
          <a:ln w="0">
            <a:noFill/>
          </a:ln>
        </p:spPr>
        <p:txBody>
          <a:bodyPr lIns="0" rIns="0" tIns="0" bIns="0" anchor="t">
            <a:normAutofit/>
          </a:bodyPr>
          <a:p>
            <a:endParaRPr b="0" lang="en-US" sz="3200" spc="-1" strike="noStrike">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3CF09938-F383-4C87-9436-D800F37AF912}" type="slidenum">
              <a:t>&lt;#&gt;</a:t>
            </a:fld>
          </a:p>
        </p:txBody>
      </p:sp>
      <p:sp>
        <p:nvSpPr>
          <p:cNvPr id="8" name="PlaceHolder 7"/>
          <p:cNvSpPr>
            <a:spLocks noGrp="1"/>
          </p:cNvSpPr>
          <p:nvPr>
            <p:ph type="dt" idx="3"/>
          </p:nvPr>
        </p:nvSpPr>
        <p:spPr/>
        <p:txBody>
          <a:bodyPr/>
          <a:p>
            <a:r>
              <a:rPr lang="en-US"/>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slideLayout" Target="../slideLayouts/slideLayout24.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0" name="PlaceHolder 1"/>
          <p:cNvSpPr>
            <a:spLocks noGrp="1"/>
          </p:cNvSpPr>
          <p:nvPr>
            <p:ph type="title"/>
          </p:nvPr>
        </p:nvSpPr>
        <p:spPr>
          <a:xfrm>
            <a:off x="504000" y="226080"/>
            <a:ext cx="9071280" cy="946080"/>
          </a:xfrm>
          <a:prstGeom prst="rect">
            <a:avLst/>
          </a:prstGeom>
          <a:noFill/>
          <a:ln w="0">
            <a:noFill/>
          </a:ln>
        </p:spPr>
        <p:txBody>
          <a:bodyPr lIns="0" rIns="0" tIns="0" bIns="0" anchor="ctr">
            <a:noAutofit/>
          </a:bodyPr>
          <a:p>
            <a:r>
              <a:rPr b="0" lang="en-US" sz="1800" spc="-1" strike="noStrike">
                <a:latin typeface="Arial"/>
              </a:rPr>
              <a:t>Click to edit the title text format</a:t>
            </a:r>
            <a:endParaRPr b="0" lang="en-US" sz="1800" spc="-1" strike="noStrike">
              <a:latin typeface="Arial"/>
            </a:endParaRPr>
          </a:p>
        </p:txBody>
      </p:sp>
      <p:sp>
        <p:nvSpPr>
          <p:cNvPr id="1" name="PlaceHolder 2"/>
          <p:cNvSpPr>
            <a:spLocks noGrp="1"/>
          </p:cNvSpPr>
          <p:nvPr>
            <p:ph type="ftr" idx="1"/>
          </p:nvPr>
        </p:nvSpPr>
        <p:spPr>
          <a:xfrm>
            <a:off x="3447360" y="5165280"/>
            <a:ext cx="3194640" cy="390240"/>
          </a:xfrm>
          <a:prstGeom prst="rect">
            <a:avLst/>
          </a:prstGeom>
          <a:noFill/>
          <a:ln w="0">
            <a:noFill/>
          </a:ln>
        </p:spPr>
        <p:txBody>
          <a:bodyPr lIns="0" rIns="0" tIns="0" bIns="0" anchor="t">
            <a:noAutofit/>
          </a:bodyPr>
          <a:lstStyle>
            <a:lvl1pPr algn="ctr">
              <a:lnSpc>
                <a:spcPct val="100000"/>
              </a:lnSpc>
              <a:buNone/>
              <a:defRPr b="0" lang="en-US" sz="1400" spc="-1" strike="noStrike">
                <a:latin typeface="Times New Roman"/>
              </a:defRPr>
            </a:lvl1pPr>
          </a:lstStyle>
          <a:p>
            <a:pPr algn="ctr">
              <a:lnSpc>
                <a:spcPct val="100000"/>
              </a:lnSpc>
              <a:buNone/>
            </a:pPr>
            <a:r>
              <a:rPr b="0" lang="en-US" sz="1400" spc="-1" strike="noStrike">
                <a:latin typeface="Times New Roman"/>
              </a:rPr>
              <a:t>&lt;footer&gt;</a:t>
            </a:r>
            <a:endParaRPr b="0" lang="en-US" sz="1400" spc="-1" strike="noStrike">
              <a:latin typeface="Times New Roman"/>
            </a:endParaRPr>
          </a:p>
        </p:txBody>
      </p:sp>
      <p:sp>
        <p:nvSpPr>
          <p:cNvPr id="2" name="PlaceHolder 3"/>
          <p:cNvSpPr>
            <a:spLocks noGrp="1"/>
          </p:cNvSpPr>
          <p:nvPr>
            <p:ph type="sldNum" idx="2"/>
          </p:nvPr>
        </p:nvSpPr>
        <p:spPr>
          <a:xfrm>
            <a:off x="7227360" y="5165280"/>
            <a:ext cx="2347920" cy="390240"/>
          </a:xfrm>
          <a:prstGeom prst="rect">
            <a:avLst/>
          </a:prstGeom>
          <a:noFill/>
          <a:ln w="0">
            <a:noFill/>
          </a:ln>
        </p:spPr>
        <p:txBody>
          <a:bodyPr lIns="0" rIns="0" tIns="0" bIns="0" anchor="t">
            <a:noAutofit/>
          </a:bodyPr>
          <a:lstStyle>
            <a:lvl1pPr algn="r">
              <a:lnSpc>
                <a:spcPct val="100000"/>
              </a:lnSpc>
              <a:buNone/>
              <a:defRPr b="0" lang="en-US" sz="1400" spc="-1" strike="noStrike">
                <a:latin typeface="Times New Roman"/>
              </a:defRPr>
            </a:lvl1pPr>
          </a:lstStyle>
          <a:p>
            <a:pPr algn="r">
              <a:lnSpc>
                <a:spcPct val="100000"/>
              </a:lnSpc>
              <a:buNone/>
            </a:pPr>
            <a:fld id="{A161CB2F-328C-4507-8C46-DBC2EF11423F}" type="slidenum">
              <a:rPr b="0" lang="en-US" sz="1400" spc="-1" strike="noStrike">
                <a:latin typeface="Times New Roman"/>
              </a:rPr>
              <a:t>&lt;number&gt;</a:t>
            </a:fld>
            <a:endParaRPr b="0" lang="en-US" sz="1400" spc="-1" strike="noStrike">
              <a:latin typeface="Times New Roman"/>
            </a:endParaRPr>
          </a:p>
        </p:txBody>
      </p:sp>
      <p:sp>
        <p:nvSpPr>
          <p:cNvPr id="3" name="PlaceHolder 4"/>
          <p:cNvSpPr>
            <a:spLocks noGrp="1"/>
          </p:cNvSpPr>
          <p:nvPr>
            <p:ph type="dt" idx="3"/>
          </p:nvPr>
        </p:nvSpPr>
        <p:spPr>
          <a:xfrm>
            <a:off x="504000" y="5165280"/>
            <a:ext cx="2347920" cy="390240"/>
          </a:xfrm>
          <a:prstGeom prst="rect">
            <a:avLst/>
          </a:prstGeom>
          <a:noFill/>
          <a:ln w="0">
            <a:noFill/>
          </a:ln>
        </p:spPr>
        <p:txBody>
          <a:bodyPr lIns="0" rIns="0" tIns="0" bIns="0" anchor="t">
            <a:noAutofit/>
          </a:bodyPr>
          <a:lstStyle>
            <a:lvl1pPr>
              <a:defRPr b="0" lang="en-US" sz="1400" spc="-1" strike="noStrike">
                <a:latin typeface="Times New Roman"/>
              </a:defRPr>
            </a:lvl1pPr>
          </a:lstStyle>
          <a:p>
            <a:r>
              <a:rPr b="0" lang="en-US" sz="1400" spc="-1" strike="noStrike">
                <a:latin typeface="Times New Roman"/>
              </a:rPr>
              <a:t>&lt;date/time&gt;</a:t>
            </a:r>
            <a:endParaRPr b="0" lang="en-US" sz="1400" spc="-1" strike="noStrike">
              <a:latin typeface="Times New Roman"/>
            </a:endParaRPr>
          </a:p>
        </p:txBody>
      </p:sp>
      <p:sp>
        <p:nvSpPr>
          <p:cNvPr id="4" name="PlaceHolder 5"/>
          <p:cNvSpPr>
            <a:spLocks noGrp="1"/>
          </p:cNvSpPr>
          <p:nvPr>
            <p:ph type="body"/>
          </p:nvPr>
        </p:nvSpPr>
        <p:spPr>
          <a:xfrm>
            <a:off x="504000" y="1326600"/>
            <a:ext cx="9072000" cy="328860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US" sz="3200" spc="-1" strike="noStrike">
                <a:latin typeface="Arial"/>
              </a:rPr>
              <a:t>Click to edit the outline text format</a:t>
            </a:r>
            <a:endParaRPr b="0" lang="en-US" sz="3200" spc="-1" strike="noStrike">
              <a:latin typeface="Arial"/>
            </a:endParaRPr>
          </a:p>
          <a:p>
            <a:pPr lvl="1" marL="864000" indent="-324000">
              <a:spcBef>
                <a:spcPts val="1134"/>
              </a:spcBef>
              <a:buClr>
                <a:srgbClr val="000000"/>
              </a:buClr>
              <a:buSzPct val="75000"/>
              <a:buFont typeface="Symbol" charset="2"/>
              <a:buChar char=""/>
            </a:pPr>
            <a:r>
              <a:rPr b="0" lang="en-US" sz="2800" spc="-1" strike="noStrike">
                <a:latin typeface="Arial"/>
              </a:rPr>
              <a:t>Second Outline Level</a:t>
            </a:r>
            <a:endParaRPr b="0" lang="en-US" sz="2800" spc="-1" strike="noStrike">
              <a:latin typeface="Arial"/>
            </a:endParaRPr>
          </a:p>
          <a:p>
            <a:pPr lvl="2" marL="1296000" indent="-288000">
              <a:spcBef>
                <a:spcPts val="850"/>
              </a:spcBef>
              <a:buClr>
                <a:srgbClr val="000000"/>
              </a:buClr>
              <a:buSzPct val="45000"/>
              <a:buFont typeface="Wingdings" charset="2"/>
              <a:buChar char=""/>
            </a:pPr>
            <a:r>
              <a:rPr b="0" lang="en-US" sz="2400" spc="-1" strike="noStrike">
                <a:latin typeface="Arial"/>
              </a:rPr>
              <a:t>Third Outline Level</a:t>
            </a:r>
            <a:endParaRPr b="0" lang="en-US" sz="2400" spc="-1" strike="noStrike">
              <a:latin typeface="Arial"/>
            </a:endParaRPr>
          </a:p>
          <a:p>
            <a:pPr lvl="3" marL="1728000" indent="-216000">
              <a:spcBef>
                <a:spcPts val="567"/>
              </a:spcBef>
              <a:buClr>
                <a:srgbClr val="000000"/>
              </a:buClr>
              <a:buSzPct val="75000"/>
              <a:buFont typeface="Symbol" charset="2"/>
              <a:buChar char=""/>
            </a:pPr>
            <a:r>
              <a:rPr b="0" lang="en-US" sz="2000" spc="-1" strike="noStrike">
                <a:latin typeface="Arial"/>
              </a:rPr>
              <a:t>Fourth Outline Level</a:t>
            </a:r>
            <a:endParaRPr b="0" lang="en-US" sz="2000" spc="-1" strike="noStrike">
              <a:latin typeface="Arial"/>
            </a:endParaRPr>
          </a:p>
          <a:p>
            <a:pPr lvl="4" marL="2160000" indent="-216000">
              <a:spcBef>
                <a:spcPts val="283"/>
              </a:spcBef>
              <a:buClr>
                <a:srgbClr val="000000"/>
              </a:buClr>
              <a:buSzPct val="45000"/>
              <a:buFont typeface="Wingdings" charset="2"/>
              <a:buChar char=""/>
            </a:pPr>
            <a:r>
              <a:rPr b="0" lang="en-US" sz="2000" spc="-1" strike="noStrike">
                <a:latin typeface="Arial"/>
              </a:rPr>
              <a:t>Fifth Outline Level</a:t>
            </a:r>
            <a:endParaRPr b="0" lang="en-US" sz="2000" spc="-1" strike="noStrike">
              <a:latin typeface="Arial"/>
            </a:endParaRPr>
          </a:p>
          <a:p>
            <a:pPr lvl="5" marL="2592000" indent="-216000">
              <a:spcBef>
                <a:spcPts val="283"/>
              </a:spcBef>
              <a:buClr>
                <a:srgbClr val="000000"/>
              </a:buClr>
              <a:buSzPct val="45000"/>
              <a:buFont typeface="Wingdings" charset="2"/>
              <a:buChar char=""/>
            </a:pPr>
            <a:r>
              <a:rPr b="0" lang="en-US" sz="2000" spc="-1" strike="noStrike">
                <a:latin typeface="Arial"/>
              </a:rPr>
              <a:t>Sixth Outline Level</a:t>
            </a:r>
            <a:endParaRPr b="0" lang="en-US" sz="2000" spc="-1" strike="noStrike">
              <a:latin typeface="Arial"/>
            </a:endParaRPr>
          </a:p>
          <a:p>
            <a:pPr lvl="6" marL="3024000" indent="-216000">
              <a:spcBef>
                <a:spcPts val="283"/>
              </a:spcBef>
              <a:buClr>
                <a:srgbClr val="000000"/>
              </a:buClr>
              <a:buSzPct val="45000"/>
              <a:buFont typeface="Wingdings" charset="2"/>
              <a:buChar char=""/>
            </a:pPr>
            <a:r>
              <a:rPr b="0" lang="en-US" sz="2000" spc="-1" strike="noStrike">
                <a:latin typeface="Arial"/>
              </a:rPr>
              <a:t>Seventh Outline Level</a:t>
            </a:r>
            <a:endParaRPr b="0" lang="en-US"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1" name="PlaceHolder 1"/>
          <p:cNvSpPr>
            <a:spLocks noGrp="1"/>
          </p:cNvSpPr>
          <p:nvPr>
            <p:ph type="ftr" idx="4"/>
          </p:nvPr>
        </p:nvSpPr>
        <p:spPr>
          <a:xfrm>
            <a:off x="3447360" y="5165280"/>
            <a:ext cx="3194640" cy="390240"/>
          </a:xfrm>
          <a:prstGeom prst="rect">
            <a:avLst/>
          </a:prstGeom>
          <a:noFill/>
          <a:ln w="0">
            <a:noFill/>
          </a:ln>
        </p:spPr>
        <p:txBody>
          <a:bodyPr lIns="0" rIns="0" tIns="0" bIns="0" anchor="t">
            <a:noAutofit/>
          </a:bodyPr>
          <a:lstStyle>
            <a:lvl1pPr algn="ctr">
              <a:lnSpc>
                <a:spcPct val="100000"/>
              </a:lnSpc>
              <a:buNone/>
              <a:defRPr b="0" lang="en-US" sz="1400" spc="-1" strike="noStrike">
                <a:latin typeface="Times New Roman"/>
              </a:defRPr>
            </a:lvl1pPr>
          </a:lstStyle>
          <a:p>
            <a:pPr algn="ctr">
              <a:lnSpc>
                <a:spcPct val="100000"/>
              </a:lnSpc>
              <a:buNone/>
            </a:pPr>
            <a:r>
              <a:rPr b="0" lang="en-US" sz="1400" spc="-1" strike="noStrike">
                <a:latin typeface="Times New Roman"/>
              </a:rPr>
              <a:t>&lt;footer&gt;</a:t>
            </a:r>
            <a:endParaRPr b="0" lang="en-US" sz="1400" spc="-1" strike="noStrike">
              <a:latin typeface="Times New Roman"/>
            </a:endParaRPr>
          </a:p>
        </p:txBody>
      </p:sp>
      <p:sp>
        <p:nvSpPr>
          <p:cNvPr id="42" name="PlaceHolder 2"/>
          <p:cNvSpPr>
            <a:spLocks noGrp="1"/>
          </p:cNvSpPr>
          <p:nvPr>
            <p:ph type="sldNum" idx="5"/>
          </p:nvPr>
        </p:nvSpPr>
        <p:spPr>
          <a:xfrm>
            <a:off x="7227360" y="5165280"/>
            <a:ext cx="2347920" cy="390240"/>
          </a:xfrm>
          <a:prstGeom prst="rect">
            <a:avLst/>
          </a:prstGeom>
          <a:noFill/>
          <a:ln w="0">
            <a:noFill/>
          </a:ln>
        </p:spPr>
        <p:txBody>
          <a:bodyPr lIns="0" rIns="0" tIns="0" bIns="0" anchor="t">
            <a:noAutofit/>
          </a:bodyPr>
          <a:lstStyle>
            <a:lvl1pPr algn="r">
              <a:lnSpc>
                <a:spcPct val="100000"/>
              </a:lnSpc>
              <a:buNone/>
              <a:defRPr b="0" lang="en-US" sz="1400" spc="-1" strike="noStrike">
                <a:latin typeface="Times New Roman"/>
              </a:defRPr>
            </a:lvl1pPr>
          </a:lstStyle>
          <a:p>
            <a:pPr algn="r">
              <a:lnSpc>
                <a:spcPct val="100000"/>
              </a:lnSpc>
              <a:buNone/>
            </a:pPr>
            <a:fld id="{BC041F5F-ACD7-4A36-9C1F-F7F644729CEE}" type="slidenum">
              <a:rPr b="0" lang="en-US" sz="1400" spc="-1" strike="noStrike">
                <a:latin typeface="Times New Roman"/>
              </a:rPr>
              <a:t>&lt;number&gt;</a:t>
            </a:fld>
            <a:endParaRPr b="0" lang="en-US" sz="1400" spc="-1" strike="noStrike">
              <a:latin typeface="Times New Roman"/>
            </a:endParaRPr>
          </a:p>
        </p:txBody>
      </p:sp>
      <p:sp>
        <p:nvSpPr>
          <p:cNvPr id="43" name="PlaceHolder 3"/>
          <p:cNvSpPr>
            <a:spLocks noGrp="1"/>
          </p:cNvSpPr>
          <p:nvPr>
            <p:ph type="dt" idx="6"/>
          </p:nvPr>
        </p:nvSpPr>
        <p:spPr>
          <a:xfrm>
            <a:off x="504000" y="5165280"/>
            <a:ext cx="2347920" cy="390240"/>
          </a:xfrm>
          <a:prstGeom prst="rect">
            <a:avLst/>
          </a:prstGeom>
          <a:noFill/>
          <a:ln w="0">
            <a:noFill/>
          </a:ln>
        </p:spPr>
        <p:txBody>
          <a:bodyPr lIns="0" rIns="0" tIns="0" bIns="0" anchor="t">
            <a:noAutofit/>
          </a:bodyPr>
          <a:lstStyle>
            <a:lvl1pPr>
              <a:defRPr b="0" lang="en-US" sz="1400" spc="-1" strike="noStrike">
                <a:latin typeface="Times New Roman"/>
              </a:defRPr>
            </a:lvl1pPr>
          </a:lstStyle>
          <a:p>
            <a:r>
              <a:rPr b="0" lang="en-US" sz="1400" spc="-1" strike="noStrike">
                <a:latin typeface="Times New Roman"/>
              </a:rPr>
              <a:t>&lt;date/time&gt;</a:t>
            </a:r>
            <a:endParaRPr b="0" lang="en-US" sz="1400" spc="-1" strike="noStrike">
              <a:latin typeface="Times New Roman"/>
            </a:endParaRPr>
          </a:p>
        </p:txBody>
      </p:sp>
      <p:sp>
        <p:nvSpPr>
          <p:cNvPr id="44" name="PlaceHolder 4"/>
          <p:cNvSpPr>
            <a:spLocks noGrp="1"/>
          </p:cNvSpPr>
          <p:nvPr>
            <p:ph type="title"/>
          </p:nvPr>
        </p:nvSpPr>
        <p:spPr>
          <a:xfrm>
            <a:off x="504000" y="226080"/>
            <a:ext cx="9072000" cy="946440"/>
          </a:xfrm>
          <a:prstGeom prst="rect">
            <a:avLst/>
          </a:prstGeom>
          <a:noFill/>
          <a:ln w="0">
            <a:noFill/>
          </a:ln>
        </p:spPr>
        <p:txBody>
          <a:bodyPr lIns="0" rIns="0" tIns="0" bIns="0" anchor="ctr">
            <a:noAutofit/>
          </a:bodyPr>
          <a:p>
            <a:pPr algn="ctr">
              <a:buNone/>
            </a:pPr>
            <a:r>
              <a:rPr b="0" lang="en-US" sz="4400" spc="-1" strike="noStrike">
                <a:latin typeface="Arial"/>
              </a:rPr>
              <a:t>Click to edit the title text format</a:t>
            </a:r>
            <a:endParaRPr b="0" lang="en-US" sz="4400" spc="-1" strike="noStrike">
              <a:latin typeface="Arial"/>
            </a:endParaRPr>
          </a:p>
        </p:txBody>
      </p:sp>
      <p:sp>
        <p:nvSpPr>
          <p:cNvPr id="45" name="PlaceHolder 5"/>
          <p:cNvSpPr>
            <a:spLocks noGrp="1"/>
          </p:cNvSpPr>
          <p:nvPr>
            <p:ph type="body"/>
          </p:nvPr>
        </p:nvSpPr>
        <p:spPr>
          <a:xfrm>
            <a:off x="504000" y="1326600"/>
            <a:ext cx="9072000" cy="328860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US" sz="3200" spc="-1" strike="noStrike">
                <a:latin typeface="Arial"/>
              </a:rPr>
              <a:t>Click to edit the outline text format</a:t>
            </a:r>
            <a:endParaRPr b="0" lang="en-US" sz="3200" spc="-1" strike="noStrike">
              <a:latin typeface="Arial"/>
            </a:endParaRPr>
          </a:p>
          <a:p>
            <a:pPr lvl="1" marL="864000" indent="-324000">
              <a:spcBef>
                <a:spcPts val="1134"/>
              </a:spcBef>
              <a:buClr>
                <a:srgbClr val="000000"/>
              </a:buClr>
              <a:buSzPct val="75000"/>
              <a:buFont typeface="Symbol" charset="2"/>
              <a:buChar char=""/>
            </a:pPr>
            <a:r>
              <a:rPr b="0" lang="en-US" sz="2800" spc="-1" strike="noStrike">
                <a:latin typeface="Arial"/>
              </a:rPr>
              <a:t>Second Outline Level</a:t>
            </a:r>
            <a:endParaRPr b="0" lang="en-US" sz="2800" spc="-1" strike="noStrike">
              <a:latin typeface="Arial"/>
            </a:endParaRPr>
          </a:p>
          <a:p>
            <a:pPr lvl="2" marL="1296000" indent="-288000">
              <a:spcBef>
                <a:spcPts val="850"/>
              </a:spcBef>
              <a:buClr>
                <a:srgbClr val="000000"/>
              </a:buClr>
              <a:buSzPct val="45000"/>
              <a:buFont typeface="Wingdings" charset="2"/>
              <a:buChar char=""/>
            </a:pPr>
            <a:r>
              <a:rPr b="0" lang="en-US" sz="2400" spc="-1" strike="noStrike">
                <a:latin typeface="Arial"/>
              </a:rPr>
              <a:t>Third Outline Level</a:t>
            </a:r>
            <a:endParaRPr b="0" lang="en-US" sz="2400" spc="-1" strike="noStrike">
              <a:latin typeface="Arial"/>
            </a:endParaRPr>
          </a:p>
          <a:p>
            <a:pPr lvl="3" marL="1728000" indent="-216000">
              <a:spcBef>
                <a:spcPts val="567"/>
              </a:spcBef>
              <a:buClr>
                <a:srgbClr val="000000"/>
              </a:buClr>
              <a:buSzPct val="75000"/>
              <a:buFont typeface="Symbol" charset="2"/>
              <a:buChar char=""/>
            </a:pPr>
            <a:r>
              <a:rPr b="0" lang="en-US" sz="2000" spc="-1" strike="noStrike">
                <a:latin typeface="Arial"/>
              </a:rPr>
              <a:t>Fourth Outline Level</a:t>
            </a:r>
            <a:endParaRPr b="0" lang="en-US" sz="2000" spc="-1" strike="noStrike">
              <a:latin typeface="Arial"/>
            </a:endParaRPr>
          </a:p>
          <a:p>
            <a:pPr lvl="4" marL="2160000" indent="-216000">
              <a:spcBef>
                <a:spcPts val="283"/>
              </a:spcBef>
              <a:buClr>
                <a:srgbClr val="000000"/>
              </a:buClr>
              <a:buSzPct val="45000"/>
              <a:buFont typeface="Wingdings" charset="2"/>
              <a:buChar char=""/>
            </a:pPr>
            <a:r>
              <a:rPr b="0" lang="en-US" sz="2000" spc="-1" strike="noStrike">
                <a:latin typeface="Arial"/>
              </a:rPr>
              <a:t>Fifth Outline Level</a:t>
            </a:r>
            <a:endParaRPr b="0" lang="en-US" sz="2000" spc="-1" strike="noStrike">
              <a:latin typeface="Arial"/>
            </a:endParaRPr>
          </a:p>
          <a:p>
            <a:pPr lvl="5" marL="2592000" indent="-216000">
              <a:spcBef>
                <a:spcPts val="283"/>
              </a:spcBef>
              <a:buClr>
                <a:srgbClr val="000000"/>
              </a:buClr>
              <a:buSzPct val="45000"/>
              <a:buFont typeface="Wingdings" charset="2"/>
              <a:buChar char=""/>
            </a:pPr>
            <a:r>
              <a:rPr b="0" lang="en-US" sz="2000" spc="-1" strike="noStrike">
                <a:latin typeface="Arial"/>
              </a:rPr>
              <a:t>Sixth Outline Level</a:t>
            </a:r>
            <a:endParaRPr b="0" lang="en-US" sz="2000" spc="-1" strike="noStrike">
              <a:latin typeface="Arial"/>
            </a:endParaRPr>
          </a:p>
          <a:p>
            <a:pPr lvl="6" marL="3024000" indent="-216000">
              <a:spcBef>
                <a:spcPts val="283"/>
              </a:spcBef>
              <a:buClr>
                <a:srgbClr val="000000"/>
              </a:buClr>
              <a:buSzPct val="45000"/>
              <a:buFont typeface="Wingdings" charset="2"/>
              <a:buChar char=""/>
            </a:pPr>
            <a:r>
              <a:rPr b="0" lang="en-US" sz="2000" spc="-1" strike="noStrike">
                <a:latin typeface="Arial"/>
              </a:rPr>
              <a:t>Seventh Outline Level</a:t>
            </a:r>
            <a:endParaRPr b="0" lang="en-US"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sldMaster>
</file>

<file path=ppt/slides/_rels/slide1.xml.rels><?xml version="1.0" encoding="UTF-8"?>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 Id="rId3" Type="http://schemas.openxmlformats.org/officeDocument/2006/relationships/slideLayout" Target="../slideLayouts/slideLayout3.xml"/>
</Relationships>
</file>

<file path=ppt/slides/_rels/slide2.xml.rels><?xml version="1.0" encoding="UTF-8"?>
<Relationships xmlns="http://schemas.openxmlformats.org/package/2006/relationships"><Relationship Id="rId1" Type="http://schemas.openxmlformats.org/officeDocument/2006/relationships/image" Target="../media/image3.jpeg"/><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4.jpe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5.jpe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6.jpe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7.jpe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8.jpe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10.jpeg"/><Relationship Id="rId2"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2" name=""/>
          <p:cNvSpPr/>
          <p:nvPr/>
        </p:nvSpPr>
        <p:spPr>
          <a:xfrm>
            <a:off x="456840" y="457200"/>
            <a:ext cx="5029200" cy="19130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200" spc="-1" strike="noStrike">
                <a:solidFill>
                  <a:srgbClr val="50938a"/>
                </a:solidFill>
                <a:latin typeface="Arial"/>
              </a:rPr>
              <a:t>White Bread or</a:t>
            </a:r>
            <a:endParaRPr b="0" lang="en-US" sz="3200" spc="-1" strike="noStrike">
              <a:latin typeface="Arial"/>
            </a:endParaRPr>
          </a:p>
          <a:p>
            <a:pPr algn="ctr">
              <a:lnSpc>
                <a:spcPct val="100000"/>
              </a:lnSpc>
              <a:buNone/>
            </a:pPr>
            <a:r>
              <a:rPr b="1" lang="en-US" sz="3200" spc="-1" strike="noStrike">
                <a:solidFill>
                  <a:srgbClr val="50938a"/>
                </a:solidFill>
                <a:latin typeface="Arial"/>
              </a:rPr>
              <a:t>  </a:t>
            </a:r>
            <a:r>
              <a:rPr b="1" lang="en-US" sz="3200" spc="-1" strike="noStrike">
                <a:solidFill>
                  <a:srgbClr val="50938a"/>
                </a:solidFill>
                <a:latin typeface="Arial"/>
              </a:rPr>
              <a:t>Whole Wheat Bread</a:t>
            </a:r>
            <a:endParaRPr b="0" lang="en-US" sz="3200" spc="-1" strike="noStrike">
              <a:latin typeface="Arial"/>
            </a:endParaRPr>
          </a:p>
          <a:p>
            <a:pPr algn="ctr">
              <a:lnSpc>
                <a:spcPct val="100000"/>
              </a:lnSpc>
              <a:buNone/>
            </a:pPr>
            <a:endParaRPr b="0" lang="en-US" sz="3200" spc="-1" strike="noStrike">
              <a:latin typeface="Arial"/>
            </a:endParaRPr>
          </a:p>
          <a:p>
            <a:pPr algn="ctr">
              <a:lnSpc>
                <a:spcPct val="100000"/>
              </a:lnSpc>
              <a:buNone/>
            </a:pPr>
            <a:r>
              <a:rPr b="1" lang="en-US" sz="3200" spc="-1" strike="noStrike">
                <a:solidFill>
                  <a:srgbClr val="50938a"/>
                </a:solidFill>
                <a:latin typeface="Arial"/>
              </a:rPr>
              <a:t>Which is Better For You?</a:t>
            </a:r>
            <a:endParaRPr b="0" lang="en-US" sz="3200" spc="-1" strike="noStrike">
              <a:latin typeface="Arial"/>
            </a:endParaRPr>
          </a:p>
          <a:p>
            <a:pPr algn="ctr">
              <a:lnSpc>
                <a:spcPct val="100000"/>
              </a:lnSpc>
              <a:buNone/>
            </a:pPr>
            <a:r>
              <a:rPr b="1" lang="en-US" sz="3200" spc="-1" strike="noStrike">
                <a:solidFill>
                  <a:srgbClr val="50938a"/>
                </a:solidFill>
                <a:latin typeface="Arial"/>
              </a:rPr>
              <a:t> </a:t>
            </a:r>
            <a:endParaRPr b="0" lang="en-US" sz="3200" spc="-1" strike="noStrike">
              <a:latin typeface="Arial"/>
            </a:endParaRPr>
          </a:p>
        </p:txBody>
      </p:sp>
      <p:sp>
        <p:nvSpPr>
          <p:cNvPr id="83" name=""/>
          <p:cNvSpPr/>
          <p:nvPr/>
        </p:nvSpPr>
        <p:spPr>
          <a:xfrm>
            <a:off x="361080" y="3229200"/>
            <a:ext cx="3657240" cy="4284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i="1" lang="en-US" sz="2400" spc="-1" strike="noStrike">
                <a:solidFill>
                  <a:srgbClr val="50938a"/>
                </a:solidFill>
                <a:latin typeface="Arial"/>
                <a:ea typeface="DejaVu Sans"/>
              </a:rPr>
              <a:t>A presentation by </a:t>
            </a:r>
            <a:endParaRPr b="0" lang="en-US" sz="2400" spc="-1" strike="noStrike">
              <a:latin typeface="Arial"/>
            </a:endParaRPr>
          </a:p>
        </p:txBody>
      </p:sp>
      <p:pic>
        <p:nvPicPr>
          <p:cNvPr id="84" name="" descr=""/>
          <p:cNvPicPr/>
          <p:nvPr/>
        </p:nvPicPr>
        <p:blipFill>
          <a:blip r:embed="rId1"/>
          <a:stretch/>
        </p:blipFill>
        <p:spPr>
          <a:xfrm>
            <a:off x="1159920" y="3765600"/>
            <a:ext cx="3868920" cy="1202760"/>
          </a:xfrm>
          <a:prstGeom prst="rect">
            <a:avLst/>
          </a:prstGeom>
          <a:ln w="0">
            <a:noFill/>
          </a:ln>
        </p:spPr>
      </p:pic>
      <p:pic>
        <p:nvPicPr>
          <p:cNvPr id="85" name="" descr=""/>
          <p:cNvPicPr/>
          <p:nvPr/>
        </p:nvPicPr>
        <p:blipFill>
          <a:blip r:embed="rId2"/>
          <a:srcRect l="10431" t="16117" r="11297" b="3239"/>
          <a:stretch/>
        </p:blipFill>
        <p:spPr>
          <a:xfrm>
            <a:off x="6164280" y="491400"/>
            <a:ext cx="3428280" cy="4571280"/>
          </a:xfrm>
          <a:prstGeom prst="rect">
            <a:avLst/>
          </a:prstGeom>
          <a:ln w="36720">
            <a:noFill/>
          </a:ln>
        </p:spPr>
      </p:pic>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86" name="" descr=""/>
          <p:cNvPicPr/>
          <p:nvPr/>
        </p:nvPicPr>
        <p:blipFill>
          <a:blip r:embed="rId1"/>
          <a:stretch/>
        </p:blipFill>
        <p:spPr>
          <a:xfrm>
            <a:off x="3885840" y="1142640"/>
            <a:ext cx="5820480" cy="3885480"/>
          </a:xfrm>
          <a:prstGeom prst="rect">
            <a:avLst/>
          </a:prstGeom>
          <a:ln w="36720">
            <a:solidFill>
              <a:srgbClr val="7b3d00"/>
            </a:solidFill>
            <a:round/>
          </a:ln>
        </p:spPr>
      </p:pic>
      <p:sp>
        <p:nvSpPr>
          <p:cNvPr id="87" name=""/>
          <p:cNvSpPr/>
          <p:nvPr/>
        </p:nvSpPr>
        <p:spPr>
          <a:xfrm>
            <a:off x="457560" y="1143000"/>
            <a:ext cx="3199680" cy="31615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1800" spc="-1" strike="noStrike">
                <a:solidFill>
                  <a:srgbClr val="784b04"/>
                </a:solidFill>
                <a:latin typeface="Arial"/>
              </a:rPr>
              <a:t>Which type of bread do you usually eat?</a:t>
            </a:r>
            <a:endParaRPr b="0" lang="en-US" sz="1800" spc="-1" strike="noStrike">
              <a:latin typeface="Arial"/>
            </a:endParaRPr>
          </a:p>
          <a:p>
            <a:pPr algn="ctr">
              <a:lnSpc>
                <a:spcPct val="100000"/>
              </a:lnSpc>
              <a:buNone/>
            </a:pPr>
            <a:endParaRPr b="0" lang="en-US" sz="1800" spc="-1" strike="noStrike">
              <a:latin typeface="Arial"/>
            </a:endParaRPr>
          </a:p>
          <a:p>
            <a:pPr algn="ctr">
              <a:lnSpc>
                <a:spcPct val="100000"/>
              </a:lnSpc>
              <a:buNone/>
            </a:pPr>
            <a:r>
              <a:rPr b="1" lang="en-US" sz="1800" spc="-1" strike="noStrike">
                <a:solidFill>
                  <a:srgbClr val="784b04"/>
                </a:solidFill>
                <a:latin typeface="Arial"/>
              </a:rPr>
              <a:t>White bread or whole wheat bread?</a:t>
            </a:r>
            <a:endParaRPr b="0" lang="en-US" sz="1800" spc="-1" strike="noStrike">
              <a:latin typeface="Arial"/>
            </a:endParaRPr>
          </a:p>
          <a:p>
            <a:pPr algn="ctr">
              <a:lnSpc>
                <a:spcPct val="100000"/>
              </a:lnSpc>
              <a:buNone/>
            </a:pPr>
            <a:endParaRPr b="0" lang="en-US" sz="1800" spc="-1" strike="noStrike">
              <a:latin typeface="Arial"/>
            </a:endParaRPr>
          </a:p>
          <a:p>
            <a:pPr algn="ctr">
              <a:lnSpc>
                <a:spcPct val="100000"/>
              </a:lnSpc>
              <a:buNone/>
            </a:pPr>
            <a:r>
              <a:rPr b="1" lang="en-US" sz="1800" spc="-1" strike="noStrike">
                <a:solidFill>
                  <a:srgbClr val="784b04"/>
                </a:solidFill>
                <a:latin typeface="Arial"/>
              </a:rPr>
              <a:t>These two types of bread are both made from</a:t>
            </a:r>
            <a:endParaRPr b="0" lang="en-US" sz="1800" spc="-1" strike="noStrike">
              <a:latin typeface="Arial"/>
            </a:endParaRPr>
          </a:p>
          <a:p>
            <a:pPr algn="ctr">
              <a:lnSpc>
                <a:spcPct val="100000"/>
              </a:lnSpc>
              <a:buNone/>
            </a:pPr>
            <a:r>
              <a:rPr b="1" lang="en-US" sz="1800" spc="-1" strike="noStrike">
                <a:solidFill>
                  <a:srgbClr val="784b04"/>
                </a:solidFill>
                <a:latin typeface="Arial"/>
              </a:rPr>
              <a:t> </a:t>
            </a:r>
            <a:r>
              <a:rPr b="1" lang="en-US" sz="1800" spc="-1" strike="noStrike">
                <a:solidFill>
                  <a:srgbClr val="784b04"/>
                </a:solidFill>
                <a:latin typeface="Arial"/>
              </a:rPr>
              <a:t>wheat seeds.</a:t>
            </a:r>
            <a:endParaRPr b="0" lang="en-US" sz="1800" spc="-1" strike="noStrike">
              <a:latin typeface="Arial"/>
            </a:endParaRPr>
          </a:p>
          <a:p>
            <a:pPr algn="ctr">
              <a:lnSpc>
                <a:spcPct val="100000"/>
              </a:lnSpc>
              <a:buNone/>
            </a:pPr>
            <a:endParaRPr b="0" lang="en-US" sz="1800" spc="-1" strike="noStrike">
              <a:latin typeface="Arial"/>
            </a:endParaRPr>
          </a:p>
          <a:p>
            <a:pPr algn="ctr">
              <a:lnSpc>
                <a:spcPct val="100000"/>
              </a:lnSpc>
              <a:buNone/>
            </a:pPr>
            <a:r>
              <a:rPr b="1" lang="en-US" sz="1800" spc="-1" strike="noStrike">
                <a:solidFill>
                  <a:srgbClr val="784b04"/>
                </a:solidFill>
                <a:latin typeface="Arial"/>
              </a:rPr>
              <a:t> </a:t>
            </a:r>
            <a:r>
              <a:rPr b="1" lang="en-US" sz="1800" spc="-1" strike="noStrike">
                <a:solidFill>
                  <a:srgbClr val="784b04"/>
                </a:solidFill>
                <a:latin typeface="Arial"/>
              </a:rPr>
              <a:t>So what is the difference between them?</a:t>
            </a:r>
            <a:endParaRPr b="0" lang="en-US"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8" name=""/>
          <p:cNvSpPr/>
          <p:nvPr/>
        </p:nvSpPr>
        <p:spPr>
          <a:xfrm>
            <a:off x="2971440" y="685440"/>
            <a:ext cx="6627240" cy="44391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US" sz="1800" spc="-1" strike="noStrike">
                <a:solidFill>
                  <a:srgbClr val="468a1a"/>
                </a:solidFill>
                <a:latin typeface="Liberation Sans;Arial"/>
                <a:ea typeface="Lucida Sans Unicode"/>
              </a:rPr>
              <a:t>Wheat flour is made from the wheat seeds or </a:t>
            </a:r>
            <a:r>
              <a:rPr b="1" i="1" lang="en-US" sz="1800" spc="-1" strike="noStrike">
                <a:solidFill>
                  <a:srgbClr val="468a1a"/>
                </a:solidFill>
                <a:latin typeface="Liberation Sans;Arial"/>
                <a:ea typeface="Lucida Sans Unicode"/>
              </a:rPr>
              <a:t>kernels</a:t>
            </a:r>
            <a:r>
              <a:rPr b="1" lang="en-US" sz="1800" spc="-1" strike="noStrike">
                <a:solidFill>
                  <a:srgbClr val="468a1a"/>
                </a:solidFill>
                <a:latin typeface="Liberation Sans;Arial"/>
                <a:ea typeface="Lucida Sans Unicode"/>
              </a:rPr>
              <a:t>.</a:t>
            </a:r>
            <a:endParaRPr b="0" lang="en-US" sz="1800" spc="-1" strike="noStrike">
              <a:latin typeface="Arial"/>
            </a:endParaRPr>
          </a:p>
          <a:p>
            <a:pPr>
              <a:lnSpc>
                <a:spcPct val="100000"/>
              </a:lnSpc>
              <a:buNone/>
            </a:pPr>
            <a:endParaRPr b="0" lang="en-US" sz="1800" spc="-1" strike="noStrike">
              <a:latin typeface="Arial"/>
            </a:endParaRPr>
          </a:p>
          <a:p>
            <a:pPr algn="ctr">
              <a:lnSpc>
                <a:spcPct val="100000"/>
              </a:lnSpc>
              <a:buNone/>
            </a:pPr>
            <a:r>
              <a:rPr b="1" lang="en-US" sz="1800" spc="-1" strike="noStrike">
                <a:solidFill>
                  <a:srgbClr val="468a1a"/>
                </a:solidFill>
                <a:latin typeface="Liberation Sans;Arial"/>
                <a:ea typeface="Lucida Sans Unicode"/>
              </a:rPr>
              <a:t>A wheat seed contains three parts:</a:t>
            </a:r>
            <a:endParaRPr b="0" lang="en-US" sz="1800" spc="-1" strike="noStrike">
              <a:latin typeface="Arial"/>
            </a:endParaRPr>
          </a:p>
          <a:p>
            <a:pPr algn="ctr">
              <a:lnSpc>
                <a:spcPct val="100000"/>
              </a:lnSpc>
              <a:buNone/>
            </a:pPr>
            <a:r>
              <a:rPr b="1" lang="en-US" sz="1800" spc="-1" strike="noStrike">
                <a:solidFill>
                  <a:srgbClr val="468a1a"/>
                </a:solidFill>
                <a:latin typeface="Liberation Sans;Arial"/>
                <a:ea typeface="Lucida Sans Unicode"/>
              </a:rPr>
              <a:t>the </a:t>
            </a:r>
            <a:r>
              <a:rPr b="1" i="1" lang="en-US" sz="1800" spc="-1" strike="noStrike">
                <a:solidFill>
                  <a:srgbClr val="7b3d00"/>
                </a:solidFill>
                <a:latin typeface="Liberation Sans;Arial"/>
                <a:ea typeface="Lucida Sans Unicode"/>
              </a:rPr>
              <a:t>bran</a:t>
            </a:r>
            <a:r>
              <a:rPr b="1" i="1" lang="en-US" sz="1800" spc="-1" strike="noStrike">
                <a:solidFill>
                  <a:srgbClr val="468a1a"/>
                </a:solidFill>
                <a:latin typeface="Liberation Sans;Arial"/>
                <a:ea typeface="Lucida Sans Unicode"/>
              </a:rPr>
              <a:t>, the </a:t>
            </a:r>
            <a:r>
              <a:rPr b="1" i="1" lang="en-US" sz="1800" spc="-1" strike="noStrike">
                <a:solidFill>
                  <a:srgbClr val="7b3d00"/>
                </a:solidFill>
                <a:latin typeface="Liberation Sans;Arial"/>
                <a:ea typeface="Lucida Sans Unicode"/>
              </a:rPr>
              <a:t>germ</a:t>
            </a:r>
            <a:r>
              <a:rPr b="1" i="1" lang="en-US" sz="1800" spc="-1" strike="noStrike">
                <a:solidFill>
                  <a:srgbClr val="468a1a"/>
                </a:solidFill>
                <a:latin typeface="Liberation Sans;Arial"/>
                <a:ea typeface="Lucida Sans Unicode"/>
              </a:rPr>
              <a:t>,</a:t>
            </a:r>
            <a:r>
              <a:rPr b="1" lang="en-US" sz="1800" spc="-1" strike="noStrike">
                <a:solidFill>
                  <a:srgbClr val="468a1a"/>
                </a:solidFill>
                <a:latin typeface="Liberation Sans;Arial"/>
                <a:ea typeface="Lucida Sans Unicode"/>
              </a:rPr>
              <a:t> and the </a:t>
            </a:r>
            <a:r>
              <a:rPr b="1" i="1" lang="en-US" sz="1800" spc="-1" strike="noStrike">
                <a:solidFill>
                  <a:srgbClr val="7b3d00"/>
                </a:solidFill>
                <a:latin typeface="Liberation Sans;Arial"/>
                <a:ea typeface="Lucida Sans Unicode"/>
              </a:rPr>
              <a:t>endosperm</a:t>
            </a:r>
            <a:r>
              <a:rPr b="1" lang="en-US" sz="1800" spc="-1" strike="noStrike">
                <a:solidFill>
                  <a:srgbClr val="468a1a"/>
                </a:solidFill>
                <a:latin typeface="Liberation Sans;Arial"/>
                <a:ea typeface="Lucida Sans Unicode"/>
              </a:rPr>
              <a:t>. </a:t>
            </a:r>
            <a:endParaRPr b="0" lang="en-US" sz="1800" spc="-1" strike="noStrike">
              <a:latin typeface="Arial"/>
            </a:endParaRPr>
          </a:p>
          <a:p>
            <a:pPr>
              <a:lnSpc>
                <a:spcPct val="100000"/>
              </a:lnSpc>
              <a:buNone/>
            </a:pPr>
            <a:endParaRPr b="0" lang="en-US" sz="1800" spc="-1" strike="noStrike">
              <a:latin typeface="Arial"/>
            </a:endParaRPr>
          </a:p>
          <a:p>
            <a:pPr>
              <a:lnSpc>
                <a:spcPct val="100000"/>
              </a:lnSpc>
              <a:buNone/>
            </a:pPr>
            <a:r>
              <a:rPr b="1" lang="en-US" sz="1800" spc="-1" strike="noStrike">
                <a:solidFill>
                  <a:srgbClr val="468a1a"/>
                </a:solidFill>
                <a:latin typeface="Liberation Sans;Arial"/>
                <a:ea typeface="Lucida Sans Unicode"/>
              </a:rPr>
              <a:t>The </a:t>
            </a:r>
            <a:r>
              <a:rPr b="1" i="1" lang="en-US" sz="1800" spc="-1" strike="noStrike">
                <a:solidFill>
                  <a:srgbClr val="7b3d00"/>
                </a:solidFill>
                <a:latin typeface="Liberation Sans;Arial"/>
                <a:ea typeface="Lucida Sans Unicode"/>
              </a:rPr>
              <a:t>bran</a:t>
            </a:r>
            <a:r>
              <a:rPr b="1" i="1" lang="en-US" sz="1800" spc="-1" strike="noStrike">
                <a:solidFill>
                  <a:srgbClr val="468a1a"/>
                </a:solidFill>
                <a:latin typeface="Liberation Sans;Arial"/>
                <a:ea typeface="Lucida Sans Unicode"/>
              </a:rPr>
              <a:t> </a:t>
            </a:r>
            <a:r>
              <a:rPr b="1" lang="en-US" sz="1800" spc="-1" strike="noStrike">
                <a:solidFill>
                  <a:srgbClr val="468a1a"/>
                </a:solidFill>
                <a:latin typeface="Liberation Sans;Arial"/>
                <a:ea typeface="Lucida Sans Unicode"/>
              </a:rPr>
              <a:t>is the hard outer covering of the seed.</a:t>
            </a:r>
            <a:endParaRPr b="0" lang="en-US" sz="1800" spc="-1" strike="noStrike">
              <a:latin typeface="Arial"/>
            </a:endParaRPr>
          </a:p>
          <a:p>
            <a:pPr>
              <a:lnSpc>
                <a:spcPct val="100000"/>
              </a:lnSpc>
              <a:buNone/>
            </a:pPr>
            <a:endParaRPr b="0" lang="en-US" sz="1800" spc="-1" strike="noStrike">
              <a:latin typeface="Arial"/>
            </a:endParaRPr>
          </a:p>
          <a:p>
            <a:pPr>
              <a:lnSpc>
                <a:spcPct val="100000"/>
              </a:lnSpc>
              <a:buNone/>
            </a:pPr>
            <a:r>
              <a:rPr b="1" lang="en-US" sz="1800" spc="-1" strike="noStrike">
                <a:solidFill>
                  <a:srgbClr val="468a1a"/>
                </a:solidFill>
                <a:latin typeface="Liberation Sans;Arial"/>
                <a:ea typeface="Lucida Sans Unicode"/>
              </a:rPr>
              <a:t>The </a:t>
            </a:r>
            <a:r>
              <a:rPr b="1" i="1" lang="en-US" sz="1800" spc="-1" strike="noStrike">
                <a:solidFill>
                  <a:srgbClr val="7b3d00"/>
                </a:solidFill>
                <a:latin typeface="Liberation Sans;Arial"/>
                <a:ea typeface="Lucida Sans Unicode"/>
              </a:rPr>
              <a:t>germ</a:t>
            </a:r>
            <a:r>
              <a:rPr b="1" i="1" lang="en-US" sz="1800" spc="-1" strike="noStrike">
                <a:solidFill>
                  <a:srgbClr val="468a1a"/>
                </a:solidFill>
                <a:latin typeface="Liberation Sans;Arial"/>
                <a:ea typeface="Lucida Sans Unicode"/>
              </a:rPr>
              <a:t> </a:t>
            </a:r>
            <a:r>
              <a:rPr b="1" lang="en-US" sz="1800" spc="-1" strike="noStrike">
                <a:solidFill>
                  <a:srgbClr val="468a1a"/>
                </a:solidFill>
                <a:latin typeface="Liberation Sans;Arial"/>
                <a:ea typeface="Lucida Sans Unicode"/>
              </a:rPr>
              <a:t>is the baby plant – or </a:t>
            </a:r>
            <a:r>
              <a:rPr b="1" i="1" lang="en-US" sz="1800" spc="-1" strike="noStrike">
                <a:solidFill>
                  <a:srgbClr val="468a1a"/>
                </a:solidFill>
                <a:latin typeface="Liberation Sans;Arial"/>
                <a:ea typeface="Lucida Sans Unicode"/>
              </a:rPr>
              <a:t>embryo - </a:t>
            </a:r>
            <a:r>
              <a:rPr b="1" lang="en-US" sz="1800" spc="-1" strike="noStrike">
                <a:solidFill>
                  <a:srgbClr val="468a1a"/>
                </a:solidFill>
                <a:latin typeface="Liberation Sans;Arial"/>
                <a:ea typeface="Lucida Sans Unicode"/>
              </a:rPr>
              <a:t>inside the wheat seed.</a:t>
            </a:r>
            <a:endParaRPr b="0" lang="en-US" sz="1800" spc="-1" strike="noStrike">
              <a:latin typeface="Arial"/>
            </a:endParaRPr>
          </a:p>
          <a:p>
            <a:pPr>
              <a:lnSpc>
                <a:spcPct val="100000"/>
              </a:lnSpc>
              <a:buNone/>
            </a:pPr>
            <a:endParaRPr b="0" lang="en-US" sz="1800" spc="-1" strike="noStrike">
              <a:latin typeface="Arial"/>
            </a:endParaRPr>
          </a:p>
          <a:p>
            <a:pPr>
              <a:lnSpc>
                <a:spcPct val="100000"/>
              </a:lnSpc>
              <a:buNone/>
            </a:pPr>
            <a:r>
              <a:rPr b="1" lang="en-US" sz="1800" spc="-1" strike="noStrike">
                <a:solidFill>
                  <a:srgbClr val="468a1a"/>
                </a:solidFill>
                <a:latin typeface="Liberation Sans;Arial"/>
                <a:ea typeface="Lucida Sans Unicode"/>
              </a:rPr>
              <a:t>The </a:t>
            </a:r>
            <a:r>
              <a:rPr b="1" i="1" lang="en-US" sz="1800" spc="-1" strike="noStrike">
                <a:solidFill>
                  <a:srgbClr val="7b3d00"/>
                </a:solidFill>
                <a:latin typeface="Liberation Sans;Arial"/>
                <a:ea typeface="Lucida Sans Unicode"/>
              </a:rPr>
              <a:t>endosperm</a:t>
            </a:r>
            <a:r>
              <a:rPr b="1" i="1" lang="en-US" sz="1800" spc="-1" strike="noStrike">
                <a:solidFill>
                  <a:srgbClr val="468a1a"/>
                </a:solidFill>
                <a:latin typeface="Liberation Sans;Arial"/>
                <a:ea typeface="Lucida Sans Unicode"/>
              </a:rPr>
              <a:t> </a:t>
            </a:r>
            <a:r>
              <a:rPr b="1" lang="en-US" sz="1800" spc="-1" strike="noStrike">
                <a:solidFill>
                  <a:srgbClr val="468a1a"/>
                </a:solidFill>
                <a:latin typeface="Liberation Sans;Arial"/>
                <a:ea typeface="Lucida Sans Unicode"/>
              </a:rPr>
              <a:t>is the food supply for the embryo to use until it grows leaves and can make food on its own through photosynthesis.</a:t>
            </a:r>
            <a:endParaRPr b="0" lang="en-US" sz="1800" spc="-1" strike="noStrike">
              <a:latin typeface="Arial"/>
            </a:endParaRPr>
          </a:p>
          <a:p>
            <a:pPr>
              <a:lnSpc>
                <a:spcPct val="100000"/>
              </a:lnSpc>
              <a:buNone/>
            </a:pPr>
            <a:endParaRPr b="0" lang="en-US" sz="1800" spc="-1" strike="noStrike">
              <a:latin typeface="Arial"/>
            </a:endParaRPr>
          </a:p>
          <a:p>
            <a:pPr>
              <a:lnSpc>
                <a:spcPct val="100000"/>
              </a:lnSpc>
              <a:buNone/>
            </a:pPr>
            <a:r>
              <a:rPr b="1" lang="en-US" sz="1800" spc="-1" strike="noStrike">
                <a:solidFill>
                  <a:srgbClr val="468a1a"/>
                </a:solidFill>
                <a:latin typeface="Liberation Sans;Arial"/>
                <a:ea typeface="Lucida Sans Unicode"/>
              </a:rPr>
              <a:t>The wheat seeds must be ground up or </a:t>
            </a:r>
            <a:r>
              <a:rPr b="1" i="1" lang="en-US" sz="1800" spc="-1" strike="noStrike">
                <a:solidFill>
                  <a:srgbClr val="468a1a"/>
                </a:solidFill>
                <a:latin typeface="Liberation Sans;Arial"/>
                <a:ea typeface="Lucida Sans Unicode"/>
              </a:rPr>
              <a:t>milled </a:t>
            </a:r>
            <a:r>
              <a:rPr b="1" lang="en-US" sz="1800" spc="-1" strike="noStrike">
                <a:solidFill>
                  <a:srgbClr val="468a1a"/>
                </a:solidFill>
                <a:latin typeface="Liberation Sans;Arial"/>
                <a:ea typeface="Lucida Sans Unicode"/>
              </a:rPr>
              <a:t>into the fine powdery flour we use for baking.</a:t>
            </a:r>
            <a:endParaRPr b="0" lang="en-US" sz="1800" spc="-1" strike="noStrike">
              <a:latin typeface="Arial"/>
            </a:endParaRPr>
          </a:p>
        </p:txBody>
      </p:sp>
      <p:pic>
        <p:nvPicPr>
          <p:cNvPr id="89" name="" descr=""/>
          <p:cNvPicPr/>
          <p:nvPr/>
        </p:nvPicPr>
        <p:blipFill>
          <a:blip r:embed="rId1"/>
          <a:srcRect l="16619" t="0" r="13496" b="0"/>
          <a:stretch/>
        </p:blipFill>
        <p:spPr>
          <a:xfrm>
            <a:off x="0" y="720"/>
            <a:ext cx="2971080" cy="5670000"/>
          </a:xfrm>
          <a:prstGeom prst="rect">
            <a:avLst/>
          </a:prstGeom>
          <a:ln w="0">
            <a:no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90" name="" descr=""/>
          <p:cNvPicPr/>
          <p:nvPr/>
        </p:nvPicPr>
        <p:blipFill>
          <a:blip r:embed="rId1"/>
          <a:stretch/>
        </p:blipFill>
        <p:spPr>
          <a:xfrm>
            <a:off x="4514760" y="228240"/>
            <a:ext cx="5313960" cy="3985200"/>
          </a:xfrm>
          <a:prstGeom prst="rect">
            <a:avLst/>
          </a:prstGeom>
          <a:ln w="0">
            <a:noFill/>
          </a:ln>
        </p:spPr>
      </p:pic>
      <p:sp>
        <p:nvSpPr>
          <p:cNvPr id="91" name=""/>
          <p:cNvSpPr/>
          <p:nvPr/>
        </p:nvSpPr>
        <p:spPr>
          <a:xfrm>
            <a:off x="304200" y="1031400"/>
            <a:ext cx="3885480" cy="37015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US" sz="1800" spc="-1" strike="noStrike">
                <a:latin typeface="Arial"/>
              </a:rPr>
              <a:t>To make white flour, a flour mill  removes the </a:t>
            </a:r>
            <a:r>
              <a:rPr b="1" lang="en-US" sz="1800" spc="-1" strike="noStrike">
                <a:solidFill>
                  <a:srgbClr val="3465a4"/>
                </a:solidFill>
                <a:latin typeface="Arial"/>
              </a:rPr>
              <a:t>germ</a:t>
            </a:r>
            <a:r>
              <a:rPr b="1" lang="en-US" sz="1800" spc="-1" strike="noStrike">
                <a:latin typeface="Arial"/>
              </a:rPr>
              <a:t> from the wheat seeds.  This gives the flour a long shelf life. </a:t>
            </a:r>
            <a:r>
              <a:rPr b="1" i="1" lang="en-US" sz="1800" spc="-1" strike="noStrike">
                <a:solidFill>
                  <a:srgbClr val="3465a4"/>
                </a:solidFill>
                <a:latin typeface="Arial"/>
              </a:rPr>
              <a:t>Shelf</a:t>
            </a:r>
            <a:r>
              <a:rPr b="1" lang="en-US" sz="1800" spc="-1" strike="noStrike">
                <a:solidFill>
                  <a:srgbClr val="3465a4"/>
                </a:solidFill>
                <a:latin typeface="Arial"/>
              </a:rPr>
              <a:t> </a:t>
            </a:r>
            <a:r>
              <a:rPr b="1" i="1" lang="en-US" sz="1800" spc="-1" strike="noStrike">
                <a:solidFill>
                  <a:srgbClr val="3465a4"/>
                </a:solidFill>
                <a:latin typeface="Arial"/>
              </a:rPr>
              <a:t>life</a:t>
            </a:r>
            <a:r>
              <a:rPr b="1" lang="en-US" sz="1800" spc="-1" strike="noStrike">
                <a:latin typeface="Arial"/>
              </a:rPr>
              <a:t> is how long food can sit on a store or pantry shelf before it goes bad.</a:t>
            </a:r>
            <a:endParaRPr b="0" lang="en-US" sz="1800" spc="-1" strike="noStrike">
              <a:latin typeface="Arial"/>
            </a:endParaRPr>
          </a:p>
          <a:p>
            <a:pPr>
              <a:lnSpc>
                <a:spcPct val="100000"/>
              </a:lnSpc>
              <a:buNone/>
            </a:pPr>
            <a:endParaRPr b="0" lang="en-US" sz="1800" spc="-1" strike="noStrike">
              <a:latin typeface="Arial"/>
            </a:endParaRPr>
          </a:p>
          <a:p>
            <a:pPr>
              <a:lnSpc>
                <a:spcPct val="100000"/>
              </a:lnSpc>
              <a:buNone/>
            </a:pPr>
            <a:r>
              <a:rPr b="1" lang="en-US" sz="1800" spc="-1" strike="noStrike">
                <a:latin typeface="Arial"/>
              </a:rPr>
              <a:t>Mills also remove the </a:t>
            </a:r>
            <a:r>
              <a:rPr b="1" lang="en-US" sz="1800" spc="-1" strike="noStrike">
                <a:solidFill>
                  <a:srgbClr val="3465a4"/>
                </a:solidFill>
                <a:latin typeface="Arial"/>
              </a:rPr>
              <a:t>bran</a:t>
            </a:r>
            <a:r>
              <a:rPr b="1" lang="en-US" sz="1800" spc="-1" strike="noStrike">
                <a:latin typeface="Arial"/>
              </a:rPr>
              <a:t> from white flour.  This makes the flour white and gives it its fluffy, light texture. </a:t>
            </a:r>
            <a:r>
              <a:rPr b="1" i="1" lang="en-US" sz="1800" spc="-1" strike="noStrike">
                <a:latin typeface="Arial"/>
              </a:rPr>
              <a:t>Texture</a:t>
            </a:r>
            <a:r>
              <a:rPr b="1" lang="en-US" sz="1800" spc="-1" strike="noStrike">
                <a:latin typeface="Arial"/>
              </a:rPr>
              <a:t> is how something feels when you touch it.</a:t>
            </a:r>
            <a:endParaRPr b="0" lang="en-US" sz="1800" spc="-1" strike="noStrike">
              <a:latin typeface="Arial"/>
            </a:endParaRPr>
          </a:p>
          <a:p>
            <a:pPr>
              <a:lnSpc>
                <a:spcPct val="100000"/>
              </a:lnSpc>
              <a:buNone/>
            </a:pPr>
            <a:endParaRPr b="0" lang="en-US" sz="1600" spc="-1" strike="noStrike">
              <a:latin typeface="Arial"/>
            </a:endParaRPr>
          </a:p>
          <a:p>
            <a:pPr>
              <a:lnSpc>
                <a:spcPct val="100000"/>
              </a:lnSpc>
              <a:buNone/>
            </a:pPr>
            <a:endParaRPr b="0" lang="en-US" sz="1600" spc="-1" strike="noStrike">
              <a:latin typeface="Arial"/>
            </a:endParaRPr>
          </a:p>
        </p:txBody>
      </p:sp>
      <p:sp>
        <p:nvSpPr>
          <p:cNvPr id="92" name=""/>
          <p:cNvSpPr/>
          <p:nvPr/>
        </p:nvSpPr>
        <p:spPr>
          <a:xfrm>
            <a:off x="279360" y="4333320"/>
            <a:ext cx="9371520" cy="9928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US" sz="1600" spc="-1" strike="noStrike">
                <a:latin typeface="Arial"/>
              </a:rPr>
              <a:t>White bread is mostly just carbohydrates, a nutrient that is the body’s main source of energy.  The body needs carbohydrates for fuel, but the carbohydrates in white flour are digested very quickly. That means it gives your body a quick burst of energy, but that energy also fades quickly, making you feel tired.</a:t>
            </a:r>
            <a:endParaRPr b="0" lang="en-US" sz="16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93" name="" descr=""/>
          <p:cNvPicPr/>
          <p:nvPr/>
        </p:nvPicPr>
        <p:blipFill>
          <a:blip r:embed="rId1"/>
          <a:stretch/>
        </p:blipFill>
        <p:spPr>
          <a:xfrm>
            <a:off x="5563800" y="462960"/>
            <a:ext cx="3351600" cy="4337640"/>
          </a:xfrm>
          <a:prstGeom prst="rect">
            <a:avLst/>
          </a:prstGeom>
          <a:ln w="0">
            <a:noFill/>
          </a:ln>
        </p:spPr>
      </p:pic>
      <p:sp>
        <p:nvSpPr>
          <p:cNvPr id="94" name=""/>
          <p:cNvSpPr txBox="1"/>
          <p:nvPr/>
        </p:nvSpPr>
        <p:spPr>
          <a:xfrm>
            <a:off x="780480" y="457200"/>
            <a:ext cx="4705920" cy="4185720"/>
          </a:xfrm>
          <a:prstGeom prst="rect">
            <a:avLst/>
          </a:prstGeom>
          <a:noFill/>
          <a:ln w="0">
            <a:noFill/>
          </a:ln>
        </p:spPr>
        <p:txBody>
          <a:bodyPr lIns="90000" rIns="90000" tIns="45000" bIns="45000" anchor="t">
            <a:noAutofit/>
          </a:bodyPr>
          <a:p>
            <a:pPr>
              <a:lnSpc>
                <a:spcPct val="100000"/>
              </a:lnSpc>
              <a:buNone/>
            </a:pPr>
            <a:r>
              <a:rPr b="1" lang="en-US" sz="1800" spc="-1" strike="noStrike">
                <a:solidFill>
                  <a:srgbClr val="c9211e"/>
                </a:solidFill>
                <a:latin typeface="Arial"/>
              </a:rPr>
              <a:t>Unfortunately, the </a:t>
            </a:r>
            <a:r>
              <a:rPr b="1" lang="en-US" sz="1800" spc="-1" strike="noStrike">
                <a:solidFill>
                  <a:srgbClr val="3465a4"/>
                </a:solidFill>
                <a:latin typeface="Arial"/>
              </a:rPr>
              <a:t>germ</a:t>
            </a:r>
            <a:r>
              <a:rPr b="1" lang="en-US" sz="1800" spc="-1" strike="noStrike">
                <a:solidFill>
                  <a:srgbClr val="c9211e"/>
                </a:solidFill>
                <a:latin typeface="Arial"/>
              </a:rPr>
              <a:t> and the </a:t>
            </a:r>
            <a:r>
              <a:rPr b="1" lang="en-US" sz="1800" spc="-1" strike="noStrike">
                <a:solidFill>
                  <a:srgbClr val="3465a4"/>
                </a:solidFill>
                <a:latin typeface="Arial"/>
              </a:rPr>
              <a:t>bran</a:t>
            </a:r>
            <a:r>
              <a:rPr b="1" lang="en-US" sz="1800" spc="-1" strike="noStrike">
                <a:solidFill>
                  <a:srgbClr val="c9211e"/>
                </a:solidFill>
                <a:latin typeface="Arial"/>
              </a:rPr>
              <a:t> that are removed when making white flour contain most of the nutrients that keep you healthy and strong. </a:t>
            </a:r>
            <a:endParaRPr b="0" lang="en-US" sz="1800" spc="-1" strike="noStrike">
              <a:solidFill>
                <a:srgbClr val="c9211e"/>
              </a:solidFill>
              <a:latin typeface="Arial"/>
            </a:endParaRPr>
          </a:p>
          <a:p>
            <a:pPr>
              <a:lnSpc>
                <a:spcPct val="100000"/>
              </a:lnSpc>
              <a:buNone/>
            </a:pPr>
            <a:endParaRPr b="0" lang="en-US" sz="1800" spc="-1" strike="noStrike">
              <a:solidFill>
                <a:srgbClr val="c9211e"/>
              </a:solidFill>
              <a:latin typeface="Arial"/>
            </a:endParaRPr>
          </a:p>
          <a:p>
            <a:pPr>
              <a:lnSpc>
                <a:spcPct val="100000"/>
              </a:lnSpc>
              <a:buNone/>
            </a:pPr>
            <a:r>
              <a:rPr b="1" lang="en-US" sz="1800" spc="-1" strike="noStrike">
                <a:solidFill>
                  <a:srgbClr val="c9211e"/>
                </a:solidFill>
                <a:latin typeface="Arial"/>
              </a:rPr>
              <a:t>White flour contains mostly just carbohydrates, a nutrient that is the body’s main source of energy.</a:t>
            </a:r>
            <a:endParaRPr b="0" lang="en-US" sz="1800" spc="-1" strike="noStrike">
              <a:solidFill>
                <a:srgbClr val="c9211e"/>
              </a:solidFill>
              <a:latin typeface="Arial"/>
            </a:endParaRPr>
          </a:p>
          <a:p>
            <a:pPr>
              <a:lnSpc>
                <a:spcPct val="100000"/>
              </a:lnSpc>
              <a:buNone/>
            </a:pPr>
            <a:endParaRPr b="0" lang="en-US" sz="1800" spc="-1" strike="noStrike">
              <a:solidFill>
                <a:srgbClr val="c9211e"/>
              </a:solidFill>
              <a:latin typeface="Arial"/>
            </a:endParaRPr>
          </a:p>
          <a:p>
            <a:pPr>
              <a:lnSpc>
                <a:spcPct val="100000"/>
              </a:lnSpc>
              <a:buNone/>
            </a:pPr>
            <a:r>
              <a:rPr b="1" lang="en-US" sz="1800" spc="-1" strike="noStrike">
                <a:solidFill>
                  <a:srgbClr val="c9211e"/>
                </a:solidFill>
                <a:latin typeface="Arial"/>
              </a:rPr>
              <a:t>The body needs carbohydrates for fuel, but the carbohydrates in white flour are digested very quickly.</a:t>
            </a:r>
            <a:endParaRPr b="0" lang="en-US" sz="1800" spc="-1" strike="noStrike">
              <a:solidFill>
                <a:srgbClr val="c9211e"/>
              </a:solidFill>
              <a:latin typeface="Arial"/>
            </a:endParaRPr>
          </a:p>
          <a:p>
            <a:pPr>
              <a:lnSpc>
                <a:spcPct val="100000"/>
              </a:lnSpc>
              <a:buNone/>
            </a:pPr>
            <a:endParaRPr b="0" lang="en-US" sz="1800" spc="-1" strike="noStrike">
              <a:solidFill>
                <a:srgbClr val="c9211e"/>
              </a:solidFill>
              <a:latin typeface="Arial"/>
            </a:endParaRPr>
          </a:p>
          <a:p>
            <a:pPr>
              <a:lnSpc>
                <a:spcPct val="100000"/>
              </a:lnSpc>
              <a:buNone/>
            </a:pPr>
            <a:r>
              <a:rPr b="1" lang="en-US" sz="1800" spc="-1" strike="noStrike">
                <a:solidFill>
                  <a:srgbClr val="c9211e"/>
                </a:solidFill>
                <a:latin typeface="Arial"/>
              </a:rPr>
              <a:t>That means it gives your body a quick burst of energy, but that energy also fades quickly, making you feel tired. </a:t>
            </a:r>
            <a:endParaRPr b="0" lang="en-US" sz="1800" spc="-1" strike="noStrike">
              <a:solidFill>
                <a:srgbClr val="c9211e"/>
              </a:solidFill>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95" name="" descr=""/>
          <p:cNvPicPr/>
          <p:nvPr/>
        </p:nvPicPr>
        <p:blipFill>
          <a:blip r:embed="rId1"/>
          <a:srcRect l="0" t="0" r="26370" b="0"/>
          <a:stretch/>
        </p:blipFill>
        <p:spPr>
          <a:xfrm>
            <a:off x="6042600" y="456840"/>
            <a:ext cx="3785760" cy="3428280"/>
          </a:xfrm>
          <a:prstGeom prst="rect">
            <a:avLst/>
          </a:prstGeom>
          <a:ln w="36720">
            <a:solidFill>
              <a:srgbClr val="ea7500"/>
            </a:solidFill>
            <a:round/>
          </a:ln>
        </p:spPr>
      </p:pic>
      <p:sp>
        <p:nvSpPr>
          <p:cNvPr id="96" name=""/>
          <p:cNvSpPr/>
          <p:nvPr/>
        </p:nvSpPr>
        <p:spPr>
          <a:xfrm>
            <a:off x="228600" y="228600"/>
            <a:ext cx="5715000" cy="5102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US" sz="1800" spc="-1" strike="noStrike">
                <a:solidFill>
                  <a:srgbClr val="ea7500"/>
                </a:solidFill>
                <a:latin typeface="Arial"/>
              </a:rPr>
              <a:t>Whole wheat flour contains all three parts of the wheat seed – the germ, the bran, and the endosperm. </a:t>
            </a:r>
            <a:endParaRPr b="0" lang="en-US" sz="1800" spc="-1" strike="noStrike">
              <a:latin typeface="Arial"/>
            </a:endParaRPr>
          </a:p>
          <a:p>
            <a:pPr>
              <a:lnSpc>
                <a:spcPct val="100000"/>
              </a:lnSpc>
              <a:buNone/>
            </a:pPr>
            <a:endParaRPr b="0" lang="en-US" sz="1800" spc="-1" strike="noStrike">
              <a:latin typeface="Arial"/>
            </a:endParaRPr>
          </a:p>
          <a:p>
            <a:pPr>
              <a:lnSpc>
                <a:spcPct val="100000"/>
              </a:lnSpc>
              <a:buNone/>
            </a:pPr>
            <a:r>
              <a:rPr b="1" lang="en-US" sz="1800" spc="-1" strike="noStrike">
                <a:solidFill>
                  <a:srgbClr val="ea7500"/>
                </a:solidFill>
                <a:latin typeface="Arial"/>
              </a:rPr>
              <a:t>The germ and the bran provide many nutrients your body needs, making it a much healthier choice than white bread.</a:t>
            </a:r>
            <a:endParaRPr b="0" lang="en-US" sz="1800" spc="-1" strike="noStrike">
              <a:latin typeface="Arial"/>
            </a:endParaRPr>
          </a:p>
          <a:p>
            <a:pPr>
              <a:lnSpc>
                <a:spcPct val="100000"/>
              </a:lnSpc>
              <a:buNone/>
            </a:pPr>
            <a:endParaRPr b="0" lang="en-US" sz="1800" spc="-1" strike="noStrike">
              <a:latin typeface="Arial"/>
            </a:endParaRPr>
          </a:p>
          <a:p>
            <a:pPr>
              <a:lnSpc>
                <a:spcPct val="100000"/>
              </a:lnSpc>
              <a:buNone/>
            </a:pPr>
            <a:r>
              <a:rPr b="1" lang="en-US" sz="1800" spc="-1" strike="noStrike">
                <a:solidFill>
                  <a:srgbClr val="ea7500"/>
                </a:solidFill>
                <a:latin typeface="Arial"/>
              </a:rPr>
              <a:t>Whole wheat bread contains a lot of </a:t>
            </a:r>
            <a:r>
              <a:rPr b="1" i="1" lang="en-US" sz="1800" spc="-1" strike="noStrike">
                <a:solidFill>
                  <a:srgbClr val="c9211e"/>
                </a:solidFill>
                <a:latin typeface="Arial"/>
              </a:rPr>
              <a:t>fiber</a:t>
            </a:r>
            <a:r>
              <a:rPr b="1" lang="en-US" sz="1800" spc="-1" strike="noStrike">
                <a:solidFill>
                  <a:srgbClr val="ea7500"/>
                </a:solidFill>
                <a:latin typeface="Arial"/>
              </a:rPr>
              <a:t>, a type of carbohydrate that slows down your digestion, giving you energy for a longer time.</a:t>
            </a:r>
            <a:endParaRPr b="0" lang="en-US" sz="1800" spc="-1" strike="noStrike">
              <a:latin typeface="Arial"/>
            </a:endParaRPr>
          </a:p>
          <a:p>
            <a:pPr>
              <a:lnSpc>
                <a:spcPct val="100000"/>
              </a:lnSpc>
              <a:buNone/>
            </a:pPr>
            <a:endParaRPr b="0" lang="en-US" sz="1800" spc="-1" strike="noStrike">
              <a:latin typeface="Arial"/>
            </a:endParaRPr>
          </a:p>
          <a:p>
            <a:pPr>
              <a:lnSpc>
                <a:spcPct val="100000"/>
              </a:lnSpc>
              <a:buNone/>
            </a:pPr>
            <a:r>
              <a:rPr b="1" lang="en-US" sz="1800" spc="-1" strike="noStrike">
                <a:solidFill>
                  <a:srgbClr val="ea7500"/>
                </a:solidFill>
                <a:latin typeface="Arial"/>
                <a:ea typeface="Google Sans;Roboto"/>
              </a:rPr>
              <a:t>Fiber also acts like a broom. It pushes food and waste smoothly through your stomach so you do not get a blocked or upset stomach.</a:t>
            </a:r>
            <a:endParaRPr b="0" lang="en-US" sz="1800" spc="-1" strike="noStrike">
              <a:latin typeface="Arial"/>
            </a:endParaRPr>
          </a:p>
          <a:p>
            <a:pPr>
              <a:lnSpc>
                <a:spcPct val="100000"/>
              </a:lnSpc>
              <a:buNone/>
            </a:pPr>
            <a:endParaRPr b="0" lang="en-US" sz="1800" spc="-1" strike="noStrike">
              <a:latin typeface="Arial"/>
            </a:endParaRPr>
          </a:p>
          <a:p>
            <a:pPr>
              <a:lnSpc>
                <a:spcPct val="100000"/>
              </a:lnSpc>
              <a:buNone/>
            </a:pPr>
            <a:endParaRPr b="0" lang="en-US" sz="1800" spc="-1" strike="noStrike">
              <a:latin typeface="Arial"/>
            </a:endParaRPr>
          </a:p>
        </p:txBody>
      </p:sp>
      <p:sp>
        <p:nvSpPr>
          <p:cNvPr id="97" name=""/>
          <p:cNvSpPr/>
          <p:nvPr/>
        </p:nvSpPr>
        <p:spPr>
          <a:xfrm>
            <a:off x="211680" y="4619160"/>
            <a:ext cx="9371520" cy="6019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US" sz="1800" spc="-1" strike="noStrike">
                <a:solidFill>
                  <a:srgbClr val="ea7500"/>
                </a:solidFill>
                <a:latin typeface="Arial"/>
                <a:ea typeface="Google Sans;Roboto"/>
              </a:rPr>
              <a:t>And fiber is a favorite food for the tiny, friendly bacteria living in your stomach that help to keep your whole body healthy.</a:t>
            </a:r>
            <a:endParaRPr b="0" lang="en-US" sz="1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8" name=""/>
          <p:cNvSpPr/>
          <p:nvPr/>
        </p:nvSpPr>
        <p:spPr>
          <a:xfrm>
            <a:off x="4343040" y="786240"/>
            <a:ext cx="5485680" cy="4185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US" sz="1800" spc="-1" strike="noStrike">
                <a:solidFill>
                  <a:srgbClr val="1e6a39"/>
                </a:solidFill>
                <a:latin typeface="Arial"/>
              </a:rPr>
              <a:t>Whole wheat bread also gives you:</a:t>
            </a:r>
            <a:endParaRPr b="0" lang="en-US" sz="1800" spc="-1" strike="noStrike">
              <a:latin typeface="Arial"/>
            </a:endParaRPr>
          </a:p>
          <a:p>
            <a:pPr>
              <a:lnSpc>
                <a:spcPct val="100000"/>
              </a:lnSpc>
              <a:buNone/>
            </a:pPr>
            <a:endParaRPr b="0" lang="en-US" sz="1800" spc="-1" strike="noStrike">
              <a:latin typeface="Arial"/>
            </a:endParaRPr>
          </a:p>
          <a:p>
            <a:pPr>
              <a:lnSpc>
                <a:spcPct val="100000"/>
              </a:lnSpc>
              <a:buNone/>
            </a:pPr>
            <a:r>
              <a:rPr b="1" lang="en-US" sz="1800" spc="-1" strike="noStrike">
                <a:solidFill>
                  <a:srgbClr val="1e6a39"/>
                </a:solidFill>
                <a:latin typeface="Arial"/>
              </a:rPr>
              <a:t>Protein: It acts like the body's main building blocks. It builds strong bones and muscles and helps repair injuries.</a:t>
            </a:r>
            <a:endParaRPr b="0" lang="en-US" sz="1800" spc="-1" strike="noStrike">
              <a:latin typeface="Arial"/>
            </a:endParaRPr>
          </a:p>
          <a:p>
            <a:pPr>
              <a:lnSpc>
                <a:spcPct val="100000"/>
              </a:lnSpc>
              <a:buNone/>
            </a:pPr>
            <a:endParaRPr b="0" lang="en-US" sz="1800" spc="-1" strike="noStrike">
              <a:latin typeface="Arial"/>
            </a:endParaRPr>
          </a:p>
          <a:p>
            <a:pPr>
              <a:lnSpc>
                <a:spcPct val="100000"/>
              </a:lnSpc>
              <a:buNone/>
            </a:pPr>
            <a:r>
              <a:rPr b="1" lang="en-US" sz="1800" spc="-1" strike="noStrike">
                <a:solidFill>
                  <a:srgbClr val="1e6a39"/>
                </a:solidFill>
                <a:latin typeface="Arial"/>
              </a:rPr>
              <a:t>Iron: It carries oxygen through the blood, builds energy for muscles, supports brain development, and fights infections.</a:t>
            </a:r>
            <a:endParaRPr b="0" lang="en-US" sz="1800" spc="-1" strike="noStrike">
              <a:latin typeface="Arial"/>
            </a:endParaRPr>
          </a:p>
          <a:p>
            <a:pPr>
              <a:lnSpc>
                <a:spcPct val="100000"/>
              </a:lnSpc>
              <a:buNone/>
            </a:pPr>
            <a:endParaRPr b="0" lang="en-US" sz="1800" spc="-1" strike="noStrike">
              <a:latin typeface="Arial"/>
            </a:endParaRPr>
          </a:p>
          <a:p>
            <a:pPr>
              <a:lnSpc>
                <a:spcPct val="100000"/>
              </a:lnSpc>
              <a:buNone/>
            </a:pPr>
            <a:r>
              <a:rPr b="1" lang="en-US" sz="1800" spc="-1" strike="noStrike">
                <a:solidFill>
                  <a:srgbClr val="1e6a39"/>
                </a:solidFill>
                <a:latin typeface="Arial"/>
              </a:rPr>
              <a:t>Whole wheat flour also contains several other vitamins and minerals that keep you healthy.</a:t>
            </a:r>
            <a:endParaRPr b="0" lang="en-US" sz="1800" spc="-1" strike="noStrike">
              <a:latin typeface="Arial"/>
            </a:endParaRPr>
          </a:p>
        </p:txBody>
      </p:sp>
      <p:pic>
        <p:nvPicPr>
          <p:cNvPr id="99" name="" descr=""/>
          <p:cNvPicPr/>
          <p:nvPr/>
        </p:nvPicPr>
        <p:blipFill>
          <a:blip r:embed="rId1"/>
          <a:stretch/>
        </p:blipFill>
        <p:spPr>
          <a:xfrm>
            <a:off x="228240" y="829800"/>
            <a:ext cx="3741120" cy="3741120"/>
          </a:xfrm>
          <a:prstGeom prst="rect">
            <a:avLst/>
          </a:prstGeom>
          <a:ln w="0">
            <a:noFill/>
          </a:ln>
        </p:spPr>
      </p:pic>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00" name="" descr=""/>
          <p:cNvPicPr/>
          <p:nvPr/>
        </p:nvPicPr>
        <p:blipFill>
          <a:blip r:embed="rId1"/>
          <a:stretch/>
        </p:blipFill>
        <p:spPr>
          <a:xfrm>
            <a:off x="5847840" y="314640"/>
            <a:ext cx="3561120" cy="5085000"/>
          </a:xfrm>
          <a:prstGeom prst="rect">
            <a:avLst/>
          </a:prstGeom>
          <a:ln w="0">
            <a:noFill/>
          </a:ln>
        </p:spPr>
      </p:pic>
      <p:sp>
        <p:nvSpPr>
          <p:cNvPr id="101" name=""/>
          <p:cNvSpPr/>
          <p:nvPr/>
        </p:nvSpPr>
        <p:spPr>
          <a:xfrm>
            <a:off x="850680" y="1307160"/>
            <a:ext cx="4571280" cy="21376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US" sz="2000" spc="-1" strike="noStrike">
                <a:solidFill>
                  <a:srgbClr val="f10d0c"/>
                </a:solidFill>
                <a:latin typeface="Arial"/>
              </a:rPr>
              <a:t>Sometimes milling companies will add nutrients back into white flour. This is called </a:t>
            </a:r>
            <a:r>
              <a:rPr b="1" i="1" lang="en-US" sz="2000" spc="-1" strike="noStrike">
                <a:solidFill>
                  <a:srgbClr val="f10d0c"/>
                </a:solidFill>
                <a:latin typeface="Arial"/>
              </a:rPr>
              <a:t>enriched flour. </a:t>
            </a:r>
            <a:r>
              <a:rPr b="1" lang="en-US" sz="2000" spc="-1" strike="noStrike">
                <a:solidFill>
                  <a:srgbClr val="f10d0c"/>
                </a:solidFill>
                <a:latin typeface="Arial"/>
              </a:rPr>
              <a:t>Fiber, however, is not added back in.</a:t>
            </a:r>
            <a:endParaRPr b="0" lang="en-US" sz="2000" spc="-1" strike="noStrike">
              <a:latin typeface="Arial"/>
            </a:endParaRPr>
          </a:p>
          <a:p>
            <a:pPr>
              <a:lnSpc>
                <a:spcPct val="100000"/>
              </a:lnSpc>
              <a:buNone/>
            </a:pPr>
            <a:endParaRPr b="0" lang="en-US" sz="2000" spc="-1" strike="noStrike">
              <a:latin typeface="Arial"/>
            </a:endParaRPr>
          </a:p>
          <a:p>
            <a:pPr>
              <a:lnSpc>
                <a:spcPct val="100000"/>
              </a:lnSpc>
              <a:buNone/>
            </a:pPr>
            <a:r>
              <a:rPr b="1" lang="en-US" sz="2000" spc="-1" strike="noStrike">
                <a:solidFill>
                  <a:srgbClr val="f10d0c"/>
                </a:solidFill>
                <a:latin typeface="Arial"/>
              </a:rPr>
              <a:t>The nutrition chart on the back of the flour bag will tell you which nutrients were added.</a:t>
            </a:r>
            <a:endParaRPr b="0" lang="en-US" sz="2000" spc="-1" strike="noStrike">
              <a:latin typeface="Arial"/>
            </a:endParaRPr>
          </a:p>
        </p:txBody>
      </p:sp>
      <p:sp>
        <p:nvSpPr>
          <p:cNvPr id="102" name=""/>
          <p:cNvSpPr/>
          <p:nvPr/>
        </p:nvSpPr>
        <p:spPr>
          <a:xfrm>
            <a:off x="8000280" y="3647520"/>
            <a:ext cx="1600200" cy="9360"/>
          </a:xfrm>
          <a:prstGeom prst="line">
            <a:avLst/>
          </a:prstGeom>
          <a:ln w="57240">
            <a:solidFill>
              <a:srgbClr val="ff6d6d"/>
            </a:solidFill>
            <a:round/>
            <a:headEnd len="med" type="triangle" w="med"/>
          </a:ln>
        </p:spPr>
        <p:style>
          <a:lnRef idx="0"/>
          <a:fillRef idx="0"/>
          <a:effectRef idx="0"/>
          <a:fontRef idx="minor"/>
        </p:style>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03" name="" descr=""/>
          <p:cNvPicPr/>
          <p:nvPr/>
        </p:nvPicPr>
        <p:blipFill>
          <a:blip r:embed="rId1"/>
          <a:srcRect l="0" t="0" r="0" b="14819"/>
          <a:stretch/>
        </p:blipFill>
        <p:spPr>
          <a:xfrm>
            <a:off x="2506680" y="178920"/>
            <a:ext cx="5721840" cy="3248640"/>
          </a:xfrm>
          <a:prstGeom prst="rect">
            <a:avLst/>
          </a:prstGeom>
          <a:ln w="36720">
            <a:solidFill>
              <a:srgbClr val="3465a4"/>
            </a:solidFill>
            <a:round/>
          </a:ln>
        </p:spPr>
      </p:pic>
      <p:sp>
        <p:nvSpPr>
          <p:cNvPr id="104" name=""/>
          <p:cNvSpPr/>
          <p:nvPr/>
        </p:nvSpPr>
        <p:spPr>
          <a:xfrm>
            <a:off x="2057040" y="3656880"/>
            <a:ext cx="6400080" cy="18280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1800" spc="-1" strike="noStrike">
                <a:solidFill>
                  <a:srgbClr val="3465a4"/>
                </a:solidFill>
                <a:latin typeface="Arial"/>
                <a:ea typeface="Noto Sans CJK SC"/>
              </a:rPr>
              <a:t>Even though whole wheat flour is much healthier,</a:t>
            </a:r>
            <a:endParaRPr b="0" lang="en-US" sz="1800" spc="-1" strike="noStrike">
              <a:latin typeface="Arial"/>
            </a:endParaRPr>
          </a:p>
          <a:p>
            <a:pPr algn="ctr">
              <a:lnSpc>
                <a:spcPct val="100000"/>
              </a:lnSpc>
              <a:buNone/>
            </a:pPr>
            <a:r>
              <a:rPr b="1" lang="en-US" sz="1800" spc="-1" strike="noStrike">
                <a:solidFill>
                  <a:srgbClr val="3465a4"/>
                </a:solidFill>
                <a:latin typeface="Arial"/>
                <a:ea typeface="Noto Sans CJK SC"/>
              </a:rPr>
              <a:t> </a:t>
            </a:r>
            <a:r>
              <a:rPr b="1" lang="en-US" sz="1800" spc="-1" strike="noStrike">
                <a:solidFill>
                  <a:srgbClr val="3465a4"/>
                </a:solidFill>
                <a:latin typeface="Arial"/>
                <a:ea typeface="Noto Sans CJK SC"/>
              </a:rPr>
              <a:t>most of the flour sold in the United States - about 85% -  is white flour.</a:t>
            </a:r>
            <a:endParaRPr b="0" lang="en-US" sz="1800" spc="-1" strike="noStrike">
              <a:latin typeface="Arial"/>
            </a:endParaRPr>
          </a:p>
          <a:p>
            <a:pPr algn="ctr">
              <a:lnSpc>
                <a:spcPct val="100000"/>
              </a:lnSpc>
              <a:buNone/>
            </a:pPr>
            <a:endParaRPr b="0" lang="en-US" sz="1800" spc="-1" strike="noStrike">
              <a:latin typeface="Arial"/>
            </a:endParaRPr>
          </a:p>
          <a:p>
            <a:pPr algn="ctr">
              <a:lnSpc>
                <a:spcPct val="100000"/>
              </a:lnSpc>
              <a:buNone/>
            </a:pPr>
            <a:endParaRPr b="0" lang="en-US" sz="1800" spc="-1" strike="noStrike">
              <a:latin typeface="Arial"/>
            </a:endParaRPr>
          </a:p>
          <a:p>
            <a:pPr algn="ctr">
              <a:lnSpc>
                <a:spcPct val="100000"/>
              </a:lnSpc>
              <a:buNone/>
            </a:pPr>
            <a:r>
              <a:rPr b="1" lang="en-US" sz="1800" spc="-1" strike="noStrike">
                <a:solidFill>
                  <a:srgbClr val="3465a4"/>
                </a:solidFill>
                <a:latin typeface="Arial"/>
                <a:ea typeface="Noto Sans CJK SC"/>
              </a:rPr>
              <a:t>What do you think about that?</a:t>
            </a:r>
            <a:endParaRPr b="0" lang="en-US" sz="18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56</TotalTime>
  <Application>LibreOffice/7.3.4.2$Linux_X86_64 LibreOffice_project/728fec16bd5f605073805c3c9e7c4212a0120dc5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2026-08-03T15:59:38Z</dcterms:created>
  <dc:creator/>
  <dc:description/>
  <dc:language>en-US</dc:language>
  <cp:lastModifiedBy/>
  <dcterms:modified xsi:type="dcterms:W3CDTF">2026-08-04T17:29:31Z</dcterms:modified>
  <cp:revision>7</cp:revision>
  <dc:subject/>
  <dc:title/>
</cp:coreProperties>
</file>

<file path=docProps/custom.xml><?xml version="1.0" encoding="utf-8"?>
<Properties xmlns="http://schemas.openxmlformats.org/officeDocument/2006/custom-properties" xmlns:vt="http://schemas.openxmlformats.org/officeDocument/2006/docPropsVTypes"/>
</file>