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_rels/presentation.xml.rels" ContentType="application/vnd.openxmlformats-package.relationships+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media/image13.jpeg" ContentType="image/jpeg"/>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10.jpeg" ContentType="image/jpeg"/>
  <Override PartName="/ppt/media/image6.jpeg" ContentType="image/jpeg"/>
  <Override PartName="/ppt/media/image8.png" ContentType="image/png"/>
  <Override PartName="/ppt/media/image14.jpeg" ContentType="image/jpeg"/>
  <Override PartName="/ppt/media/image11.jpeg" ContentType="image/jpeg"/>
  <Override PartName="/ppt/media/image9.jpeg" ContentType="image/jpeg"/>
  <Override PartName="/ppt/media/image7.jpeg" ContentType="image/jpeg"/>
  <Override PartName="/ppt/media/image12.jpeg" ContentType="image/jpeg"/>
  <Override PartName="/ppt/presProps.xml" ContentType="application/vnd.openxmlformats-officedocument.presentationml.presProps+xml"/>
  <Override PartName="/ppt/slides/slide1.xml" ContentType="application/vnd.openxmlformats-officedocument.presentationml.slide+xml"/>
  <Override PartName="/ppt/slides/_rels/slide9.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Lst>
  <p:sldSz cx="10080625" cy="567055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A8C14504-C14D-4EA4-AC43-07CC45BB7258}" type="slidenum">
              <a:t>&lt;#&gt;</a:t>
            </a:fld>
          </a:p>
        </p:txBody>
      </p:sp>
      <p:sp>
        <p:nvSpPr>
          <p:cNvPr id="4" name="PlaceHolder 3"/>
          <p:cNvSpPr>
            <a:spLocks noGrp="1"/>
          </p:cNvSpPr>
          <p:nvPr>
            <p:ph type="dt" idx="3"/>
          </p:nvPr>
        </p:nvSpPr>
        <p:spPr/>
        <p:txBody>
          <a:bodyPr/>
          <a:p>
            <a:r>
              <a:rPr lang="en-US"/>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27" name="PlaceHolder 2"/>
          <p:cNvSpPr>
            <a:spLocks noGrp="1"/>
          </p:cNvSpPr>
          <p:nvPr>
            <p:ph/>
          </p:nvPr>
        </p:nvSpPr>
        <p:spPr>
          <a:xfrm>
            <a:off x="504000" y="132660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28" name="PlaceHolder 3"/>
          <p:cNvSpPr>
            <a:spLocks noGrp="1"/>
          </p:cNvSpPr>
          <p:nvPr>
            <p:ph/>
          </p:nvPr>
        </p:nvSpPr>
        <p:spPr>
          <a:xfrm>
            <a:off x="504000" y="304452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FE8FA6B-668E-4898-AB6C-020CCC6CD8EE}" type="slidenum">
              <a:t>&lt;#&gt;</a:t>
            </a:fld>
          </a:p>
        </p:txBody>
      </p:sp>
      <p:sp>
        <p:nvSpPr>
          <p:cNvPr id="7" name="PlaceHolder 6"/>
          <p:cNvSpPr>
            <a:spLocks noGrp="1"/>
          </p:cNvSpPr>
          <p:nvPr>
            <p:ph type="dt" idx="3"/>
          </p:nvPr>
        </p:nvSpPr>
        <p:spPr/>
        <p:txBody>
          <a:bodyPr/>
          <a:p>
            <a:r>
              <a:rPr lang="en-US"/>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0"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1"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2"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3" name="PlaceHolder 5"/>
          <p:cNvSpPr>
            <a:spLocks noGrp="1"/>
          </p:cNvSpPr>
          <p:nvPr>
            <p:ph/>
          </p:nvPr>
        </p:nvSpPr>
        <p:spPr>
          <a:xfrm>
            <a:off x="515268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408B2D1A-2AD0-436B-9215-037393395A9E}" type="slidenum">
              <a:t>&lt;#&gt;</a:t>
            </a:fld>
          </a:p>
        </p:txBody>
      </p:sp>
      <p:sp>
        <p:nvSpPr>
          <p:cNvPr id="9" name="PlaceHolder 8"/>
          <p:cNvSpPr>
            <a:spLocks noGrp="1"/>
          </p:cNvSpPr>
          <p:nvPr>
            <p:ph type="dt" idx="3"/>
          </p:nvPr>
        </p:nvSpPr>
        <p:spPr/>
        <p:txBody>
          <a:bodyPr/>
          <a:p>
            <a:r>
              <a:rPr lang="en-US"/>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5" name="PlaceHolder 2"/>
          <p:cNvSpPr>
            <a:spLocks noGrp="1"/>
          </p:cNvSpPr>
          <p:nvPr>
            <p:ph/>
          </p:nvPr>
        </p:nvSpPr>
        <p:spPr>
          <a:xfrm>
            <a:off x="50400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6" name="PlaceHolder 3"/>
          <p:cNvSpPr>
            <a:spLocks noGrp="1"/>
          </p:cNvSpPr>
          <p:nvPr>
            <p:ph/>
          </p:nvPr>
        </p:nvSpPr>
        <p:spPr>
          <a:xfrm>
            <a:off x="357156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7" name="PlaceHolder 4"/>
          <p:cNvSpPr>
            <a:spLocks noGrp="1"/>
          </p:cNvSpPr>
          <p:nvPr>
            <p:ph/>
          </p:nvPr>
        </p:nvSpPr>
        <p:spPr>
          <a:xfrm>
            <a:off x="663912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8" name="PlaceHolder 5"/>
          <p:cNvSpPr>
            <a:spLocks noGrp="1"/>
          </p:cNvSpPr>
          <p:nvPr>
            <p:ph/>
          </p:nvPr>
        </p:nvSpPr>
        <p:spPr>
          <a:xfrm>
            <a:off x="50400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39" name="PlaceHolder 6"/>
          <p:cNvSpPr>
            <a:spLocks noGrp="1"/>
          </p:cNvSpPr>
          <p:nvPr>
            <p:ph/>
          </p:nvPr>
        </p:nvSpPr>
        <p:spPr>
          <a:xfrm>
            <a:off x="357156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40" name="PlaceHolder 7"/>
          <p:cNvSpPr>
            <a:spLocks noGrp="1"/>
          </p:cNvSpPr>
          <p:nvPr>
            <p:ph/>
          </p:nvPr>
        </p:nvSpPr>
        <p:spPr>
          <a:xfrm>
            <a:off x="663912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B32439E2-C79E-4863-B1BD-970924FAFE48}" type="slidenum">
              <a:t>&lt;#&gt;</a:t>
            </a:fld>
          </a:p>
        </p:txBody>
      </p:sp>
      <p:sp>
        <p:nvSpPr>
          <p:cNvPr id="11" name="PlaceHolder 10"/>
          <p:cNvSpPr>
            <a:spLocks noGrp="1"/>
          </p:cNvSpPr>
          <p:nvPr>
            <p:ph type="dt" idx="3"/>
          </p:nvPr>
        </p:nvSpPr>
        <p:spPr/>
        <p:txBody>
          <a:bodyPr/>
          <a:p>
            <a:r>
              <a:rPr lang="en-US"/>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447CA992-9784-49EC-B999-38E996A84F61}" type="slidenum">
              <a:t>&lt;#&gt;</a:t>
            </a:fld>
          </a:p>
        </p:txBody>
      </p:sp>
      <p:sp>
        <p:nvSpPr>
          <p:cNvPr id="4" name="PlaceHolder 3"/>
          <p:cNvSpPr>
            <a:spLocks noGrp="1"/>
          </p:cNvSpPr>
          <p:nvPr>
            <p:ph type="dt" idx="6"/>
          </p:nvPr>
        </p:nvSpPr>
        <p:spPr/>
        <p:txBody>
          <a:bodyPr/>
          <a:p>
            <a:r>
              <a:rPr lang="en-US"/>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47" name="PlaceHolder 2"/>
          <p:cNvSpPr>
            <a:spLocks noGrp="1"/>
          </p:cNvSpPr>
          <p:nvPr>
            <p:ph type="subTitle"/>
          </p:nvPr>
        </p:nvSpPr>
        <p:spPr>
          <a:xfrm>
            <a:off x="504000" y="1326600"/>
            <a:ext cx="9072000" cy="328860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D1F9EA6B-25F2-4636-AC2D-B9F2F6DA338F}" type="slidenum">
              <a:t>&lt;#&gt;</a:t>
            </a:fld>
          </a:p>
        </p:txBody>
      </p:sp>
      <p:sp>
        <p:nvSpPr>
          <p:cNvPr id="6" name="PlaceHolder 5"/>
          <p:cNvSpPr>
            <a:spLocks noGrp="1"/>
          </p:cNvSpPr>
          <p:nvPr>
            <p:ph type="dt" idx="6"/>
          </p:nvPr>
        </p:nvSpPr>
        <p:spPr/>
        <p:txBody>
          <a:bodyPr/>
          <a:p>
            <a:r>
              <a:rPr lang="en-US"/>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49"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endParaRPr b="0" lang="en-US" sz="3200" spc="-1" strike="noStrike">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D35D9AA-7E79-4AAD-9FE3-D0A20D14BE45}" type="slidenum">
              <a:t>&lt;#&gt;</a:t>
            </a:fld>
          </a:p>
        </p:txBody>
      </p:sp>
      <p:sp>
        <p:nvSpPr>
          <p:cNvPr id="6" name="PlaceHolder 5"/>
          <p:cNvSpPr>
            <a:spLocks noGrp="1"/>
          </p:cNvSpPr>
          <p:nvPr>
            <p:ph type="dt" idx="6"/>
          </p:nvPr>
        </p:nvSpPr>
        <p:spPr/>
        <p:txBody>
          <a:bodyPr/>
          <a:p>
            <a:r>
              <a:rPr lang="en-US"/>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51"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52"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7A30FED7-02F0-47C5-86D9-E53AD146D61E}" type="slidenum">
              <a:t>&lt;#&gt;</a:t>
            </a:fld>
          </a:p>
        </p:txBody>
      </p:sp>
      <p:sp>
        <p:nvSpPr>
          <p:cNvPr id="7" name="PlaceHolder 6"/>
          <p:cNvSpPr>
            <a:spLocks noGrp="1"/>
          </p:cNvSpPr>
          <p:nvPr>
            <p:ph type="dt" idx="6"/>
          </p:nvPr>
        </p:nvSpPr>
        <p:spPr/>
        <p:txBody>
          <a:bodyPr/>
          <a:p>
            <a:r>
              <a:rPr lang="en-US"/>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ACDBCD1-0A0D-439A-8C7F-F6894F3029DE}" type="slidenum">
              <a:t>&lt;#&gt;</a:t>
            </a:fld>
          </a:p>
        </p:txBody>
      </p:sp>
      <p:sp>
        <p:nvSpPr>
          <p:cNvPr id="5" name="PlaceHolder 4"/>
          <p:cNvSpPr>
            <a:spLocks noGrp="1"/>
          </p:cNvSpPr>
          <p:nvPr>
            <p:ph type="dt" idx="6"/>
          </p:nvPr>
        </p:nvSpPr>
        <p:spPr/>
        <p:txBody>
          <a:bodyPr/>
          <a:p>
            <a:r>
              <a:rPr lang="en-US"/>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504000" y="226080"/>
            <a:ext cx="9072000" cy="438840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E15B6DCF-361B-447B-8FEB-C83D419EFB02}" type="slidenum">
              <a:t>&lt;#&gt;</a:t>
            </a:fld>
          </a:p>
        </p:txBody>
      </p:sp>
      <p:sp>
        <p:nvSpPr>
          <p:cNvPr id="5" name="PlaceHolder 4"/>
          <p:cNvSpPr>
            <a:spLocks noGrp="1"/>
          </p:cNvSpPr>
          <p:nvPr>
            <p:ph type="dt" idx="6"/>
          </p:nvPr>
        </p:nvSpPr>
        <p:spPr/>
        <p:txBody>
          <a:bodyPr/>
          <a:p>
            <a:r>
              <a:rPr lang="en-US"/>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56"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57"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58"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9C4CEC9-F66D-4E9D-A48E-2E6055ABD2FC}" type="slidenum">
              <a:t>&lt;#&gt;</a:t>
            </a:fld>
          </a:p>
        </p:txBody>
      </p:sp>
      <p:sp>
        <p:nvSpPr>
          <p:cNvPr id="8" name="PlaceHolder 7"/>
          <p:cNvSpPr>
            <a:spLocks noGrp="1"/>
          </p:cNvSpPr>
          <p:nvPr>
            <p:ph type="dt" idx="6"/>
          </p:nvPr>
        </p:nvSpPr>
        <p:spPr/>
        <p:txBody>
          <a:bodyPr/>
          <a:p>
            <a:r>
              <a:rPr lang="en-US"/>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 name="PlaceHolder 2"/>
          <p:cNvSpPr>
            <a:spLocks noGrp="1"/>
          </p:cNvSpPr>
          <p:nvPr>
            <p:ph type="subTitle"/>
          </p:nvPr>
        </p:nvSpPr>
        <p:spPr>
          <a:xfrm>
            <a:off x="504000" y="1326600"/>
            <a:ext cx="9072000" cy="328860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328CBC1-0429-4B54-A828-4E000CB063B0}" type="slidenum">
              <a:t>&lt;#&gt;</a:t>
            </a:fld>
          </a:p>
        </p:txBody>
      </p:sp>
      <p:sp>
        <p:nvSpPr>
          <p:cNvPr id="6" name="PlaceHolder 5"/>
          <p:cNvSpPr>
            <a:spLocks noGrp="1"/>
          </p:cNvSpPr>
          <p:nvPr>
            <p:ph type="dt" idx="3"/>
          </p:nvPr>
        </p:nvSpPr>
        <p:spPr/>
        <p:txBody>
          <a:bodyPr/>
          <a:p>
            <a:r>
              <a:rPr lang="en-US"/>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0"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61"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2" name="PlaceHolder 4"/>
          <p:cNvSpPr>
            <a:spLocks noGrp="1"/>
          </p:cNvSpPr>
          <p:nvPr>
            <p:ph/>
          </p:nvPr>
        </p:nvSpPr>
        <p:spPr>
          <a:xfrm>
            <a:off x="515268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D047E95-2019-4C40-8DE4-06C8B833A6A1}" type="slidenum">
              <a:t>&lt;#&gt;</a:t>
            </a:fld>
          </a:p>
        </p:txBody>
      </p:sp>
      <p:sp>
        <p:nvSpPr>
          <p:cNvPr id="8" name="PlaceHolder 7"/>
          <p:cNvSpPr>
            <a:spLocks noGrp="1"/>
          </p:cNvSpPr>
          <p:nvPr>
            <p:ph type="dt" idx="6"/>
          </p:nvPr>
        </p:nvSpPr>
        <p:spPr/>
        <p:txBody>
          <a:bodyPr/>
          <a:p>
            <a:r>
              <a:rPr lang="en-US"/>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4"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5"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6" name="PlaceHolder 4"/>
          <p:cNvSpPr>
            <a:spLocks noGrp="1"/>
          </p:cNvSpPr>
          <p:nvPr>
            <p:ph/>
          </p:nvPr>
        </p:nvSpPr>
        <p:spPr>
          <a:xfrm>
            <a:off x="504000" y="304452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F21F44F-7845-4E42-AF4B-E6A095141548}" type="slidenum">
              <a:t>&lt;#&gt;</a:t>
            </a:fld>
          </a:p>
        </p:txBody>
      </p:sp>
      <p:sp>
        <p:nvSpPr>
          <p:cNvPr id="8" name="PlaceHolder 7"/>
          <p:cNvSpPr>
            <a:spLocks noGrp="1"/>
          </p:cNvSpPr>
          <p:nvPr>
            <p:ph type="dt" idx="6"/>
          </p:nvPr>
        </p:nvSpPr>
        <p:spPr/>
        <p:txBody>
          <a:bodyPr/>
          <a:p>
            <a:r>
              <a:rPr lang="en-US"/>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68" name="PlaceHolder 2"/>
          <p:cNvSpPr>
            <a:spLocks noGrp="1"/>
          </p:cNvSpPr>
          <p:nvPr>
            <p:ph/>
          </p:nvPr>
        </p:nvSpPr>
        <p:spPr>
          <a:xfrm>
            <a:off x="504000" y="132660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9" name="PlaceHolder 3"/>
          <p:cNvSpPr>
            <a:spLocks noGrp="1"/>
          </p:cNvSpPr>
          <p:nvPr>
            <p:ph/>
          </p:nvPr>
        </p:nvSpPr>
        <p:spPr>
          <a:xfrm>
            <a:off x="504000" y="304452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7AB59AE7-F02F-40AE-8629-B3CD82F3704A}" type="slidenum">
              <a:t>&lt;#&gt;</a:t>
            </a:fld>
          </a:p>
        </p:txBody>
      </p:sp>
      <p:sp>
        <p:nvSpPr>
          <p:cNvPr id="7" name="PlaceHolder 6"/>
          <p:cNvSpPr>
            <a:spLocks noGrp="1"/>
          </p:cNvSpPr>
          <p:nvPr>
            <p:ph type="dt" idx="6"/>
          </p:nvPr>
        </p:nvSpPr>
        <p:spPr/>
        <p:txBody>
          <a:bodyPr/>
          <a:p>
            <a:r>
              <a:rPr lang="en-US"/>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71"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2"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3"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4" name="PlaceHolder 5"/>
          <p:cNvSpPr>
            <a:spLocks noGrp="1"/>
          </p:cNvSpPr>
          <p:nvPr>
            <p:ph/>
          </p:nvPr>
        </p:nvSpPr>
        <p:spPr>
          <a:xfrm>
            <a:off x="515268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295BCA19-99CF-4B8D-9CCA-9B4AC7C80910}" type="slidenum">
              <a:t>&lt;#&gt;</a:t>
            </a:fld>
          </a:p>
        </p:txBody>
      </p:sp>
      <p:sp>
        <p:nvSpPr>
          <p:cNvPr id="9" name="PlaceHolder 8"/>
          <p:cNvSpPr>
            <a:spLocks noGrp="1"/>
          </p:cNvSpPr>
          <p:nvPr>
            <p:ph type="dt" idx="6"/>
          </p:nvPr>
        </p:nvSpPr>
        <p:spPr/>
        <p:txBody>
          <a:bodyPr/>
          <a:p>
            <a:r>
              <a:rPr lang="en-US"/>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76" name="PlaceHolder 2"/>
          <p:cNvSpPr>
            <a:spLocks noGrp="1"/>
          </p:cNvSpPr>
          <p:nvPr>
            <p:ph/>
          </p:nvPr>
        </p:nvSpPr>
        <p:spPr>
          <a:xfrm>
            <a:off x="50400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7" name="PlaceHolder 3"/>
          <p:cNvSpPr>
            <a:spLocks noGrp="1"/>
          </p:cNvSpPr>
          <p:nvPr>
            <p:ph/>
          </p:nvPr>
        </p:nvSpPr>
        <p:spPr>
          <a:xfrm>
            <a:off x="357156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8" name="PlaceHolder 4"/>
          <p:cNvSpPr>
            <a:spLocks noGrp="1"/>
          </p:cNvSpPr>
          <p:nvPr>
            <p:ph/>
          </p:nvPr>
        </p:nvSpPr>
        <p:spPr>
          <a:xfrm>
            <a:off x="6639120" y="132660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79" name="PlaceHolder 5"/>
          <p:cNvSpPr>
            <a:spLocks noGrp="1"/>
          </p:cNvSpPr>
          <p:nvPr>
            <p:ph/>
          </p:nvPr>
        </p:nvSpPr>
        <p:spPr>
          <a:xfrm>
            <a:off x="50400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80" name="PlaceHolder 6"/>
          <p:cNvSpPr>
            <a:spLocks noGrp="1"/>
          </p:cNvSpPr>
          <p:nvPr>
            <p:ph/>
          </p:nvPr>
        </p:nvSpPr>
        <p:spPr>
          <a:xfrm>
            <a:off x="357156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81" name="PlaceHolder 7"/>
          <p:cNvSpPr>
            <a:spLocks noGrp="1"/>
          </p:cNvSpPr>
          <p:nvPr>
            <p:ph/>
          </p:nvPr>
        </p:nvSpPr>
        <p:spPr>
          <a:xfrm>
            <a:off x="6639120" y="3044520"/>
            <a:ext cx="2921040" cy="1568520"/>
          </a:xfrm>
          <a:prstGeom prst="rect">
            <a:avLst/>
          </a:prstGeom>
          <a:noFill/>
          <a:ln w="0">
            <a:noFill/>
          </a:ln>
        </p:spPr>
        <p:txBody>
          <a:bodyPr lIns="0" rIns="0" tIns="0" bIns="0" anchor="t">
            <a:normAutofit/>
          </a:bodyPr>
          <a:p>
            <a:endParaRPr b="0" lang="en-US" sz="3200" spc="-1" strike="noStrike">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D806BFF-A0F1-4326-95C4-8EA0C600FD0E}" type="slidenum">
              <a:t>&lt;#&gt;</a:t>
            </a:fld>
          </a:p>
        </p:txBody>
      </p:sp>
      <p:sp>
        <p:nvSpPr>
          <p:cNvPr id="11" name="PlaceHolder 10"/>
          <p:cNvSpPr>
            <a:spLocks noGrp="1"/>
          </p:cNvSpPr>
          <p:nvPr>
            <p:ph type="dt" idx="6"/>
          </p:nvPr>
        </p:nvSpPr>
        <p:spPr/>
        <p:txBody>
          <a:bodyPr/>
          <a:p>
            <a:r>
              <a:rPr lang="en-U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8" name="PlaceHolder 2"/>
          <p:cNvSpPr>
            <a:spLocks noGrp="1"/>
          </p:cNvSpPr>
          <p:nvPr>
            <p:ph/>
          </p:nvPr>
        </p:nvSpPr>
        <p:spPr>
          <a:xfrm>
            <a:off x="504000" y="1326600"/>
            <a:ext cx="9072000" cy="3288600"/>
          </a:xfrm>
          <a:prstGeom prst="rect">
            <a:avLst/>
          </a:prstGeom>
          <a:noFill/>
          <a:ln w="0">
            <a:noFill/>
          </a:ln>
        </p:spPr>
        <p:txBody>
          <a:bodyPr lIns="0" rIns="0" tIns="0" bIns="0" anchor="t">
            <a:normAutofit/>
          </a:bodyPr>
          <a:p>
            <a:endParaRPr b="0" lang="en-US" sz="3200" spc="-1" strike="noStrike">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280BE7F-0066-4C2F-87E0-53154A35582E}" type="slidenum">
              <a:t>&lt;#&gt;</a:t>
            </a:fld>
          </a:p>
        </p:txBody>
      </p:sp>
      <p:sp>
        <p:nvSpPr>
          <p:cNvPr id="6" name="PlaceHolder 5"/>
          <p:cNvSpPr>
            <a:spLocks noGrp="1"/>
          </p:cNvSpPr>
          <p:nvPr>
            <p:ph type="dt" idx="3"/>
          </p:nvPr>
        </p:nvSpPr>
        <p:spPr/>
        <p:txBody>
          <a:bodyPr/>
          <a:p>
            <a:r>
              <a:rPr lang="en-U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10"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11"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90BB1E56-0919-49AC-99DE-3529E501CFE3}" type="slidenum">
              <a:t>&lt;#&gt;</a:t>
            </a:fld>
          </a:p>
        </p:txBody>
      </p:sp>
      <p:sp>
        <p:nvSpPr>
          <p:cNvPr id="7" name="PlaceHolder 6"/>
          <p:cNvSpPr>
            <a:spLocks noGrp="1"/>
          </p:cNvSpPr>
          <p:nvPr>
            <p:ph type="dt" idx="3"/>
          </p:nvPr>
        </p:nvSpPr>
        <p:spPr/>
        <p:txBody>
          <a:bodyPr/>
          <a:p>
            <a:r>
              <a:rPr lang="en-U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7039421-7226-4F9E-B5A7-97769E1D1096}" type="slidenum">
              <a:t>&lt;#&gt;</a:t>
            </a:fld>
          </a:p>
        </p:txBody>
      </p:sp>
      <p:sp>
        <p:nvSpPr>
          <p:cNvPr id="5" name="PlaceHolder 4"/>
          <p:cNvSpPr>
            <a:spLocks noGrp="1"/>
          </p:cNvSpPr>
          <p:nvPr>
            <p:ph type="dt" idx="3"/>
          </p:nvPr>
        </p:nvSpPr>
        <p:spPr/>
        <p:txBody>
          <a:bodyPr/>
          <a:p>
            <a:r>
              <a:rPr lang="en-U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226080"/>
            <a:ext cx="9072000" cy="4388400"/>
          </a:xfrm>
          <a:prstGeom prst="rect">
            <a:avLst/>
          </a:prstGeom>
          <a:noFill/>
          <a:ln w="0">
            <a:noFill/>
          </a:ln>
        </p:spPr>
        <p:txBody>
          <a:bodyPr lIns="0" rIns="0" tIns="0" bIns="0" anchor="ctr">
            <a:noAutofit/>
          </a:bodyPr>
          <a:p>
            <a:pPr algn="ctr">
              <a:buNone/>
            </a:pPr>
            <a:endParaRPr b="0" lang="en-US" sz="3200" spc="-1" strike="noStrike">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B74F7630-E9FF-4949-8EB9-BCE433B61E45}" type="slidenum">
              <a:t>&lt;#&gt;</a:t>
            </a:fld>
          </a:p>
        </p:txBody>
      </p:sp>
      <p:sp>
        <p:nvSpPr>
          <p:cNvPr id="5" name="PlaceHolder 4"/>
          <p:cNvSpPr>
            <a:spLocks noGrp="1"/>
          </p:cNvSpPr>
          <p:nvPr>
            <p:ph type="dt" idx="3"/>
          </p:nvPr>
        </p:nvSpPr>
        <p:spPr/>
        <p:txBody>
          <a:bodyPr/>
          <a:p>
            <a:r>
              <a:rPr lang="en-U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15"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16" name="PlaceHolder 3"/>
          <p:cNvSpPr>
            <a:spLocks noGrp="1"/>
          </p:cNvSpPr>
          <p:nvPr>
            <p:ph/>
          </p:nvPr>
        </p:nvSpPr>
        <p:spPr>
          <a:xfrm>
            <a:off x="515268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17" name="PlaceHolder 4"/>
          <p:cNvSpPr>
            <a:spLocks noGrp="1"/>
          </p:cNvSpPr>
          <p:nvPr>
            <p:ph/>
          </p:nvPr>
        </p:nvSpPr>
        <p:spPr>
          <a:xfrm>
            <a:off x="50400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7487D2C-9748-40C2-A560-0DB46B434977}" type="slidenum">
              <a:t>&lt;#&gt;</a:t>
            </a:fld>
          </a:p>
        </p:txBody>
      </p:sp>
      <p:sp>
        <p:nvSpPr>
          <p:cNvPr id="8" name="PlaceHolder 7"/>
          <p:cNvSpPr>
            <a:spLocks noGrp="1"/>
          </p:cNvSpPr>
          <p:nvPr>
            <p:ph type="dt" idx="3"/>
          </p:nvPr>
        </p:nvSpPr>
        <p:spPr/>
        <p:txBody>
          <a:bodyPr/>
          <a:p>
            <a:r>
              <a:rPr lang="en-US"/>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19" name="PlaceHolder 2"/>
          <p:cNvSpPr>
            <a:spLocks noGrp="1"/>
          </p:cNvSpPr>
          <p:nvPr>
            <p:ph/>
          </p:nvPr>
        </p:nvSpPr>
        <p:spPr>
          <a:xfrm>
            <a:off x="504000" y="1326600"/>
            <a:ext cx="4426920" cy="3288600"/>
          </a:xfrm>
          <a:prstGeom prst="rect">
            <a:avLst/>
          </a:prstGeom>
          <a:noFill/>
          <a:ln w="0">
            <a:noFill/>
          </a:ln>
        </p:spPr>
        <p:txBody>
          <a:bodyPr lIns="0" rIns="0" tIns="0" bIns="0" anchor="t">
            <a:normAutofit/>
          </a:bodyPr>
          <a:p>
            <a:endParaRPr b="0" lang="en-US" sz="3200" spc="-1" strike="noStrike">
              <a:latin typeface="Arial"/>
            </a:endParaRPr>
          </a:p>
        </p:txBody>
      </p:sp>
      <p:sp>
        <p:nvSpPr>
          <p:cNvPr id="20"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21" name="PlaceHolder 4"/>
          <p:cNvSpPr>
            <a:spLocks noGrp="1"/>
          </p:cNvSpPr>
          <p:nvPr>
            <p:ph/>
          </p:nvPr>
        </p:nvSpPr>
        <p:spPr>
          <a:xfrm>
            <a:off x="5152680" y="304452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AFA4FCE-31A7-4C36-B0AF-E6C07734B5A4}" type="slidenum">
              <a:t>&lt;#&gt;</a:t>
            </a:fld>
          </a:p>
        </p:txBody>
      </p:sp>
      <p:sp>
        <p:nvSpPr>
          <p:cNvPr id="8" name="PlaceHolder 7"/>
          <p:cNvSpPr>
            <a:spLocks noGrp="1"/>
          </p:cNvSpPr>
          <p:nvPr>
            <p:ph type="dt" idx="3"/>
          </p:nvPr>
        </p:nvSpPr>
        <p:spPr/>
        <p:txBody>
          <a:bodyPr/>
          <a:p>
            <a:r>
              <a:rPr lang="en-U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endParaRPr b="0" lang="en-US" sz="4400" spc="-1" strike="noStrike">
              <a:latin typeface="Arial"/>
            </a:endParaRPr>
          </a:p>
        </p:txBody>
      </p:sp>
      <p:sp>
        <p:nvSpPr>
          <p:cNvPr id="23" name="PlaceHolder 2"/>
          <p:cNvSpPr>
            <a:spLocks noGrp="1"/>
          </p:cNvSpPr>
          <p:nvPr>
            <p:ph/>
          </p:nvPr>
        </p:nvSpPr>
        <p:spPr>
          <a:xfrm>
            <a:off x="50400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24" name="PlaceHolder 3"/>
          <p:cNvSpPr>
            <a:spLocks noGrp="1"/>
          </p:cNvSpPr>
          <p:nvPr>
            <p:ph/>
          </p:nvPr>
        </p:nvSpPr>
        <p:spPr>
          <a:xfrm>
            <a:off x="5152680" y="1326600"/>
            <a:ext cx="4426920" cy="1568520"/>
          </a:xfrm>
          <a:prstGeom prst="rect">
            <a:avLst/>
          </a:prstGeom>
          <a:noFill/>
          <a:ln w="0">
            <a:noFill/>
          </a:ln>
        </p:spPr>
        <p:txBody>
          <a:bodyPr lIns="0" rIns="0" tIns="0" bIns="0" anchor="t">
            <a:normAutofit/>
          </a:bodyPr>
          <a:p>
            <a:endParaRPr b="0" lang="en-US" sz="3200" spc="-1" strike="noStrike">
              <a:latin typeface="Arial"/>
            </a:endParaRPr>
          </a:p>
        </p:txBody>
      </p:sp>
      <p:sp>
        <p:nvSpPr>
          <p:cNvPr id="25" name="PlaceHolder 4"/>
          <p:cNvSpPr>
            <a:spLocks noGrp="1"/>
          </p:cNvSpPr>
          <p:nvPr>
            <p:ph/>
          </p:nvPr>
        </p:nvSpPr>
        <p:spPr>
          <a:xfrm>
            <a:off x="504000" y="3044520"/>
            <a:ext cx="9072000" cy="1568520"/>
          </a:xfrm>
          <a:prstGeom prst="rect">
            <a:avLst/>
          </a:prstGeom>
          <a:noFill/>
          <a:ln w="0">
            <a:noFill/>
          </a:ln>
        </p:spPr>
        <p:txBody>
          <a:bodyPr lIns="0" rIns="0" tIns="0" bIns="0" anchor="t">
            <a:normAutofit/>
          </a:bodyPr>
          <a:p>
            <a:endParaRPr b="0" lang="en-US" sz="3200" spc="-1" strike="noStrike">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0E563D4-C689-49C3-97FC-8C57FD5EE66F}" type="slidenum">
              <a:t>&lt;#&gt;</a:t>
            </a:fld>
          </a:p>
        </p:txBody>
      </p:sp>
      <p:sp>
        <p:nvSpPr>
          <p:cNvPr id="8" name="PlaceHolder 7"/>
          <p:cNvSpPr>
            <a:spLocks noGrp="1"/>
          </p:cNvSpPr>
          <p:nvPr>
            <p:ph type="dt" idx="3"/>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ftr" idx="1"/>
          </p:nvPr>
        </p:nvSpPr>
        <p:spPr>
          <a:xfrm>
            <a:off x="3447360" y="5165280"/>
            <a:ext cx="3193200" cy="388800"/>
          </a:xfrm>
          <a:prstGeom prst="rect">
            <a:avLst/>
          </a:prstGeom>
          <a:noFill/>
          <a:ln w="0">
            <a:noFill/>
          </a:ln>
        </p:spPr>
        <p:txBody>
          <a:bodyPr lIns="0" rIns="0" tIns="0" bIns="0" anchor="t">
            <a:noAutofit/>
          </a:bodyPr>
          <a:lstStyle>
            <a:lvl1pPr algn="ctr">
              <a:lnSpc>
                <a:spcPct val="100000"/>
              </a:lnSpc>
              <a:buNone/>
              <a:defRPr b="0" lang="en-US" sz="1400" spc="-1" strike="noStrike">
                <a:latin typeface="Times New Roman"/>
              </a:defRPr>
            </a:lvl1pPr>
          </a:lstStyle>
          <a:p>
            <a:pPr algn="ctr">
              <a:lnSpc>
                <a:spcPct val="100000"/>
              </a:lnSpc>
              <a:buNone/>
            </a:pPr>
            <a:r>
              <a:rPr b="0" lang="en-US" sz="1400" spc="-1" strike="noStrike">
                <a:latin typeface="Times New Roman"/>
              </a:rPr>
              <a:t>&lt;footer&gt;</a:t>
            </a:r>
            <a:endParaRPr b="0" lang="en-US" sz="1400" spc="-1" strike="noStrike">
              <a:latin typeface="Times New Roman"/>
            </a:endParaRPr>
          </a:p>
        </p:txBody>
      </p:sp>
      <p:sp>
        <p:nvSpPr>
          <p:cNvPr id="1" name="PlaceHolder 2"/>
          <p:cNvSpPr>
            <a:spLocks noGrp="1"/>
          </p:cNvSpPr>
          <p:nvPr>
            <p:ph type="sldNum" idx="2"/>
          </p:nvPr>
        </p:nvSpPr>
        <p:spPr>
          <a:xfrm>
            <a:off x="7227360" y="5165280"/>
            <a:ext cx="2346480" cy="388800"/>
          </a:xfrm>
          <a:prstGeom prst="rect">
            <a:avLst/>
          </a:prstGeom>
          <a:noFill/>
          <a:ln w="0">
            <a:noFill/>
          </a:ln>
        </p:spPr>
        <p:txBody>
          <a:bodyPr lIns="0" rIns="0" tIns="0" bIns="0" anchor="t">
            <a:noAutofit/>
          </a:bodyPr>
          <a:lstStyle>
            <a:lvl1pPr algn="r">
              <a:lnSpc>
                <a:spcPct val="100000"/>
              </a:lnSpc>
              <a:buNone/>
              <a:defRPr b="0" lang="en-US" sz="1400" spc="-1" strike="noStrike">
                <a:latin typeface="Times New Roman"/>
              </a:defRPr>
            </a:lvl1pPr>
          </a:lstStyle>
          <a:p>
            <a:pPr algn="r">
              <a:lnSpc>
                <a:spcPct val="100000"/>
              </a:lnSpc>
              <a:buNone/>
            </a:pPr>
            <a:fld id="{7167C4B6-2272-46CC-A69D-9B6FCFE0446C}" type="slidenum">
              <a:rPr b="0" lang="en-US" sz="1400" spc="-1" strike="noStrike">
                <a:latin typeface="Times New Roman"/>
              </a:rPr>
              <a:t>&lt;number&gt;</a:t>
            </a:fld>
            <a:endParaRPr b="0" lang="en-US" sz="1400" spc="-1" strike="noStrike">
              <a:latin typeface="Times New Roman"/>
            </a:endParaRPr>
          </a:p>
        </p:txBody>
      </p:sp>
      <p:sp>
        <p:nvSpPr>
          <p:cNvPr id="2" name="PlaceHolder 3"/>
          <p:cNvSpPr>
            <a:spLocks noGrp="1"/>
          </p:cNvSpPr>
          <p:nvPr>
            <p:ph type="dt" idx="3"/>
          </p:nvPr>
        </p:nvSpPr>
        <p:spPr>
          <a:xfrm>
            <a:off x="504000" y="5165280"/>
            <a:ext cx="2346480" cy="388800"/>
          </a:xfrm>
          <a:prstGeom prst="rect">
            <a:avLst/>
          </a:prstGeom>
          <a:noFill/>
          <a:ln w="0">
            <a:noFill/>
          </a:ln>
        </p:spPr>
        <p:txBody>
          <a:bodyPr lIns="0" rIns="0" tIns="0" bIns="0" anchor="t">
            <a:noAutofit/>
          </a:bodyPr>
          <a:lstStyle>
            <a:lvl1pPr>
              <a:defRPr b="0" lang="en-US" sz="1400" spc="-1" strike="noStrike">
                <a:latin typeface="Times New Roman"/>
              </a:defRPr>
            </a:lvl1pPr>
          </a:lstStyle>
          <a:p>
            <a:r>
              <a:rPr b="0" lang="en-US" sz="1400" spc="-1" strike="noStrike">
                <a:latin typeface="Times New Roman"/>
              </a:rPr>
              <a:t>&lt;date/time&gt;</a:t>
            </a:r>
            <a:endParaRPr b="0" lang="en-US" sz="1400" spc="-1" strike="noStrike">
              <a:latin typeface="Times New Roman"/>
            </a:endParaRPr>
          </a:p>
        </p:txBody>
      </p:sp>
      <p:sp>
        <p:nvSpPr>
          <p:cNvPr id="3" name="PlaceHolder 4"/>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r>
              <a:rPr b="0" lang="en-US" sz="4400" spc="-1" strike="noStrike">
                <a:latin typeface="Arial"/>
              </a:rPr>
              <a:t>Click to edit </a:t>
            </a:r>
            <a:r>
              <a:rPr b="0" lang="en-US" sz="4400" spc="-1" strike="noStrike">
                <a:latin typeface="Arial"/>
              </a:rPr>
              <a:t>the title text </a:t>
            </a:r>
            <a:r>
              <a:rPr b="0" lang="en-US" sz="4400" spc="-1" strike="noStrike">
                <a:latin typeface="Arial"/>
              </a:rPr>
              <a:t>format</a:t>
            </a:r>
            <a:endParaRPr b="0" lang="en-US" sz="4400" spc="-1" strike="noStrike">
              <a:latin typeface="Arial"/>
            </a:endParaRPr>
          </a:p>
        </p:txBody>
      </p:sp>
      <p:sp>
        <p:nvSpPr>
          <p:cNvPr id="4"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ftr" idx="4"/>
          </p:nvPr>
        </p:nvSpPr>
        <p:spPr>
          <a:xfrm>
            <a:off x="3447360" y="5165280"/>
            <a:ext cx="3193200" cy="388800"/>
          </a:xfrm>
          <a:prstGeom prst="rect">
            <a:avLst/>
          </a:prstGeom>
          <a:noFill/>
          <a:ln w="0">
            <a:noFill/>
          </a:ln>
        </p:spPr>
        <p:txBody>
          <a:bodyPr lIns="0" rIns="0" tIns="0" bIns="0" anchor="t">
            <a:noAutofit/>
          </a:bodyPr>
          <a:lstStyle>
            <a:lvl1pPr algn="ctr">
              <a:lnSpc>
                <a:spcPct val="100000"/>
              </a:lnSpc>
              <a:buNone/>
              <a:defRPr b="0" lang="en-US" sz="1400" spc="-1" strike="noStrike">
                <a:latin typeface="Times New Roman"/>
              </a:defRPr>
            </a:lvl1pPr>
          </a:lstStyle>
          <a:p>
            <a:pPr algn="ctr">
              <a:lnSpc>
                <a:spcPct val="100000"/>
              </a:lnSpc>
              <a:buNone/>
            </a:pPr>
            <a:r>
              <a:rPr b="0" lang="en-US" sz="1400" spc="-1" strike="noStrike">
                <a:latin typeface="Times New Roman"/>
              </a:rPr>
              <a:t>&lt;footer&gt;</a:t>
            </a:r>
            <a:endParaRPr b="0" lang="en-US" sz="1400" spc="-1" strike="noStrike">
              <a:latin typeface="Times New Roman"/>
            </a:endParaRPr>
          </a:p>
        </p:txBody>
      </p:sp>
      <p:sp>
        <p:nvSpPr>
          <p:cNvPr id="42" name="PlaceHolder 2"/>
          <p:cNvSpPr>
            <a:spLocks noGrp="1"/>
          </p:cNvSpPr>
          <p:nvPr>
            <p:ph type="sldNum" idx="5"/>
          </p:nvPr>
        </p:nvSpPr>
        <p:spPr>
          <a:xfrm>
            <a:off x="7227360" y="5165280"/>
            <a:ext cx="2346480" cy="388800"/>
          </a:xfrm>
          <a:prstGeom prst="rect">
            <a:avLst/>
          </a:prstGeom>
          <a:noFill/>
          <a:ln w="0">
            <a:noFill/>
          </a:ln>
        </p:spPr>
        <p:txBody>
          <a:bodyPr lIns="0" rIns="0" tIns="0" bIns="0" anchor="t">
            <a:noAutofit/>
          </a:bodyPr>
          <a:lstStyle>
            <a:lvl1pPr algn="r">
              <a:lnSpc>
                <a:spcPct val="100000"/>
              </a:lnSpc>
              <a:buNone/>
              <a:defRPr b="0" lang="en-US" sz="1400" spc="-1" strike="noStrike">
                <a:latin typeface="Times New Roman"/>
              </a:defRPr>
            </a:lvl1pPr>
          </a:lstStyle>
          <a:p>
            <a:pPr algn="r">
              <a:lnSpc>
                <a:spcPct val="100000"/>
              </a:lnSpc>
              <a:buNone/>
            </a:pPr>
            <a:fld id="{07BA83F0-688B-42CE-B3A7-0312562B4E7C}" type="slidenum">
              <a:rPr b="0" lang="en-US" sz="1400" spc="-1" strike="noStrike">
                <a:latin typeface="Times New Roman"/>
              </a:rPr>
              <a:t>&lt;number&gt;</a:t>
            </a:fld>
            <a:endParaRPr b="0" lang="en-US" sz="1400" spc="-1" strike="noStrike">
              <a:latin typeface="Times New Roman"/>
            </a:endParaRPr>
          </a:p>
        </p:txBody>
      </p:sp>
      <p:sp>
        <p:nvSpPr>
          <p:cNvPr id="43" name="PlaceHolder 3"/>
          <p:cNvSpPr>
            <a:spLocks noGrp="1"/>
          </p:cNvSpPr>
          <p:nvPr>
            <p:ph type="dt" idx="6"/>
          </p:nvPr>
        </p:nvSpPr>
        <p:spPr>
          <a:xfrm>
            <a:off x="504000" y="5165280"/>
            <a:ext cx="2346480" cy="388800"/>
          </a:xfrm>
          <a:prstGeom prst="rect">
            <a:avLst/>
          </a:prstGeom>
          <a:noFill/>
          <a:ln w="0">
            <a:noFill/>
          </a:ln>
        </p:spPr>
        <p:txBody>
          <a:bodyPr lIns="0" rIns="0" tIns="0" bIns="0" anchor="t">
            <a:noAutofit/>
          </a:bodyPr>
          <a:lstStyle>
            <a:lvl1pPr>
              <a:defRPr b="0" lang="en-US" sz="1400" spc="-1" strike="noStrike">
                <a:latin typeface="Times New Roman"/>
              </a:defRPr>
            </a:lvl1pPr>
          </a:lstStyle>
          <a:p>
            <a:r>
              <a:rPr b="0" lang="en-US" sz="1400" spc="-1" strike="noStrike">
                <a:latin typeface="Times New Roman"/>
              </a:rPr>
              <a:t>&lt;date/time&gt;</a:t>
            </a:r>
            <a:endParaRPr b="0" lang="en-US" sz="1400" spc="-1" strike="noStrike">
              <a:latin typeface="Times New Roman"/>
            </a:endParaRPr>
          </a:p>
        </p:txBody>
      </p:sp>
      <p:sp>
        <p:nvSpPr>
          <p:cNvPr id="44" name="PlaceHolder 4"/>
          <p:cNvSpPr>
            <a:spLocks noGrp="1"/>
          </p:cNvSpPr>
          <p:nvPr>
            <p:ph type="title"/>
          </p:nvPr>
        </p:nvSpPr>
        <p:spPr>
          <a:xfrm>
            <a:off x="504000" y="226080"/>
            <a:ext cx="9072000" cy="946440"/>
          </a:xfrm>
          <a:prstGeom prst="rect">
            <a:avLst/>
          </a:prstGeom>
          <a:noFill/>
          <a:ln w="0">
            <a:noFill/>
          </a:ln>
        </p:spPr>
        <p:txBody>
          <a:bodyPr lIns="0" rIns="0" tIns="0" bIns="0" anchor="ctr">
            <a:noAutofit/>
          </a:bodyPr>
          <a:p>
            <a:pPr algn="ctr">
              <a:buNone/>
            </a:pPr>
            <a:r>
              <a:rPr b="0" lang="en-US" sz="4400" spc="-1" strike="noStrike">
                <a:latin typeface="Arial"/>
              </a:rPr>
              <a:t>Click to edit the title text format</a:t>
            </a:r>
            <a:endParaRPr b="0" lang="en-US" sz="4400" spc="-1" strike="noStrike">
              <a:latin typeface="Arial"/>
            </a:endParaRPr>
          </a:p>
        </p:txBody>
      </p:sp>
      <p:sp>
        <p:nvSpPr>
          <p:cNvPr id="45"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 Id="rId4"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image" Target="../media/image5.jpe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1.jpeg"/><Relationship Id="rId3" Type="http://schemas.openxmlformats.org/officeDocument/2006/relationships/image" Target="../media/image12.jpe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
          <p:cNvSpPr/>
          <p:nvPr/>
        </p:nvSpPr>
        <p:spPr>
          <a:xfrm>
            <a:off x="1371600" y="685800"/>
            <a:ext cx="7084800" cy="127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b85c00"/>
                </a:solidFill>
                <a:latin typeface="Liberation Sans;Arial"/>
                <a:ea typeface="Lucida Sans Unicode"/>
              </a:rPr>
              <a:t>The Story of Wheat</a:t>
            </a:r>
            <a:endParaRPr b="0" lang="en-US" sz="3600" spc="-1" strike="noStrike">
              <a:latin typeface="Arial"/>
            </a:endParaRPr>
          </a:p>
          <a:p>
            <a:pPr algn="ctr">
              <a:lnSpc>
                <a:spcPct val="100000"/>
              </a:lnSpc>
              <a:buNone/>
            </a:pPr>
            <a:endParaRPr b="0" lang="en-US" sz="3600" spc="-1" strike="noStrike">
              <a:latin typeface="Arial"/>
            </a:endParaRPr>
          </a:p>
          <a:p>
            <a:pPr algn="ctr">
              <a:lnSpc>
                <a:spcPct val="100000"/>
              </a:lnSpc>
              <a:buNone/>
            </a:pPr>
            <a:r>
              <a:rPr b="1" i="1" lang="en-US" sz="2800" spc="-1" strike="noStrike">
                <a:solidFill>
                  <a:srgbClr val="000000"/>
                </a:solidFill>
                <a:latin typeface="Liberation Sans;Arial"/>
                <a:ea typeface="Lucida Sans Unicode"/>
              </a:rPr>
              <a:t> </a:t>
            </a:r>
            <a:endParaRPr b="0" lang="en-US" sz="2800" spc="-1" strike="noStrike">
              <a:latin typeface="Arial"/>
            </a:endParaRPr>
          </a:p>
        </p:txBody>
      </p:sp>
      <p:sp>
        <p:nvSpPr>
          <p:cNvPr id="83" name=""/>
          <p:cNvSpPr/>
          <p:nvPr/>
        </p:nvSpPr>
        <p:spPr>
          <a:xfrm>
            <a:off x="3125160" y="2998800"/>
            <a:ext cx="3657240" cy="428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US" sz="2400" spc="-1" strike="noStrike">
                <a:solidFill>
                  <a:srgbClr val="c9211e"/>
                </a:solidFill>
                <a:latin typeface="Arial"/>
                <a:ea typeface="DejaVu Sans"/>
              </a:rPr>
              <a:t>A presentation by</a:t>
            </a:r>
            <a:r>
              <a:rPr b="1" i="1" lang="en-US" sz="2400" spc="-1" strike="noStrike">
                <a:solidFill>
                  <a:srgbClr val="a7074b"/>
                </a:solidFill>
                <a:latin typeface="Arial"/>
                <a:ea typeface="DejaVu Sans"/>
              </a:rPr>
              <a:t> </a:t>
            </a:r>
            <a:endParaRPr b="0" lang="en-US" sz="2400" spc="-1" strike="noStrike">
              <a:latin typeface="Arial"/>
            </a:endParaRPr>
          </a:p>
        </p:txBody>
      </p:sp>
      <p:pic>
        <p:nvPicPr>
          <p:cNvPr id="84" name="" descr=""/>
          <p:cNvPicPr/>
          <p:nvPr/>
        </p:nvPicPr>
        <p:blipFill>
          <a:blip r:embed="rId1"/>
          <a:stretch/>
        </p:blipFill>
        <p:spPr>
          <a:xfrm>
            <a:off x="3200400" y="3819960"/>
            <a:ext cx="3884400" cy="1207440"/>
          </a:xfrm>
          <a:prstGeom prst="rect">
            <a:avLst/>
          </a:prstGeom>
          <a:ln w="0">
            <a:noFill/>
          </a:ln>
        </p:spPr>
      </p:pic>
      <p:pic>
        <p:nvPicPr>
          <p:cNvPr id="85" name="" descr=""/>
          <p:cNvPicPr/>
          <p:nvPr/>
        </p:nvPicPr>
        <p:blipFill>
          <a:blip r:embed="rId2"/>
          <a:stretch/>
        </p:blipFill>
        <p:spPr>
          <a:xfrm>
            <a:off x="7315200" y="2080080"/>
            <a:ext cx="2261520" cy="2261520"/>
          </a:xfrm>
          <a:prstGeom prst="rect">
            <a:avLst/>
          </a:prstGeom>
          <a:ln w="0">
            <a:noFill/>
          </a:ln>
        </p:spPr>
      </p:pic>
      <p:pic>
        <p:nvPicPr>
          <p:cNvPr id="86" name="" descr=""/>
          <p:cNvPicPr/>
          <p:nvPr/>
        </p:nvPicPr>
        <p:blipFill>
          <a:blip r:embed="rId3"/>
          <a:srcRect l="0" t="0" r="31795" b="0"/>
          <a:stretch/>
        </p:blipFill>
        <p:spPr>
          <a:xfrm>
            <a:off x="457200" y="2108880"/>
            <a:ext cx="2055600" cy="200412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
          <p:cNvSpPr/>
          <p:nvPr/>
        </p:nvSpPr>
        <p:spPr>
          <a:xfrm>
            <a:off x="2971800" y="228600"/>
            <a:ext cx="4113000" cy="4496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1800" spc="-1" strike="noStrike">
                <a:solidFill>
                  <a:srgbClr val="492300"/>
                </a:solidFill>
                <a:latin typeface="Arial"/>
                <a:ea typeface="DejaVu Sans"/>
              </a:rPr>
              <a:t>Think about all the things you eat that are made from flour:</a:t>
            </a:r>
            <a:endParaRPr b="0" lang="en-US" sz="1800" spc="-1" strike="noStrike">
              <a:latin typeface="Arial"/>
            </a:endParaRPr>
          </a:p>
          <a:p>
            <a:pPr algn="ctr">
              <a:lnSpc>
                <a:spcPct val="100000"/>
              </a:lnSpc>
              <a:buNone/>
            </a:pPr>
            <a:endParaRPr b="0" lang="en-US" sz="1800" spc="-1" strike="noStrike">
              <a:latin typeface="Arial"/>
            </a:endParaRPr>
          </a:p>
          <a:p>
            <a:pPr algn="ctr">
              <a:lnSpc>
                <a:spcPct val="100000"/>
              </a:lnSpc>
              <a:buNone/>
            </a:pPr>
            <a:r>
              <a:rPr b="1" lang="en-US" sz="1800" spc="-1" strike="noStrike">
                <a:solidFill>
                  <a:srgbClr val="492300"/>
                </a:solidFill>
                <a:latin typeface="Arial"/>
                <a:ea typeface="DejaVu Sans"/>
              </a:rPr>
              <a:t>Sliced bread, rolls, pizza dough, bagels, muffins, tortillas, pancakes, waffles, cookies, cake, donuts…</a:t>
            </a:r>
            <a:endParaRPr b="0" lang="en-US" sz="1800" spc="-1" strike="noStrike">
              <a:latin typeface="Arial"/>
            </a:endParaRPr>
          </a:p>
          <a:p>
            <a:pPr algn="ctr">
              <a:lnSpc>
                <a:spcPct val="100000"/>
              </a:lnSpc>
              <a:buNone/>
            </a:pPr>
            <a:endParaRPr b="0" lang="en-US" sz="1800" spc="-1" strike="noStrike">
              <a:latin typeface="Arial"/>
            </a:endParaRPr>
          </a:p>
          <a:p>
            <a:pPr algn="ctr">
              <a:lnSpc>
                <a:spcPct val="100000"/>
              </a:lnSpc>
              <a:buNone/>
            </a:pPr>
            <a:r>
              <a:rPr b="1" i="1" lang="en-US" sz="1800" spc="-1" strike="noStrike">
                <a:solidFill>
                  <a:srgbClr val="492300"/>
                </a:solidFill>
                <a:latin typeface="Arial"/>
                <a:ea typeface="DejaVu Sans"/>
              </a:rPr>
              <a:t>Can you think of more?</a:t>
            </a:r>
            <a:endParaRPr b="0" lang="en-US" sz="1800" spc="-1" strike="noStrike">
              <a:latin typeface="Arial"/>
            </a:endParaRPr>
          </a:p>
          <a:p>
            <a:pPr algn="ctr">
              <a:lnSpc>
                <a:spcPct val="100000"/>
              </a:lnSpc>
              <a:buNone/>
            </a:pPr>
            <a:endParaRPr b="0" lang="en-US" sz="1800" spc="-1" strike="noStrike">
              <a:latin typeface="Arial"/>
            </a:endParaRPr>
          </a:p>
          <a:p>
            <a:pPr algn="ctr">
              <a:lnSpc>
                <a:spcPct val="100000"/>
              </a:lnSpc>
              <a:buNone/>
            </a:pPr>
            <a:r>
              <a:rPr b="1" lang="en-US" sz="1800" spc="-1" strike="noStrike">
                <a:solidFill>
                  <a:srgbClr val="492300"/>
                </a:solidFill>
                <a:latin typeface="Arial"/>
                <a:ea typeface="DejaVu Sans"/>
              </a:rPr>
              <a:t>Did you know that all of those things come from a plant?</a:t>
            </a:r>
            <a:endParaRPr b="0" lang="en-US" sz="1800" spc="-1" strike="noStrike">
              <a:latin typeface="Arial"/>
            </a:endParaRPr>
          </a:p>
          <a:p>
            <a:pPr algn="ctr">
              <a:lnSpc>
                <a:spcPct val="100000"/>
              </a:lnSpc>
              <a:buNone/>
            </a:pPr>
            <a:endParaRPr b="0" lang="en-US" sz="1800" spc="-1" strike="noStrike">
              <a:latin typeface="Arial"/>
            </a:endParaRPr>
          </a:p>
          <a:p>
            <a:pPr algn="ctr">
              <a:lnSpc>
                <a:spcPct val="100000"/>
              </a:lnSpc>
              <a:buNone/>
            </a:pPr>
            <a:r>
              <a:rPr b="1" lang="en-US" sz="2200" spc="-1" strike="noStrike">
                <a:solidFill>
                  <a:srgbClr val="492300"/>
                </a:solidFill>
                <a:latin typeface="Arial"/>
                <a:ea typeface="DejaVu Sans"/>
              </a:rPr>
              <a:t>Wheat!</a:t>
            </a:r>
            <a:endParaRPr b="0" lang="en-US" sz="2200" spc="-1" strike="noStrike">
              <a:latin typeface="Arial"/>
            </a:endParaRPr>
          </a:p>
          <a:p>
            <a:pPr algn="ctr">
              <a:lnSpc>
                <a:spcPct val="100000"/>
              </a:lnSpc>
              <a:buNone/>
            </a:pPr>
            <a:endParaRPr b="0" lang="en-US" sz="1800" spc="-1" strike="noStrike">
              <a:latin typeface="Arial"/>
            </a:endParaRPr>
          </a:p>
          <a:p>
            <a:pPr algn="ctr">
              <a:lnSpc>
                <a:spcPct val="100000"/>
              </a:lnSpc>
              <a:buNone/>
            </a:pPr>
            <a:r>
              <a:rPr b="1" lang="en-US" sz="1800" spc="-1" strike="noStrike">
                <a:solidFill>
                  <a:srgbClr val="492300"/>
                </a:solidFill>
                <a:latin typeface="Arial"/>
                <a:ea typeface="DejaVu Sans"/>
              </a:rPr>
              <a:t>The white flour used in most breads and desserts is made from the</a:t>
            </a:r>
            <a:endParaRPr b="0" lang="en-US" sz="1800" spc="-1" strike="noStrike">
              <a:latin typeface="Arial"/>
            </a:endParaRPr>
          </a:p>
          <a:p>
            <a:pPr algn="ctr">
              <a:lnSpc>
                <a:spcPct val="100000"/>
              </a:lnSpc>
              <a:buNone/>
            </a:pPr>
            <a:r>
              <a:rPr b="1" lang="en-US" sz="1800" spc="-1" strike="noStrike">
                <a:solidFill>
                  <a:srgbClr val="492300"/>
                </a:solidFill>
                <a:latin typeface="Arial"/>
                <a:ea typeface="DejaVu Sans"/>
              </a:rPr>
              <a:t> </a:t>
            </a:r>
            <a:r>
              <a:rPr b="1" lang="en-US" sz="1800" spc="-1" strike="noStrike">
                <a:solidFill>
                  <a:srgbClr val="492300"/>
                </a:solidFill>
                <a:latin typeface="Arial"/>
                <a:ea typeface="DejaVu Sans"/>
              </a:rPr>
              <a:t>seeds of the wheat plant. </a:t>
            </a:r>
            <a:endParaRPr b="0" lang="en-US" sz="1800" spc="-1" strike="noStrike">
              <a:latin typeface="Arial"/>
            </a:endParaRPr>
          </a:p>
        </p:txBody>
      </p:sp>
      <p:pic>
        <p:nvPicPr>
          <p:cNvPr id="88" name="" descr=""/>
          <p:cNvPicPr/>
          <p:nvPr/>
        </p:nvPicPr>
        <p:blipFill>
          <a:blip r:embed="rId1"/>
          <a:stretch/>
        </p:blipFill>
        <p:spPr>
          <a:xfrm>
            <a:off x="228600" y="457200"/>
            <a:ext cx="2741400" cy="3656160"/>
          </a:xfrm>
          <a:prstGeom prst="rect">
            <a:avLst/>
          </a:prstGeom>
          <a:ln w="36720">
            <a:solidFill>
              <a:srgbClr val="7b3d00"/>
            </a:solidFill>
            <a:round/>
          </a:ln>
        </p:spPr>
      </p:pic>
      <p:pic>
        <p:nvPicPr>
          <p:cNvPr id="89" name="" descr=""/>
          <p:cNvPicPr/>
          <p:nvPr/>
        </p:nvPicPr>
        <p:blipFill>
          <a:blip r:embed="rId2"/>
          <a:srcRect l="4864" t="7994" r="12431" b="0"/>
          <a:stretch/>
        </p:blipFill>
        <p:spPr>
          <a:xfrm rot="16200000">
            <a:off x="6860520" y="1017720"/>
            <a:ext cx="3426840" cy="2541240"/>
          </a:xfrm>
          <a:prstGeom prst="rect">
            <a:avLst/>
          </a:prstGeom>
          <a:ln w="36720">
            <a:solidFill>
              <a:srgbClr val="7b3d00"/>
            </a:solidFill>
            <a:round/>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0" name="" descr=""/>
          <p:cNvPicPr/>
          <p:nvPr/>
        </p:nvPicPr>
        <p:blipFill>
          <a:blip r:embed="rId1"/>
          <a:srcRect l="0" t="5498" r="32814" b="0"/>
          <a:stretch/>
        </p:blipFill>
        <p:spPr>
          <a:xfrm>
            <a:off x="457560" y="228600"/>
            <a:ext cx="2969640" cy="5401440"/>
          </a:xfrm>
          <a:prstGeom prst="rect">
            <a:avLst/>
          </a:prstGeom>
          <a:ln w="0">
            <a:noFill/>
          </a:ln>
        </p:spPr>
      </p:pic>
      <p:sp>
        <p:nvSpPr>
          <p:cNvPr id="91" name=""/>
          <p:cNvSpPr/>
          <p:nvPr/>
        </p:nvSpPr>
        <p:spPr>
          <a:xfrm>
            <a:off x="2971800" y="914400"/>
            <a:ext cx="455400" cy="1141200"/>
          </a:xfrm>
          <a:prstGeom prst="rect">
            <a:avLst/>
          </a:prstGeom>
          <a:solidFill>
            <a:srgbClr val="ffffff"/>
          </a:solidFill>
          <a:ln w="0">
            <a:solidFill>
              <a:srgbClr val="ffffff"/>
            </a:solidFill>
          </a:ln>
        </p:spPr>
        <p:style>
          <a:lnRef idx="0"/>
          <a:fillRef idx="0"/>
          <a:effectRef idx="0"/>
          <a:fontRef idx="minor"/>
        </p:style>
      </p:sp>
      <p:sp>
        <p:nvSpPr>
          <p:cNvPr id="92" name=""/>
          <p:cNvSpPr/>
          <p:nvPr/>
        </p:nvSpPr>
        <p:spPr>
          <a:xfrm>
            <a:off x="3886200" y="685800"/>
            <a:ext cx="5941800" cy="3248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600" spc="-1" strike="noStrike">
                <a:solidFill>
                  <a:srgbClr val="7b3d00"/>
                </a:solidFill>
                <a:latin typeface="Arial"/>
                <a:ea typeface="Lucida Sans Unicode"/>
              </a:rPr>
              <a:t>The wheat plant has four basic parts—roots, stem, leaves, and head. </a:t>
            </a:r>
            <a:endParaRPr b="0" lang="en-US" sz="1600" spc="-1" strike="noStrike">
              <a:latin typeface="Arial"/>
            </a:endParaRPr>
          </a:p>
          <a:p>
            <a:pPr>
              <a:lnSpc>
                <a:spcPct val="100000"/>
              </a:lnSpc>
              <a:buNone/>
            </a:pPr>
            <a:endParaRPr b="0" lang="en-US" sz="1600" spc="-1" strike="noStrike">
              <a:latin typeface="Arial"/>
            </a:endParaRPr>
          </a:p>
          <a:p>
            <a:pPr>
              <a:lnSpc>
                <a:spcPct val="100000"/>
              </a:lnSpc>
              <a:buNone/>
            </a:pPr>
            <a:r>
              <a:rPr b="1" lang="en-US" sz="1600" spc="-1" strike="noStrike">
                <a:solidFill>
                  <a:srgbClr val="7b3d00"/>
                </a:solidFill>
                <a:latin typeface="Arial"/>
                <a:ea typeface="Lucida Sans Unicode"/>
              </a:rPr>
              <a:t>The </a:t>
            </a:r>
            <a:r>
              <a:rPr b="1" i="1" lang="en-US" sz="1600" spc="-1" strike="noStrike">
                <a:solidFill>
                  <a:srgbClr val="7b3d00"/>
                </a:solidFill>
                <a:latin typeface="Arial"/>
                <a:ea typeface="Lucida Sans Unicode"/>
              </a:rPr>
              <a:t>roots </a:t>
            </a:r>
            <a:r>
              <a:rPr b="1" lang="en-US" sz="1600" spc="-1" strike="noStrike">
                <a:solidFill>
                  <a:srgbClr val="7b3d00"/>
                </a:solidFill>
                <a:latin typeface="Arial"/>
                <a:ea typeface="Lucida Sans Unicode"/>
              </a:rPr>
              <a:t>anchor the plant in the soil, absorbing water and nutrients and transporting them to the stem.</a:t>
            </a:r>
            <a:endParaRPr b="0" lang="en-US" sz="1600" spc="-1" strike="noStrike">
              <a:latin typeface="Arial"/>
            </a:endParaRPr>
          </a:p>
          <a:p>
            <a:pPr>
              <a:lnSpc>
                <a:spcPct val="100000"/>
              </a:lnSpc>
              <a:buNone/>
            </a:pPr>
            <a:endParaRPr b="0" lang="en-US" sz="1600" spc="-1" strike="noStrike">
              <a:latin typeface="Arial"/>
            </a:endParaRPr>
          </a:p>
          <a:p>
            <a:pPr>
              <a:lnSpc>
                <a:spcPct val="100000"/>
              </a:lnSpc>
              <a:buNone/>
            </a:pPr>
            <a:r>
              <a:rPr b="1" lang="en-US" sz="1600" spc="-1" strike="noStrike">
                <a:solidFill>
                  <a:srgbClr val="7b3d00"/>
                </a:solidFill>
                <a:latin typeface="Arial"/>
                <a:ea typeface="Lucida Sans Unicode"/>
              </a:rPr>
              <a:t>The </a:t>
            </a:r>
            <a:r>
              <a:rPr b="1" i="1" lang="en-US" sz="1600" spc="-1" strike="noStrike">
                <a:solidFill>
                  <a:srgbClr val="7b3d00"/>
                </a:solidFill>
                <a:latin typeface="Arial"/>
                <a:ea typeface="Lucida Sans Unicode"/>
              </a:rPr>
              <a:t>stem </a:t>
            </a:r>
            <a:r>
              <a:rPr b="1" lang="en-US" sz="1600" spc="-1" strike="noStrike">
                <a:solidFill>
                  <a:srgbClr val="7b3d00"/>
                </a:solidFill>
                <a:latin typeface="Arial"/>
                <a:ea typeface="Lucida Sans Unicode"/>
              </a:rPr>
              <a:t>supports the head and helps transport nutrients and water throughout the plant.</a:t>
            </a:r>
            <a:endParaRPr b="0" lang="en-US" sz="1600" spc="-1" strike="noStrike">
              <a:latin typeface="Arial"/>
            </a:endParaRPr>
          </a:p>
          <a:p>
            <a:pPr>
              <a:lnSpc>
                <a:spcPct val="100000"/>
              </a:lnSpc>
              <a:buNone/>
            </a:pPr>
            <a:endParaRPr b="0" lang="en-US" sz="1600" spc="-1" strike="noStrike">
              <a:latin typeface="Arial"/>
            </a:endParaRPr>
          </a:p>
          <a:p>
            <a:pPr>
              <a:lnSpc>
                <a:spcPct val="100000"/>
              </a:lnSpc>
              <a:buNone/>
            </a:pPr>
            <a:r>
              <a:rPr b="1" lang="en-US" sz="1600" spc="-1" strike="noStrike">
                <a:solidFill>
                  <a:srgbClr val="7b3d00"/>
                </a:solidFill>
                <a:latin typeface="Arial"/>
                <a:ea typeface="Lucida Sans Unicode"/>
              </a:rPr>
              <a:t> </a:t>
            </a:r>
            <a:r>
              <a:rPr b="1" lang="en-US" sz="1600" spc="-1" strike="noStrike">
                <a:solidFill>
                  <a:srgbClr val="7b3d00"/>
                </a:solidFill>
                <a:latin typeface="Arial"/>
                <a:ea typeface="Lucida Sans Unicode"/>
              </a:rPr>
              <a:t>The </a:t>
            </a:r>
            <a:r>
              <a:rPr b="1" i="1" lang="en-US" sz="1600" spc="-1" strike="noStrike">
                <a:solidFill>
                  <a:srgbClr val="7b3d00"/>
                </a:solidFill>
                <a:latin typeface="Arial"/>
                <a:ea typeface="Lucida Sans Unicode"/>
              </a:rPr>
              <a:t>leaves</a:t>
            </a:r>
            <a:r>
              <a:rPr b="1" lang="en-US" sz="1600" spc="-1" strike="noStrike">
                <a:solidFill>
                  <a:srgbClr val="7b3d00"/>
                </a:solidFill>
                <a:latin typeface="Arial"/>
                <a:ea typeface="Lucida Sans Unicode"/>
              </a:rPr>
              <a:t> are responsible for making food for the plant in the process of </a:t>
            </a:r>
            <a:r>
              <a:rPr b="1" i="1" lang="en-US" sz="1600" spc="-1" strike="noStrike">
                <a:solidFill>
                  <a:srgbClr val="7b3d00"/>
                </a:solidFill>
                <a:latin typeface="Arial"/>
                <a:ea typeface="Lucida Sans Unicode"/>
              </a:rPr>
              <a:t>photosynthesis</a:t>
            </a:r>
            <a:r>
              <a:rPr b="1" lang="en-US" sz="1600" spc="-1" strike="noStrike">
                <a:solidFill>
                  <a:srgbClr val="7b3d00"/>
                </a:solidFill>
                <a:latin typeface="Arial"/>
                <a:ea typeface="Lucida Sans Unicode"/>
              </a:rPr>
              <a:t>.</a:t>
            </a:r>
            <a:endParaRPr b="0" lang="en-US" sz="1600" spc="-1" strike="noStrike">
              <a:latin typeface="Arial"/>
            </a:endParaRPr>
          </a:p>
          <a:p>
            <a:pPr>
              <a:lnSpc>
                <a:spcPct val="100000"/>
              </a:lnSpc>
              <a:buNone/>
            </a:pPr>
            <a:endParaRPr b="0" lang="en-US" sz="1600" spc="-1" strike="noStrike">
              <a:latin typeface="Arial"/>
            </a:endParaRPr>
          </a:p>
          <a:p>
            <a:pPr>
              <a:lnSpc>
                <a:spcPct val="100000"/>
              </a:lnSpc>
              <a:buNone/>
            </a:pPr>
            <a:r>
              <a:rPr b="1" lang="en-US" sz="1600" spc="-1" strike="noStrike">
                <a:solidFill>
                  <a:srgbClr val="7b3d00"/>
                </a:solidFill>
                <a:latin typeface="Arial"/>
                <a:ea typeface="Lucida Sans Unicode"/>
              </a:rPr>
              <a:t>The </a:t>
            </a:r>
            <a:r>
              <a:rPr b="1" i="1" lang="en-US" sz="1600" spc="-1" strike="noStrike">
                <a:solidFill>
                  <a:srgbClr val="7b3d00"/>
                </a:solidFill>
                <a:latin typeface="Arial"/>
                <a:ea typeface="Lucida Sans Unicode"/>
              </a:rPr>
              <a:t>head </a:t>
            </a:r>
            <a:r>
              <a:rPr b="1" lang="en-US" sz="1600" spc="-1" strike="noStrike">
                <a:solidFill>
                  <a:srgbClr val="7b3d00"/>
                </a:solidFill>
                <a:latin typeface="Arial"/>
                <a:ea typeface="Lucida Sans Unicode"/>
              </a:rPr>
              <a:t>of the wheat plant contains the wheat seeds, also known as kernels.</a:t>
            </a:r>
            <a:endParaRPr b="0" lang="en-US" sz="1600" spc="-1" strike="noStrike">
              <a:latin typeface="Arial"/>
            </a:endParaRPr>
          </a:p>
        </p:txBody>
      </p:sp>
      <p:sp>
        <p:nvSpPr>
          <p:cNvPr id="93" name=""/>
          <p:cNvSpPr/>
          <p:nvPr/>
        </p:nvSpPr>
        <p:spPr>
          <a:xfrm>
            <a:off x="2971800" y="5257800"/>
            <a:ext cx="3198600" cy="344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US" sz="1300" spc="-1" strike="noStrike">
                <a:solidFill>
                  <a:srgbClr val="000000"/>
                </a:solidFill>
                <a:latin typeface="Arial"/>
                <a:ea typeface="DejaVu Sans"/>
              </a:rPr>
              <a:t>Image courtesy crop protection network</a:t>
            </a:r>
            <a:endParaRPr b="0" lang="en-US" sz="13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4" name="" descr=""/>
          <p:cNvPicPr/>
          <p:nvPr/>
        </p:nvPicPr>
        <p:blipFill>
          <a:blip r:embed="rId1"/>
          <a:srcRect l="21995" t="8055" r="18861" b="3248"/>
          <a:stretch/>
        </p:blipFill>
        <p:spPr>
          <a:xfrm>
            <a:off x="685800" y="0"/>
            <a:ext cx="2743200" cy="5486760"/>
          </a:xfrm>
          <a:prstGeom prst="rect">
            <a:avLst/>
          </a:prstGeom>
          <a:ln w="0">
            <a:noFill/>
          </a:ln>
        </p:spPr>
      </p:pic>
      <p:sp>
        <p:nvSpPr>
          <p:cNvPr id="95" name=""/>
          <p:cNvSpPr/>
          <p:nvPr/>
        </p:nvSpPr>
        <p:spPr>
          <a:xfrm>
            <a:off x="4114800" y="228600"/>
            <a:ext cx="5483880" cy="48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468a1a"/>
                </a:solidFill>
                <a:latin typeface="Liberation Sans;Arial"/>
                <a:ea typeface="Lucida Sans Unicode"/>
              </a:rPr>
              <a:t>Wheat flour is made from the wheat seeds or </a:t>
            </a:r>
            <a:r>
              <a:rPr b="1" i="1" lang="en-US" sz="1800" spc="-1" strike="noStrike">
                <a:solidFill>
                  <a:srgbClr val="468a1a"/>
                </a:solidFill>
                <a:latin typeface="Liberation Sans;Arial"/>
                <a:ea typeface="Lucida Sans Unicode"/>
              </a:rPr>
              <a:t>kernels</a:t>
            </a:r>
            <a:r>
              <a:rPr b="1" lang="en-US" sz="1800" spc="-1" strike="noStrike">
                <a:solidFill>
                  <a:srgbClr val="468a1a"/>
                </a:solidFill>
                <a:latin typeface="Liberation Sans;Arial"/>
                <a:ea typeface="Lucida Sans Unicode"/>
              </a:rPr>
              <a:t>.</a:t>
            </a:r>
            <a:endParaRPr b="0" lang="en-US" sz="1800" spc="-1" strike="noStrike">
              <a:latin typeface="Arial"/>
            </a:endParaRPr>
          </a:p>
          <a:p>
            <a:pPr>
              <a:lnSpc>
                <a:spcPct val="100000"/>
              </a:lnSpc>
              <a:buNone/>
            </a:pPr>
            <a:endParaRPr b="0" lang="en-US" sz="1800" spc="-1" strike="noStrike">
              <a:latin typeface="Arial"/>
            </a:endParaRPr>
          </a:p>
          <a:p>
            <a:pPr algn="ctr">
              <a:lnSpc>
                <a:spcPct val="100000"/>
              </a:lnSpc>
              <a:buNone/>
            </a:pPr>
            <a:r>
              <a:rPr b="1" lang="en-US" sz="1800" spc="-1" strike="noStrike">
                <a:solidFill>
                  <a:srgbClr val="468a1a"/>
                </a:solidFill>
                <a:latin typeface="Liberation Sans;Arial"/>
                <a:ea typeface="Lucida Sans Unicode"/>
              </a:rPr>
              <a:t>A wheat seed contains three parts:</a:t>
            </a:r>
            <a:endParaRPr b="0" lang="en-US" sz="1800" spc="-1" strike="noStrike">
              <a:latin typeface="Arial"/>
            </a:endParaRPr>
          </a:p>
          <a:p>
            <a:pPr algn="ctr">
              <a:lnSpc>
                <a:spcPct val="100000"/>
              </a:lnSpc>
              <a:buNone/>
            </a:pPr>
            <a:r>
              <a:rPr b="1" lang="en-US" sz="1800" spc="-1" strike="noStrike">
                <a:solidFill>
                  <a:srgbClr val="468a1a"/>
                </a:solidFill>
                <a:latin typeface="Liberation Sans;Arial"/>
                <a:ea typeface="Lucida Sans Unicode"/>
              </a:rPr>
              <a:t>the </a:t>
            </a:r>
            <a:r>
              <a:rPr b="1" i="1" lang="en-US" sz="1800" spc="-1" strike="noStrike">
                <a:solidFill>
                  <a:srgbClr val="7b3d00"/>
                </a:solidFill>
                <a:latin typeface="Liberation Sans;Arial"/>
                <a:ea typeface="Lucida Sans Unicode"/>
              </a:rPr>
              <a:t>bran</a:t>
            </a:r>
            <a:r>
              <a:rPr b="1" i="1" lang="en-US" sz="1800" spc="-1" strike="noStrike">
                <a:solidFill>
                  <a:srgbClr val="468a1a"/>
                </a:solidFill>
                <a:latin typeface="Liberation Sans;Arial"/>
                <a:ea typeface="Lucida Sans Unicode"/>
              </a:rPr>
              <a:t>, the </a:t>
            </a:r>
            <a:r>
              <a:rPr b="1" i="1" lang="en-US" sz="1800" spc="-1" strike="noStrike">
                <a:solidFill>
                  <a:srgbClr val="7b3d00"/>
                </a:solidFill>
                <a:latin typeface="Liberation Sans;Arial"/>
                <a:ea typeface="Lucida Sans Unicode"/>
              </a:rPr>
              <a:t>germ</a:t>
            </a:r>
            <a:r>
              <a:rPr b="1" i="1" lang="en-US" sz="1800" spc="-1" strike="noStrike">
                <a:solidFill>
                  <a:srgbClr val="468a1a"/>
                </a:solidFill>
                <a:latin typeface="Liberation Sans;Arial"/>
                <a:ea typeface="Lucida Sans Unicode"/>
              </a:rPr>
              <a:t>,</a:t>
            </a:r>
            <a:r>
              <a:rPr b="1" lang="en-US" sz="1800" spc="-1" strike="noStrike">
                <a:solidFill>
                  <a:srgbClr val="468a1a"/>
                </a:solidFill>
                <a:latin typeface="Liberation Sans;Arial"/>
                <a:ea typeface="Lucida Sans Unicode"/>
              </a:rPr>
              <a:t> and the </a:t>
            </a:r>
            <a:r>
              <a:rPr b="1" i="1" lang="en-US" sz="1800" spc="-1" strike="noStrike">
                <a:solidFill>
                  <a:srgbClr val="7b3d00"/>
                </a:solidFill>
                <a:latin typeface="Liberation Sans;Arial"/>
                <a:ea typeface="Lucida Sans Unicode"/>
              </a:rPr>
              <a:t>endosperm</a:t>
            </a:r>
            <a:r>
              <a:rPr b="1" lang="en-US" sz="1800" spc="-1" strike="noStrike">
                <a:solidFill>
                  <a:srgbClr val="468a1a"/>
                </a:solidFill>
                <a:latin typeface="Liberation Sans;Arial"/>
                <a:ea typeface="Lucida Sans Unicode"/>
              </a:rPr>
              <a:t>. </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468a1a"/>
                </a:solidFill>
                <a:latin typeface="Liberation Sans;Arial"/>
                <a:ea typeface="Lucida Sans Unicode"/>
              </a:rPr>
              <a:t>The </a:t>
            </a:r>
            <a:r>
              <a:rPr b="1" i="1" lang="en-US" sz="1800" spc="-1" strike="noStrike">
                <a:solidFill>
                  <a:srgbClr val="7b3d00"/>
                </a:solidFill>
                <a:latin typeface="Liberation Sans;Arial"/>
                <a:ea typeface="Lucida Sans Unicode"/>
              </a:rPr>
              <a:t>bran</a:t>
            </a:r>
            <a:r>
              <a:rPr b="1" i="1" lang="en-US" sz="1800" spc="-1" strike="noStrike">
                <a:solidFill>
                  <a:srgbClr val="468a1a"/>
                </a:solidFill>
                <a:latin typeface="Liberation Sans;Arial"/>
                <a:ea typeface="Lucida Sans Unicode"/>
              </a:rPr>
              <a:t> </a:t>
            </a:r>
            <a:r>
              <a:rPr b="1" lang="en-US" sz="1800" spc="-1" strike="noStrike">
                <a:solidFill>
                  <a:srgbClr val="468a1a"/>
                </a:solidFill>
                <a:latin typeface="Liberation Sans;Arial"/>
                <a:ea typeface="Lucida Sans Unicode"/>
              </a:rPr>
              <a:t>is the hard outer covering of the seed.</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468a1a"/>
                </a:solidFill>
                <a:latin typeface="Liberation Sans;Arial"/>
                <a:ea typeface="Lucida Sans Unicode"/>
              </a:rPr>
              <a:t>The </a:t>
            </a:r>
            <a:r>
              <a:rPr b="1" i="1" lang="en-US" sz="1800" spc="-1" strike="noStrike">
                <a:solidFill>
                  <a:srgbClr val="7b3d00"/>
                </a:solidFill>
                <a:latin typeface="Liberation Sans;Arial"/>
                <a:ea typeface="Lucida Sans Unicode"/>
              </a:rPr>
              <a:t>germ</a:t>
            </a:r>
            <a:r>
              <a:rPr b="1" i="1" lang="en-US" sz="1800" spc="-1" strike="noStrike">
                <a:solidFill>
                  <a:srgbClr val="468a1a"/>
                </a:solidFill>
                <a:latin typeface="Liberation Sans;Arial"/>
                <a:ea typeface="Lucida Sans Unicode"/>
              </a:rPr>
              <a:t> </a:t>
            </a:r>
            <a:r>
              <a:rPr b="1" lang="en-US" sz="1800" spc="-1" strike="noStrike">
                <a:solidFill>
                  <a:srgbClr val="468a1a"/>
                </a:solidFill>
                <a:latin typeface="Liberation Sans;Arial"/>
                <a:ea typeface="Lucida Sans Unicode"/>
              </a:rPr>
              <a:t>is the baby plant – or </a:t>
            </a:r>
            <a:r>
              <a:rPr b="1" i="1" lang="en-US" sz="1800" spc="-1" strike="noStrike">
                <a:solidFill>
                  <a:srgbClr val="468a1a"/>
                </a:solidFill>
                <a:latin typeface="Liberation Sans;Arial"/>
                <a:ea typeface="Lucida Sans Unicode"/>
              </a:rPr>
              <a:t>embryo - </a:t>
            </a:r>
            <a:r>
              <a:rPr b="1" lang="en-US" sz="1800" spc="-1" strike="noStrike">
                <a:solidFill>
                  <a:srgbClr val="468a1a"/>
                </a:solidFill>
                <a:latin typeface="Liberation Sans;Arial"/>
                <a:ea typeface="Lucida Sans Unicode"/>
              </a:rPr>
              <a:t>inside the wheat seed.</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468a1a"/>
                </a:solidFill>
                <a:latin typeface="Liberation Sans;Arial"/>
                <a:ea typeface="Lucida Sans Unicode"/>
              </a:rPr>
              <a:t>The </a:t>
            </a:r>
            <a:r>
              <a:rPr b="1" i="1" lang="en-US" sz="1800" spc="-1" strike="noStrike">
                <a:solidFill>
                  <a:srgbClr val="7b3d00"/>
                </a:solidFill>
                <a:latin typeface="Liberation Sans;Arial"/>
                <a:ea typeface="Lucida Sans Unicode"/>
              </a:rPr>
              <a:t>endosperm</a:t>
            </a:r>
            <a:r>
              <a:rPr b="1" i="1" lang="en-US" sz="1800" spc="-1" strike="noStrike">
                <a:solidFill>
                  <a:srgbClr val="468a1a"/>
                </a:solidFill>
                <a:latin typeface="Liberation Sans;Arial"/>
                <a:ea typeface="Lucida Sans Unicode"/>
              </a:rPr>
              <a:t> </a:t>
            </a:r>
            <a:r>
              <a:rPr b="1" lang="en-US" sz="1800" spc="-1" strike="noStrike">
                <a:solidFill>
                  <a:srgbClr val="468a1a"/>
                </a:solidFill>
                <a:latin typeface="Liberation Sans;Arial"/>
                <a:ea typeface="Lucida Sans Unicode"/>
              </a:rPr>
              <a:t>is the food supply for the embryo to use until it grows leaves and can make food on its own through photosynthesis.</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468a1a"/>
                </a:solidFill>
                <a:latin typeface="Liberation Sans;Arial"/>
                <a:ea typeface="Lucida Sans Unicode"/>
              </a:rPr>
              <a:t>The wheat seeds must be ground up or </a:t>
            </a:r>
            <a:r>
              <a:rPr b="1" i="1" lang="en-US" sz="1800" spc="-1" strike="noStrike">
                <a:solidFill>
                  <a:srgbClr val="468a1a"/>
                </a:solidFill>
                <a:latin typeface="Liberation Sans;Arial"/>
                <a:ea typeface="Lucida Sans Unicode"/>
              </a:rPr>
              <a:t>milled </a:t>
            </a:r>
            <a:r>
              <a:rPr b="1" lang="en-US" sz="1800" spc="-1" strike="noStrike">
                <a:solidFill>
                  <a:srgbClr val="468a1a"/>
                </a:solidFill>
                <a:latin typeface="Liberation Sans;Arial"/>
                <a:ea typeface="Lucida Sans Unicode"/>
              </a:rPr>
              <a:t>into the fine powdery flour we use for baking.</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6" name="" descr=""/>
          <p:cNvPicPr/>
          <p:nvPr/>
        </p:nvPicPr>
        <p:blipFill>
          <a:blip r:embed="rId1"/>
          <a:srcRect l="61737" t="16990" r="0" b="48359"/>
          <a:stretch/>
        </p:blipFill>
        <p:spPr>
          <a:xfrm>
            <a:off x="457200" y="1031400"/>
            <a:ext cx="5484600" cy="3310200"/>
          </a:xfrm>
          <a:prstGeom prst="rect">
            <a:avLst/>
          </a:prstGeom>
          <a:ln w="0">
            <a:noFill/>
          </a:ln>
        </p:spPr>
      </p:pic>
      <p:sp>
        <p:nvSpPr>
          <p:cNvPr id="97" name=""/>
          <p:cNvSpPr/>
          <p:nvPr/>
        </p:nvSpPr>
        <p:spPr>
          <a:xfrm>
            <a:off x="5966640" y="277560"/>
            <a:ext cx="4113000" cy="5207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069a2e"/>
                </a:solidFill>
                <a:latin typeface="Liberation Sans;Arial"/>
                <a:ea typeface="Lucida Sans Unicode"/>
              </a:rPr>
              <a:t>During the milling process, the germ and bran are separated from the flour. </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069a2e"/>
                </a:solidFill>
                <a:latin typeface="Liberation Sans;Arial"/>
                <a:ea typeface="Lucida Sans Unicode"/>
              </a:rPr>
              <a:t>The germ is removed because its fat content limits the flour's shelf-life. That is how long the flour will last in your pantry before it goes bad.</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069a2e"/>
                </a:solidFill>
                <a:latin typeface="Liberation Sans;Arial"/>
                <a:ea typeface="Lucida Sans Unicode"/>
              </a:rPr>
              <a:t>The bran is removed to give the flour its white color and fluffy texture. This is called </a:t>
            </a:r>
            <a:r>
              <a:rPr b="1" i="1" lang="en-US" sz="1800" spc="-1" strike="noStrike">
                <a:solidFill>
                  <a:srgbClr val="069a2e"/>
                </a:solidFill>
                <a:latin typeface="Liberation Sans;Arial"/>
                <a:ea typeface="Lucida Sans Unicode"/>
              </a:rPr>
              <a:t>refined</a:t>
            </a:r>
            <a:r>
              <a:rPr b="1" lang="en-US" sz="1800" spc="-1" strike="noStrike">
                <a:solidFill>
                  <a:srgbClr val="069a2e"/>
                </a:solidFill>
                <a:latin typeface="Liberation Sans;Arial"/>
                <a:ea typeface="Lucida Sans Unicode"/>
              </a:rPr>
              <a:t> flour.</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069a2e"/>
                </a:solidFill>
                <a:latin typeface="Arial"/>
                <a:ea typeface="Lucida Sans Unicode"/>
              </a:rPr>
              <a:t>What’s left is the starchy endosperm.  It is ground by metal rollers and sifted several times to make white, all-purpose flour.</a:t>
            </a:r>
            <a:endParaRPr b="0" lang="en-US" sz="1800" spc="-1" strike="noStrike">
              <a:latin typeface="Arial"/>
            </a:endParaRPr>
          </a:p>
        </p:txBody>
      </p:sp>
      <p:sp>
        <p:nvSpPr>
          <p:cNvPr id="98" name=""/>
          <p:cNvSpPr/>
          <p:nvPr/>
        </p:nvSpPr>
        <p:spPr>
          <a:xfrm>
            <a:off x="457200" y="4572000"/>
            <a:ext cx="5027400" cy="272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US" sz="1300" spc="-1" strike="noStrike">
                <a:solidFill>
                  <a:srgbClr val="000000"/>
                </a:solidFill>
                <a:latin typeface="Arial"/>
                <a:ea typeface="DejaVu Sans"/>
              </a:rPr>
              <a:t>Image courtesy ACME Agricultural Machinery</a:t>
            </a:r>
            <a:endParaRPr b="0" lang="en-US" sz="13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
          <p:cNvSpPr/>
          <p:nvPr/>
        </p:nvSpPr>
        <p:spPr>
          <a:xfrm>
            <a:off x="479880" y="1502280"/>
            <a:ext cx="2844720" cy="3755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000" spc="-1" strike="noStrike">
                <a:solidFill>
                  <a:srgbClr val="000000"/>
                </a:solidFill>
                <a:latin typeface="Arial"/>
                <a:ea typeface="Lucida Sans Unicode"/>
              </a:rPr>
              <a:t>Whole wheat bread is made from all three parts of the wheat seed.</a:t>
            </a:r>
            <a:endParaRPr b="0" lang="en-US" sz="2000" spc="-1" strike="noStrike">
              <a:latin typeface="Arial"/>
            </a:endParaRPr>
          </a:p>
          <a:p>
            <a:pPr>
              <a:lnSpc>
                <a:spcPct val="100000"/>
              </a:lnSpc>
              <a:buNone/>
            </a:pPr>
            <a:endParaRPr b="0" lang="en-US" sz="2000" spc="-1" strike="noStrike">
              <a:latin typeface="Arial"/>
            </a:endParaRPr>
          </a:p>
          <a:p>
            <a:pPr>
              <a:lnSpc>
                <a:spcPct val="100000"/>
              </a:lnSpc>
              <a:buNone/>
            </a:pPr>
            <a:r>
              <a:rPr b="1" lang="en-US" sz="2000" spc="-1" strike="noStrike">
                <a:solidFill>
                  <a:srgbClr val="000000"/>
                </a:solidFill>
                <a:latin typeface="Arial"/>
                <a:ea typeface="DejaVu Sans"/>
              </a:rPr>
              <a:t>Whole wheat bread looks quite different from white bread. </a:t>
            </a:r>
            <a:r>
              <a:rPr b="1" lang="en-US" sz="2000" spc="-1" strike="noStrike">
                <a:solidFill>
                  <a:srgbClr val="000000"/>
                </a:solidFill>
                <a:latin typeface="Arial"/>
                <a:ea typeface="Lucida Sans Unicode"/>
              </a:rPr>
              <a:t> </a:t>
            </a:r>
            <a:endParaRPr b="0" lang="en-US" sz="2000" spc="-1" strike="noStrike">
              <a:latin typeface="Arial"/>
            </a:endParaRPr>
          </a:p>
        </p:txBody>
      </p:sp>
      <p:sp>
        <p:nvSpPr>
          <p:cNvPr id="100" name=""/>
          <p:cNvSpPr/>
          <p:nvPr/>
        </p:nvSpPr>
        <p:spPr>
          <a:xfrm>
            <a:off x="3657600" y="5029200"/>
            <a:ext cx="5942880" cy="541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600" spc="-1" strike="noStrike">
                <a:solidFill>
                  <a:srgbClr val="000000"/>
                </a:solidFill>
                <a:latin typeface="Arial"/>
                <a:ea typeface="DejaVu Sans"/>
              </a:rPr>
              <a:t>Whole wheat bread looks quite different from white bread. </a:t>
            </a:r>
            <a:endParaRPr b="0" lang="en-US" sz="1600" spc="-1" strike="noStrike">
              <a:latin typeface="Arial"/>
            </a:endParaRPr>
          </a:p>
        </p:txBody>
      </p:sp>
      <p:pic>
        <p:nvPicPr>
          <p:cNvPr id="101" name="" descr=""/>
          <p:cNvPicPr/>
          <p:nvPr/>
        </p:nvPicPr>
        <p:blipFill>
          <a:blip r:embed="rId1"/>
          <a:stretch/>
        </p:blipFill>
        <p:spPr>
          <a:xfrm>
            <a:off x="3404520" y="457200"/>
            <a:ext cx="6424920" cy="409212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2" name="" descr=""/>
          <p:cNvPicPr/>
          <p:nvPr/>
        </p:nvPicPr>
        <p:blipFill>
          <a:blip r:embed="rId1"/>
          <a:stretch/>
        </p:blipFill>
        <p:spPr>
          <a:xfrm>
            <a:off x="228600" y="152280"/>
            <a:ext cx="2743200" cy="1828440"/>
          </a:xfrm>
          <a:prstGeom prst="rect">
            <a:avLst/>
          </a:prstGeom>
          <a:ln w="36720">
            <a:solidFill>
              <a:srgbClr val="be480a"/>
            </a:solidFill>
            <a:round/>
          </a:ln>
        </p:spPr>
      </p:pic>
      <p:pic>
        <p:nvPicPr>
          <p:cNvPr id="103" name="" descr=""/>
          <p:cNvPicPr/>
          <p:nvPr/>
        </p:nvPicPr>
        <p:blipFill>
          <a:blip r:embed="rId2"/>
          <a:stretch/>
        </p:blipFill>
        <p:spPr>
          <a:xfrm>
            <a:off x="6722280" y="228600"/>
            <a:ext cx="3252960" cy="1828800"/>
          </a:xfrm>
          <a:prstGeom prst="rect">
            <a:avLst/>
          </a:prstGeom>
          <a:ln w="36720">
            <a:solidFill>
              <a:srgbClr val="be480a"/>
            </a:solidFill>
            <a:round/>
          </a:ln>
        </p:spPr>
      </p:pic>
      <p:sp>
        <p:nvSpPr>
          <p:cNvPr id="104" name=""/>
          <p:cNvSpPr/>
          <p:nvPr/>
        </p:nvSpPr>
        <p:spPr>
          <a:xfrm>
            <a:off x="3429000" y="211680"/>
            <a:ext cx="3198600" cy="2074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US" sz="1800" spc="-1" strike="noStrike">
                <a:solidFill>
                  <a:srgbClr val="be480a"/>
                </a:solidFill>
                <a:latin typeface="Arial"/>
                <a:ea typeface="DejaVu Sans"/>
              </a:rPr>
              <a:t>I</a:t>
            </a:r>
            <a:r>
              <a:rPr b="1" lang="en-US" sz="1800" spc="-1" strike="noStrike">
                <a:solidFill>
                  <a:srgbClr val="be480a"/>
                </a:solidFill>
                <a:latin typeface="Arial"/>
                <a:ea typeface="DejaVu Sans"/>
              </a:rPr>
              <a:t>n New Jersey, farmers usually plant winter wheat, which is planted in early fall and harvested in June or July, when the green wheat plants have turned golden.   </a:t>
            </a:r>
            <a:endParaRPr b="0" lang="en-US" sz="1800" spc="-1" strike="noStrike">
              <a:latin typeface="Arial"/>
            </a:endParaRPr>
          </a:p>
        </p:txBody>
      </p:sp>
      <p:sp>
        <p:nvSpPr>
          <p:cNvPr id="105" name=""/>
          <p:cNvSpPr/>
          <p:nvPr/>
        </p:nvSpPr>
        <p:spPr>
          <a:xfrm>
            <a:off x="4938120" y="2693520"/>
            <a:ext cx="4799520" cy="2136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be480a"/>
                </a:solidFill>
                <a:latin typeface="Arial"/>
                <a:ea typeface="DejaVu Sans"/>
              </a:rPr>
              <a:t>Farmers use a big machine called a  </a:t>
            </a:r>
            <a:r>
              <a:rPr b="1" i="1" lang="en-US" sz="1800" spc="-1" strike="noStrike">
                <a:solidFill>
                  <a:srgbClr val="be480a"/>
                </a:solidFill>
                <a:latin typeface="Arial"/>
                <a:ea typeface="DejaVu Sans"/>
              </a:rPr>
              <a:t>combine</a:t>
            </a:r>
            <a:r>
              <a:rPr b="1" lang="en-US" sz="1800" spc="-1" strike="noStrike">
                <a:solidFill>
                  <a:srgbClr val="be480a"/>
                </a:solidFill>
                <a:latin typeface="Arial"/>
                <a:ea typeface="DejaVu Sans"/>
              </a:rPr>
              <a:t> to harvest the wheat. It is called a combine because it combines three big jobs: it cuts down the plants, shakes out the seeds, and cleans away the leftover leaves and stems.  These leftovers are called </a:t>
            </a:r>
            <a:r>
              <a:rPr b="1" i="1" lang="en-US" sz="1800" spc="-1" strike="noStrike">
                <a:solidFill>
                  <a:srgbClr val="be480a"/>
                </a:solidFill>
                <a:latin typeface="Arial"/>
                <a:ea typeface="DejaVu Sans"/>
              </a:rPr>
              <a:t>chaff,</a:t>
            </a:r>
            <a:r>
              <a:rPr b="1" lang="en-US" sz="1800" spc="-1" strike="noStrike">
                <a:solidFill>
                  <a:srgbClr val="be480a"/>
                </a:solidFill>
                <a:latin typeface="Arial"/>
                <a:ea typeface="DejaVu Sans"/>
              </a:rPr>
              <a:t> which is often fed to farm animals.</a:t>
            </a:r>
            <a:endParaRPr b="0" lang="en-US" sz="1800" spc="-1" strike="noStrike">
              <a:latin typeface="Arial"/>
            </a:endParaRPr>
          </a:p>
        </p:txBody>
      </p:sp>
      <p:sp>
        <p:nvSpPr>
          <p:cNvPr id="106" name=""/>
          <p:cNvSpPr/>
          <p:nvPr/>
        </p:nvSpPr>
        <p:spPr>
          <a:xfrm>
            <a:off x="457200" y="5029200"/>
            <a:ext cx="2512800" cy="344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US" sz="1800" spc="-1" strike="noStrike">
                <a:solidFill>
                  <a:srgbClr val="be480a"/>
                </a:solidFill>
                <a:latin typeface="Arial"/>
                <a:ea typeface="DejaVu Sans"/>
              </a:rPr>
              <a:t>Combine</a:t>
            </a:r>
            <a:endParaRPr b="0" lang="en-US" sz="1800" spc="-1" strike="noStrike">
              <a:latin typeface="Arial"/>
            </a:endParaRPr>
          </a:p>
        </p:txBody>
      </p:sp>
      <p:pic>
        <p:nvPicPr>
          <p:cNvPr id="107" name="" descr=""/>
          <p:cNvPicPr/>
          <p:nvPr/>
        </p:nvPicPr>
        <p:blipFill>
          <a:blip r:embed="rId3"/>
          <a:stretch/>
        </p:blipFill>
        <p:spPr>
          <a:xfrm>
            <a:off x="203400" y="2514600"/>
            <a:ext cx="4368600" cy="2956680"/>
          </a:xfrm>
          <a:prstGeom prst="rect">
            <a:avLst/>
          </a:prstGeom>
          <a:ln w="36720">
            <a:solidFill>
              <a:srgbClr val="be480a"/>
            </a:solidFill>
            <a:round/>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
          <p:cNvSpPr/>
          <p:nvPr/>
        </p:nvSpPr>
        <p:spPr>
          <a:xfrm>
            <a:off x="228600" y="457200"/>
            <a:ext cx="3198600" cy="2904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3465a4"/>
                </a:solidFill>
                <a:latin typeface="Arial"/>
                <a:ea typeface="DejaVu Sans"/>
              </a:rPr>
              <a:t>Wheat is a not a major field crop in New Jersey. It ranks fifth behind soybean, hay, corn, and vegetables.</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3465a4"/>
                </a:solidFill>
                <a:latin typeface="Arial"/>
                <a:ea typeface="DejaVu Sans"/>
              </a:rPr>
              <a:t>About 2.62 million bushels of wheat are harvested in New Jersey each year.</a:t>
            </a:r>
            <a:endParaRPr b="0" lang="en-US" sz="1800" spc="-1" strike="noStrike">
              <a:latin typeface="Arial"/>
            </a:endParaRPr>
          </a:p>
          <a:p>
            <a:pPr>
              <a:lnSpc>
                <a:spcPct val="100000"/>
              </a:lnSpc>
              <a:buNone/>
            </a:pPr>
            <a:endParaRPr b="0" lang="en-US" sz="1800" spc="-1" strike="noStrike">
              <a:latin typeface="Arial"/>
            </a:endParaRPr>
          </a:p>
          <a:p>
            <a:pPr>
              <a:lnSpc>
                <a:spcPct val="100000"/>
              </a:lnSpc>
              <a:buNone/>
            </a:pPr>
            <a:r>
              <a:rPr b="1" lang="en-US" sz="1800" spc="-1" strike="noStrike">
                <a:solidFill>
                  <a:srgbClr val="3465a4"/>
                </a:solidFill>
                <a:latin typeface="Arial"/>
                <a:ea typeface="DejaVu Sans"/>
              </a:rPr>
              <a:t>A bushel is equal to about 9 gallons of a liquid -- picture 9 gallons of milk jugs filled with wheat seeds.</a:t>
            </a:r>
            <a:endParaRPr b="0" lang="en-US" sz="1800" spc="-1" strike="noStrike">
              <a:latin typeface="Arial"/>
            </a:endParaRPr>
          </a:p>
        </p:txBody>
      </p:sp>
      <p:pic>
        <p:nvPicPr>
          <p:cNvPr id="109" name="" descr=""/>
          <p:cNvPicPr/>
          <p:nvPr/>
        </p:nvPicPr>
        <p:blipFill>
          <a:blip r:embed="rId1"/>
          <a:stretch/>
        </p:blipFill>
        <p:spPr>
          <a:xfrm>
            <a:off x="3886200" y="228600"/>
            <a:ext cx="5963400" cy="3975120"/>
          </a:xfrm>
          <a:prstGeom prst="rect">
            <a:avLst/>
          </a:prstGeom>
          <a:ln w="36720">
            <a:solidFill>
              <a:srgbClr val="3465a4"/>
            </a:solidFill>
            <a:round/>
          </a:ln>
        </p:spPr>
      </p:pic>
      <p:sp>
        <p:nvSpPr>
          <p:cNvPr id="110" name=""/>
          <p:cNvSpPr/>
          <p:nvPr/>
        </p:nvSpPr>
        <p:spPr>
          <a:xfrm>
            <a:off x="228600" y="4572000"/>
            <a:ext cx="9599400" cy="60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3465a4"/>
                </a:solidFill>
                <a:latin typeface="Arial"/>
                <a:ea typeface="DejaVu Sans"/>
              </a:rPr>
              <a:t>New Jersey is a small producer of wheat compared to other states. The most wheat is grown in Kansas, which produces 346.8 million bushels per year. </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1" name="" descr=""/>
          <p:cNvPicPr/>
          <p:nvPr/>
        </p:nvPicPr>
        <p:blipFill>
          <a:blip r:embed="rId1"/>
          <a:srcRect l="0" t="14259" r="0" b="17198"/>
          <a:stretch/>
        </p:blipFill>
        <p:spPr>
          <a:xfrm>
            <a:off x="5463360" y="933480"/>
            <a:ext cx="4379040" cy="3884040"/>
          </a:xfrm>
          <a:prstGeom prst="rect">
            <a:avLst/>
          </a:prstGeom>
          <a:ln w="0">
            <a:noFill/>
          </a:ln>
        </p:spPr>
      </p:pic>
      <p:sp>
        <p:nvSpPr>
          <p:cNvPr id="112" name=""/>
          <p:cNvSpPr/>
          <p:nvPr/>
        </p:nvSpPr>
        <p:spPr>
          <a:xfrm>
            <a:off x="440640" y="1810440"/>
            <a:ext cx="5256000" cy="2304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200" spc="-1" strike="noStrike">
                <a:solidFill>
                  <a:srgbClr val="b85c00"/>
                </a:solidFill>
                <a:latin typeface="Liberation Sans;Arial"/>
                <a:ea typeface="Lucida Sans Unicode"/>
              </a:rPr>
              <a:t>Finally, the flour is packed into bags to be transported to stores, bakeries, or food processing plants, where it will be used to make products such as bread, cookies, cereal, tortillas, and many more.</a:t>
            </a:r>
            <a:endParaRPr b="0" lang="en-US" sz="2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271</TotalTime>
  <Application>LibreOffice/7.3.4.2$Linux_X86_64 LibreOffice_project/728fec16bd5f605073805c3c9e7c4212a0120dc5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2026-07-28T14:46:09Z</dcterms:created>
  <dc:creator/>
  <dc:description/>
  <dc:language>en-US</dc:language>
  <cp:lastModifiedBy/>
  <dcterms:modified xsi:type="dcterms:W3CDTF">2026-08-04T17:07:49Z</dcterms:modified>
  <cp:revision>14</cp:revision>
  <dc:subject/>
  <dc:title/>
</cp:coreProperties>
</file>

<file path=docProps/custom.xml><?xml version="1.0" encoding="utf-8"?>
<Properties xmlns="http://schemas.openxmlformats.org/officeDocument/2006/custom-properties" xmlns:vt="http://schemas.openxmlformats.org/officeDocument/2006/docPropsVTypes"/>
</file>