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png" ContentType="image/pn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7.png" ContentType="image/png"/>
  <Override PartName="/ppt/media/image8.jpeg" ContentType="image/jpeg"/>
  <Override PartName="/ppt/media/image9.png" ContentType="image/png"/>
  <Override PartName="/ppt/media/image12.jpeg" ContentType="image/jpe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29920" y="59760"/>
            <a:ext cx="9070920" cy="67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3465a4"/>
                </a:solidFill>
                <a:latin typeface="Arial"/>
              </a:rPr>
              <a:t>What Can You Do About Climate Change?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2651760" y="976680"/>
            <a:ext cx="4708800" cy="3137760"/>
          </a:xfrm>
          <a:prstGeom prst="rect">
            <a:avLst/>
          </a:prstGeom>
          <a:ln w="36720">
            <a:solidFill>
              <a:srgbClr val="3465a4"/>
            </a:solidFill>
            <a:round/>
          </a:ln>
        </p:spPr>
      </p:pic>
      <p:sp>
        <p:nvSpPr>
          <p:cNvPr id="116" name="CustomShape 2"/>
          <p:cNvSpPr/>
          <p:nvPr/>
        </p:nvSpPr>
        <p:spPr>
          <a:xfrm>
            <a:off x="3017520" y="4317120"/>
            <a:ext cx="41144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i="1" lang="en-US" sz="1800" spc="-1" strike="noStrike">
                <a:solidFill>
                  <a:srgbClr val="3465a4"/>
                </a:solidFill>
                <a:latin typeface="Arial"/>
              </a:rPr>
              <a:t>a presentation by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3409920" y="4634280"/>
            <a:ext cx="3163680" cy="984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78720" y="1002240"/>
            <a:ext cx="5393160" cy="393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The climate is changing.  All over the world, in every season, it is getting hotter.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In fact, 2023 was the hottest year since records have been kept. This is called </a:t>
            </a:r>
            <a:r>
              <a:rPr b="1" i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global warming</a:t>
            </a:r>
            <a:r>
              <a:rPr b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Over thousands of years, it is normal for the climate to change, sometimes getting hotter and sometimes getting colder.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ea7500"/>
                </a:solidFill>
                <a:latin typeface="Arial"/>
                <a:ea typeface="DejaVu Sans"/>
              </a:rPr>
              <a:t>But over the last 100 years, the climate has been changing much faster than usual.  And people are causing this change.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pic>
        <p:nvPicPr>
          <p:cNvPr id="119" name="Picture 86_1" descr=""/>
          <p:cNvPicPr/>
          <p:nvPr/>
        </p:nvPicPr>
        <p:blipFill>
          <a:blip r:embed="rId1"/>
          <a:stretch/>
        </p:blipFill>
        <p:spPr>
          <a:xfrm>
            <a:off x="5640480" y="1242360"/>
            <a:ext cx="4224240" cy="422424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685800" y="274320"/>
            <a:ext cx="9187560" cy="8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f860d"/>
                </a:solidFill>
                <a:latin typeface="Arial"/>
                <a:ea typeface="DejaVu Sans"/>
              </a:rPr>
              <a:t>The Earth is Getting Hotter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524160" y="-42480"/>
            <a:ext cx="90694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CustomShape 2"/>
          <p:cNvSpPr/>
          <p:nvPr/>
        </p:nvSpPr>
        <p:spPr>
          <a:xfrm>
            <a:off x="376920" y="1085760"/>
            <a:ext cx="4661640" cy="356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9211e"/>
                </a:solidFill>
                <a:latin typeface="Arial"/>
                <a:ea typeface="DejaVu Sans"/>
              </a:rPr>
              <a:t>Many of the things we do today – such as plugging devices into electrical outlets, driving cars, cooling and heating our homes – require us to use energy sources such as natural gas, oil or coal.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9211e"/>
                </a:solidFill>
                <a:latin typeface="Arial"/>
                <a:ea typeface="DejaVu Sans"/>
              </a:rPr>
              <a:t>These fuels release the carbon dioxide that is trapping heat in the Earth’s atmosphere and causing global warming.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9211e"/>
                </a:solidFill>
                <a:latin typeface="Arial"/>
                <a:ea typeface="DejaVu Sans"/>
              </a:rPr>
              <a:t>You can do your part to help fight climate change by being careful how you use energy.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005840" y="274320"/>
            <a:ext cx="786348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c9211e"/>
                </a:solidFill>
                <a:latin typeface="Arial"/>
              </a:rPr>
              <a:t>People Use A Lot of Energy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5302080" y="1468440"/>
            <a:ext cx="4481640" cy="2828880"/>
          </a:xfrm>
          <a:prstGeom prst="rect">
            <a:avLst/>
          </a:prstGeom>
          <a:ln w="36720">
            <a:solidFill>
              <a:srgbClr val="c9211e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108960" y="1188720"/>
            <a:ext cx="4205880" cy="341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780373"/>
                </a:solidFill>
                <a:latin typeface="Arial"/>
                <a:ea typeface="DejaVu Sans"/>
              </a:rPr>
              <a:t>If you see an open door that is letting the warm or cool air out of your home or school, you can close the door to save energy.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780373"/>
                </a:solidFill>
                <a:latin typeface="Arial"/>
                <a:ea typeface="DejaVu Sans"/>
              </a:rPr>
              <a:t>You can ask your parents to lower the temperature in your house a little, and you can wear a sweater to stay warm.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780373"/>
                </a:solidFill>
                <a:latin typeface="Arial"/>
                <a:ea typeface="DejaVu Sans"/>
              </a:rPr>
              <a:t>Open windows when possible to cool your house instead of turning on the air conditioner. 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rcRect l="11462" t="16119" r="9045" b="12912"/>
          <a:stretch/>
        </p:blipFill>
        <p:spPr>
          <a:xfrm>
            <a:off x="7406640" y="1188720"/>
            <a:ext cx="2399760" cy="3200040"/>
          </a:xfrm>
          <a:prstGeom prst="rect">
            <a:avLst/>
          </a:prstGeom>
          <a:ln w="36720">
            <a:solidFill>
              <a:srgbClr val="780373"/>
            </a:solidFill>
            <a:round/>
          </a:ln>
        </p:spPr>
      </p:pic>
      <p:pic>
        <p:nvPicPr>
          <p:cNvPr id="127" name="" descr=""/>
          <p:cNvPicPr/>
          <p:nvPr/>
        </p:nvPicPr>
        <p:blipFill>
          <a:blip r:embed="rId2"/>
          <a:srcRect l="3102" t="4137" r="6855" b="20696"/>
          <a:stretch/>
        </p:blipFill>
        <p:spPr>
          <a:xfrm>
            <a:off x="274320" y="1097280"/>
            <a:ext cx="2651040" cy="3321360"/>
          </a:xfrm>
          <a:prstGeom prst="rect">
            <a:avLst/>
          </a:prstGeom>
          <a:ln w="36720">
            <a:solidFill>
              <a:srgbClr val="780373"/>
            </a:solidFill>
            <a:round/>
          </a:ln>
        </p:spPr>
      </p:pic>
      <p:sp>
        <p:nvSpPr>
          <p:cNvPr id="128" name="CustomShape 2"/>
          <p:cNvSpPr/>
          <p:nvPr/>
        </p:nvSpPr>
        <p:spPr>
          <a:xfrm>
            <a:off x="731520" y="274320"/>
            <a:ext cx="8320680" cy="45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780373"/>
                </a:solidFill>
                <a:latin typeface="Arial"/>
              </a:rPr>
              <a:t>How Can You Use Less Energy?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37880" y="225720"/>
            <a:ext cx="3700440" cy="94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0" name="Picture 3" descr=""/>
          <p:cNvPicPr/>
          <p:nvPr/>
        </p:nvPicPr>
        <p:blipFill>
          <a:blip r:embed="rId1"/>
          <a:stretch/>
        </p:blipFill>
        <p:spPr>
          <a:xfrm>
            <a:off x="604800" y="1082520"/>
            <a:ext cx="3035520" cy="4249800"/>
          </a:xfrm>
          <a:prstGeom prst="rect">
            <a:avLst/>
          </a:prstGeom>
          <a:ln w="36720">
            <a:solidFill>
              <a:srgbClr val="f10d0c"/>
            </a:solidFill>
            <a:round/>
          </a:ln>
        </p:spPr>
      </p:pic>
      <p:sp>
        <p:nvSpPr>
          <p:cNvPr id="131" name="CustomShape 2"/>
          <p:cNvSpPr/>
          <p:nvPr/>
        </p:nvSpPr>
        <p:spPr>
          <a:xfrm>
            <a:off x="3840480" y="989280"/>
            <a:ext cx="6126120" cy="449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10d0c"/>
                </a:solidFill>
                <a:latin typeface="Arial"/>
                <a:ea typeface="Noto Sans CJK SC"/>
              </a:rPr>
              <a:t>“</a:t>
            </a:r>
            <a:r>
              <a:rPr b="1" lang="en-US" sz="1800" spc="-1" strike="noStrike">
                <a:solidFill>
                  <a:srgbClr val="f10d0c"/>
                </a:solidFill>
                <a:latin typeface="Arial"/>
                <a:ea typeface="Noto Sans CJK SC"/>
              </a:rPr>
              <a:t>Vampire” devices keep drawing energy even when you are not using them.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10d0c"/>
                </a:solidFill>
                <a:latin typeface="Arial"/>
                <a:ea typeface="Noto Sans CJK SC"/>
              </a:rPr>
              <a:t>If they are plugged in, your phone charger, laptop, and gaming console all keep sucking electricity out of the outlet even when they aren’t being used.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10d0c"/>
                </a:solidFill>
                <a:latin typeface="Arial"/>
                <a:ea typeface="Noto Sans CJK SC"/>
              </a:rPr>
              <a:t>You can save energy and slay the vampires by unplugging these devices when you are not using them.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10d0c"/>
                </a:solidFill>
                <a:latin typeface="Arial"/>
                <a:ea typeface="Noto Sans CJK SC"/>
              </a:rPr>
              <a:t>Search around your house for the vampires that are sucking power. Your parents will thank you, because using less power means lower utility bills.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1463040" y="182880"/>
            <a:ext cx="7680600" cy="54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f10d0c"/>
                </a:solidFill>
                <a:latin typeface="Arial"/>
                <a:ea typeface="DejaVu Sans"/>
              </a:rPr>
              <a:t>Kill the Vampires!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74320" y="822960"/>
            <a:ext cx="4571640" cy="420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6b5e9b"/>
                </a:solidFill>
                <a:latin typeface="Arial"/>
                <a:ea typeface="DejaVu Sans"/>
              </a:rPr>
              <a:t>Factories that make all of our new clothes, toys, and appliances release a lot of carbon dioxide into the air, helping to cause the </a:t>
            </a:r>
            <a:r>
              <a:rPr b="1" i="1" lang="en-US" sz="1800" spc="-1" strike="noStrike">
                <a:solidFill>
                  <a:srgbClr val="6b5e9b"/>
                </a:solidFill>
                <a:latin typeface="Arial"/>
                <a:ea typeface="DejaVu Sans"/>
              </a:rPr>
              <a:t>greenhouse effect.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6b5e9b"/>
                </a:solidFill>
                <a:latin typeface="Arial"/>
                <a:ea typeface="DejaVu Sans"/>
              </a:rPr>
              <a:t>Whenever possible, recycle your old clothes and toys by giving them away or donating them to an organization that will sell them or pass them on.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6b5e9b"/>
                </a:solidFill>
                <a:latin typeface="Arial"/>
                <a:ea typeface="DejaVu Sans"/>
              </a:rPr>
              <a:t>Ask your parents if you can check out the local shops that sell used toys or clothing instead of buying everything brand new.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005480" y="182520"/>
            <a:ext cx="722196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6b5e9b"/>
                </a:solidFill>
                <a:latin typeface="Arial"/>
                <a:ea typeface="DejaVu Sans"/>
              </a:rPr>
              <a:t>Reduce, Reuse, Recycle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35" name="Picture 4" descr=""/>
          <p:cNvPicPr/>
          <p:nvPr/>
        </p:nvPicPr>
        <p:blipFill>
          <a:blip r:embed="rId1"/>
          <a:stretch/>
        </p:blipFill>
        <p:spPr>
          <a:xfrm>
            <a:off x="5157000" y="1343520"/>
            <a:ext cx="4443840" cy="2953800"/>
          </a:xfrm>
          <a:prstGeom prst="rect">
            <a:avLst/>
          </a:prstGeom>
          <a:ln w="36720">
            <a:solidFill>
              <a:srgbClr val="6b5e9b"/>
            </a:solidFill>
            <a:round/>
          </a:ln>
        </p:spPr>
      </p:pic>
      <p:sp>
        <p:nvSpPr>
          <p:cNvPr id="136" name="CustomShape 3"/>
          <p:cNvSpPr/>
          <p:nvPr/>
        </p:nvSpPr>
        <p:spPr>
          <a:xfrm>
            <a:off x="5485680" y="4479840"/>
            <a:ext cx="4295880" cy="6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297680" y="1406880"/>
            <a:ext cx="466308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1e6a39"/>
                </a:solidFill>
                <a:latin typeface="Arial"/>
                <a:ea typeface="DejaVu Sans"/>
              </a:rPr>
              <a:t>Try to avoid single-use plastics – plastic spoons, straws, plates, or bags that you use only once and throw away.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rcRect l="0" t="13707" r="0" b="0"/>
          <a:stretch/>
        </p:blipFill>
        <p:spPr>
          <a:xfrm>
            <a:off x="6287760" y="2645640"/>
            <a:ext cx="2855880" cy="2657520"/>
          </a:xfrm>
          <a:prstGeom prst="rect">
            <a:avLst/>
          </a:prstGeom>
          <a:ln w="36720">
            <a:solidFill>
              <a:srgbClr val="1e6a39"/>
            </a:solidFill>
            <a:round/>
          </a:ln>
        </p:spPr>
      </p:pic>
      <p:sp>
        <p:nvSpPr>
          <p:cNvPr id="139" name="CustomShape 2"/>
          <p:cNvSpPr/>
          <p:nvPr/>
        </p:nvSpPr>
        <p:spPr>
          <a:xfrm>
            <a:off x="457200" y="3931920"/>
            <a:ext cx="493740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1e6a39"/>
                </a:solidFill>
                <a:latin typeface="Arial"/>
                <a:ea typeface="DejaVu Sans"/>
              </a:rPr>
              <a:t>Recycle paper, glass, metal, and plastic whenever you can.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2"/>
          <a:stretch/>
        </p:blipFill>
        <p:spPr>
          <a:xfrm>
            <a:off x="731520" y="1097280"/>
            <a:ext cx="2968920" cy="2226600"/>
          </a:xfrm>
          <a:prstGeom prst="rect">
            <a:avLst/>
          </a:prstGeom>
          <a:ln w="36720">
            <a:solidFill>
              <a:srgbClr val="1e6a39"/>
            </a:solidFill>
            <a:round/>
          </a:ln>
        </p:spPr>
      </p:pic>
      <p:sp>
        <p:nvSpPr>
          <p:cNvPr id="141" name="CustomShape 3"/>
          <p:cNvSpPr/>
          <p:nvPr/>
        </p:nvSpPr>
        <p:spPr>
          <a:xfrm>
            <a:off x="1188720" y="365760"/>
            <a:ext cx="7314840" cy="42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1e6a39"/>
                </a:solidFill>
                <a:latin typeface="Arial"/>
              </a:rPr>
              <a:t>Put Less in the Trash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6840" y="182520"/>
            <a:ext cx="9324720" cy="42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8d1d75"/>
                </a:solidFill>
                <a:latin typeface="Arial"/>
                <a:ea typeface="DejaVu Sans"/>
              </a:rPr>
              <a:t>Spread the Word – People Can Stop Global Warning!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43" name="Picture 5" descr=""/>
          <p:cNvPicPr/>
          <p:nvPr/>
        </p:nvPicPr>
        <p:blipFill>
          <a:blip r:embed="rId1"/>
          <a:stretch/>
        </p:blipFill>
        <p:spPr>
          <a:xfrm>
            <a:off x="5842440" y="1341720"/>
            <a:ext cx="3939120" cy="2953800"/>
          </a:xfrm>
          <a:prstGeom prst="rect">
            <a:avLst/>
          </a:prstGeom>
          <a:ln w="36720">
            <a:solidFill>
              <a:srgbClr val="a1467e"/>
            </a:solidFill>
            <a:round/>
          </a:ln>
        </p:spPr>
      </p:pic>
      <p:sp>
        <p:nvSpPr>
          <p:cNvPr id="144" name="CustomShape 2"/>
          <p:cNvSpPr/>
          <p:nvPr/>
        </p:nvSpPr>
        <p:spPr>
          <a:xfrm>
            <a:off x="365760" y="1156320"/>
            <a:ext cx="5301720" cy="35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8d1d75"/>
                </a:solidFill>
                <a:latin typeface="Arial"/>
                <a:ea typeface="DejaVu Sans"/>
              </a:rPr>
              <a:t>It is important that everyone understands the impact of climate change and what they can do to stop it.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8d1d75"/>
                </a:solidFill>
                <a:latin typeface="Arial"/>
                <a:ea typeface="DejaVu Sans"/>
              </a:rPr>
              <a:t>Talk to your classmates and teacher about  climate actions you can take.  You might start a recycling program at your school, or a drive to collect used clothing or toys.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8d1d75"/>
                </a:solidFill>
                <a:latin typeface="Arial"/>
                <a:ea typeface="DejaVu Sans"/>
              </a:rPr>
              <a:t>Or you could write to your elected officials, asking them to take actions to reduce the amount of greenhouse gases released into the atmosphere.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8d1d75"/>
                </a:solidFill>
                <a:latin typeface="Arial"/>
                <a:ea typeface="DejaVu Sans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5851440" y="4388400"/>
            <a:ext cx="3290040" cy="2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en-US" sz="1300" spc="-1" strike="noStrike">
                <a:solidFill>
                  <a:srgbClr val="8d1d75"/>
                </a:solidFill>
                <a:latin typeface="Arial"/>
                <a:ea typeface="DejaVu Sans"/>
              </a:rPr>
              <a:t>Photo courtesy nj.com</a:t>
            </a:r>
            <a:endParaRPr b="0" lang="en-US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40080" y="1226520"/>
            <a:ext cx="3748680" cy="23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3faf46"/>
                </a:solidFill>
                <a:latin typeface="Arial"/>
                <a:ea typeface="DejaVu Sans"/>
              </a:rPr>
              <a:t>Climate change is everyone’s problem, but together, we can stop it! 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5076000" y="640080"/>
            <a:ext cx="4433400" cy="4433400"/>
          </a:xfrm>
          <a:prstGeom prst="rect">
            <a:avLst/>
          </a:prstGeom>
          <a:ln w="36720">
            <a:solidFill>
              <a:srgbClr val="3faf46"/>
            </a:solidFill>
            <a:round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Application>LibreOffice/6.4.7.2$Linux_X86_64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2024-02-13T11:17:14Z</dcterms:created>
  <dc:creator/>
  <dc:description/>
  <dc:language>en-US</dc:language>
  <cp:lastModifiedBy/>
  <dcterms:modified xsi:type="dcterms:W3CDTF">2024-03-02T11:33:15Z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</Properties>
</file>