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8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1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.jpeg" ContentType="image/jpeg"/>
  <Override PartName="/ppt/media/image13.png" ContentType="image/png"/>
  <Override PartName="/ppt/media/image4.png" ContentType="image/png"/>
  <Override PartName="/ppt/media/image1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1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3.png" ContentType="image/png"/>
  <Override PartName="/ppt/media/image9.png" ContentType="image/pn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notesMasterIdLst>
    <p:notesMasterId r:id="rId26"/>
  </p:notes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notesMaster" Target="notesMasters/notesMaster1.xml"/><Relationship Id="rId27" Type="http://schemas.openxmlformats.org/officeDocument/2006/relationships/slide" Target="slides/slide1.xml"/><Relationship Id="rId28" Type="http://schemas.openxmlformats.org/officeDocument/2006/relationships/slide" Target="slides/slide2.xml"/><Relationship Id="rId29" Type="http://schemas.openxmlformats.org/officeDocument/2006/relationships/slide" Target="slides/slide3.xml"/><Relationship Id="rId30" Type="http://schemas.openxmlformats.org/officeDocument/2006/relationships/slide" Target="slides/slide4.xml"/><Relationship Id="rId31" Type="http://schemas.openxmlformats.org/officeDocument/2006/relationships/slide" Target="slides/slide5.xml"/><Relationship Id="rId32" Type="http://schemas.openxmlformats.org/officeDocument/2006/relationships/slide" Target="slides/slide6.xml"/><Relationship Id="rId33" Type="http://schemas.openxmlformats.org/officeDocument/2006/relationships/slide" Target="slides/slide7.xml"/><Relationship Id="rId34" Type="http://schemas.openxmlformats.org/officeDocument/2006/relationships/slide" Target="slides/slide8.xml"/><Relationship Id="rId35" Type="http://schemas.openxmlformats.org/officeDocument/2006/relationships/slide" Target="slides/slide9.xml"/><Relationship Id="rId36" Type="http://schemas.openxmlformats.org/officeDocument/2006/relationships/slide" Target="slides/slide10.xml"/><Relationship Id="rId37" Type="http://schemas.openxmlformats.org/officeDocument/2006/relationships/slide" Target="slides/slide11.xml"/><Relationship Id="rId3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dt" idx="73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ftr" idx="7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sldNum" idx="7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56310C5-D018-44BE-AE3E-40C7F50B7589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76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946CCA8-549A-41BF-9667-0A82D7C8A200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244063-168D-42C4-A91D-BFE8D5DA45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3A2671D3-B917-44F3-940B-B651E56BFC3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839AB04A-087B-41FA-B734-4CEF4A3A87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254054C6-0CF7-4FEA-9217-A3F21E0076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99BABEDA-FFB2-484E-BE98-B105980A18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E5887B79-9E1E-46BB-A311-0710F320F52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5237ADC8-8CA6-4BB8-AE35-FFC529222F0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59207939-2696-4D56-9D1E-1F955EDF411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5B5F4803-B96E-4B9E-B6BD-0B862677DF1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28BE0A2A-16F3-46C3-9888-B8C3AC6D43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F4C8A2C3-BDC5-481D-8E12-0A25325F441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7C0E118-3B58-4C32-8F94-988A5D0B0C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97424860-EB40-4E5F-9F1D-AB7DB47D4AC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BDD948EE-1DE0-474A-A668-C3675D571C1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255B99AC-FA66-4BD8-AEBB-161CAF5D320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141B0273-3A69-44FB-8382-146B79925DC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D02508E5-0A1C-4D95-A252-D703535A48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079E7D2-EE95-4FA8-A306-CD45503085A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ECC1956-FFE0-433C-9D41-0A8CDA4F35E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B3DD860-7206-405F-A695-007E7759F28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1D95AF0-3D6A-4DD1-87A8-930F6C1037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03F0C6F-0847-4823-9EAA-0970D4A790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0345E943-9879-487A-9935-9E67115C6D4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C8783E3F-E45A-4C57-8BE9-6ABA781E0A9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888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EB5CE26-6D60-4B33-AA92-89B595133D0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DE8F3BC-B873-4DAA-A6F1-698872F7A1E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65E10BF-1BF2-4410-A6C3-A61B49096DA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ftr" idx="3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sldNum" idx="3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716E128-5ECB-4973-9750-FB466080975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dt" idx="3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888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ftr" idx="3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sldNum" idx="3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491BCB6-1D4B-40BC-998C-56A1543846B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dt" idx="3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888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ftr" idx="4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sldNum" idx="4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3F6FBF6-9065-43CC-ADD2-D51073F1F07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dt" idx="4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ftr" idx="4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sldNum" idx="4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E39616B-78DD-40C6-9509-AB29297E75A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8"/>
          <p:cNvSpPr>
            <a:spLocks noGrp="1"/>
          </p:cNvSpPr>
          <p:nvPr>
            <p:ph type="dt" idx="4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8"/>
          <p:cNvSpPr>
            <a:spLocks noGrp="1"/>
          </p:cNvSpPr>
          <p:nvPr>
            <p:ph type="ftr" idx="4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9"/>
          <p:cNvSpPr>
            <a:spLocks noGrp="1"/>
          </p:cNvSpPr>
          <p:nvPr>
            <p:ph type="sldNum" idx="4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786AFF7-D342-44BE-B451-0C1AA47C90D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10"/>
          <p:cNvSpPr>
            <a:spLocks noGrp="1"/>
          </p:cNvSpPr>
          <p:nvPr>
            <p:ph type="dt" idx="4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ftr" idx="4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ldNum" idx="5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DC5A763-868F-4B33-ADC9-7C0AC78D897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dt" idx="5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ftr" idx="5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sldNum" idx="5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4C73225-8E2F-4883-9237-A84BEA45F95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dt" idx="5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ftr" idx="5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sldNum" idx="5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D2CE17E-6043-4737-BEA2-EC162CC1CC9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dt" idx="5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888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5E05EA0-6707-4C61-B342-0BB1290AA5A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ftr" idx="5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sldNum" idx="5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49726C8-68A5-49BF-9B87-5413BEAA46A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dt" idx="6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ftr" idx="6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6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167BB5-785D-4D11-8B75-0797993039B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dt" idx="6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ftr" idx="6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ldNum" idx="6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D76C43-5459-4E6D-9149-BE562D074DF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dt" idx="6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ftr" idx="6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6"/>
          <p:cNvSpPr>
            <a:spLocks noGrp="1"/>
          </p:cNvSpPr>
          <p:nvPr>
            <p:ph type="sldNum" idx="6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DAF204E-EE33-4C19-AAC9-40E6581CC31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7"/>
          <p:cNvSpPr>
            <a:spLocks noGrp="1"/>
          </p:cNvSpPr>
          <p:nvPr>
            <p:ph type="dt" idx="6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ftr" idx="7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sldNum" idx="7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FAF878C-F54F-482D-BFD7-4EC7173647E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dt" idx="7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6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7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8736A82-243F-4966-8714-1C84E37BFF1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8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8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9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64A4B60-2026-455C-B8D3-D2A4A16CE57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10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9038006-BFFD-4FDE-A05C-CE2DFEC9495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0B30532-FEC3-433F-892D-4A8841C611A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145E8C-29FF-4EE0-BE80-ED0073213B5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B1DE5E7-1E17-43FD-9BBB-3D8082F196E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B3787F4-A464-4112-87C5-54C0A370F0E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85800" y="250164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1500" spc="-1" strike="noStrike">
                <a:solidFill>
                  <a:srgbClr val="000000"/>
                </a:solidFill>
                <a:latin typeface="Bernard MT Condensed"/>
              </a:rPr>
              <a:t>Facts About Chickens</a:t>
            </a:r>
            <a:endParaRPr b="0" lang="en-US" sz="1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244080" y="105480"/>
            <a:ext cx="8684280" cy="196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7200" spc="-1" strike="noStrike">
                <a:solidFill>
                  <a:srgbClr val="660066"/>
                </a:solidFill>
                <a:latin typeface="Bernard MT Condensed"/>
              </a:rPr>
              <a:t>There are many kinds of chickens…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itle 1"/>
          <p:cNvSpPr/>
          <p:nvPr/>
        </p:nvSpPr>
        <p:spPr>
          <a:xfrm>
            <a:off x="3061080" y="2568240"/>
            <a:ext cx="3330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Fuzzy ones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Picture 2" descr=""/>
          <p:cNvPicPr/>
          <p:nvPr/>
        </p:nvPicPr>
        <p:blipFill>
          <a:blip r:embed="rId1"/>
          <a:stretch/>
        </p:blipFill>
        <p:spPr>
          <a:xfrm>
            <a:off x="571680" y="3350880"/>
            <a:ext cx="3934080" cy="29570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0" name="Picture 3" descr=""/>
          <p:cNvPicPr/>
          <p:nvPr/>
        </p:nvPicPr>
        <p:blipFill>
          <a:blip r:embed="rId2"/>
          <a:srcRect l="0" t="0" r="0" b="4167"/>
          <a:stretch/>
        </p:blipFill>
        <p:spPr>
          <a:xfrm>
            <a:off x="4794480" y="3350880"/>
            <a:ext cx="3641040" cy="29570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 descr=""/>
          <p:cNvPicPr/>
          <p:nvPr/>
        </p:nvPicPr>
        <p:blipFill>
          <a:blip r:embed="rId1"/>
          <a:stretch/>
        </p:blipFill>
        <p:spPr>
          <a:xfrm>
            <a:off x="0" y="777240"/>
            <a:ext cx="9143280" cy="6080040"/>
          </a:xfrm>
          <a:prstGeom prst="rect">
            <a:avLst/>
          </a:prstGeom>
          <a:ln w="0">
            <a:noFill/>
          </a:ln>
        </p:spPr>
      </p:pic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244080" y="105480"/>
            <a:ext cx="8684280" cy="196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6000" spc="-1" strike="noStrike">
                <a:solidFill>
                  <a:srgbClr val="000000"/>
                </a:solidFill>
                <a:latin typeface="Arial"/>
              </a:rPr>
              <a:t>But they all developed </a:t>
            </a:r>
            <a:r>
              <a:rPr b="0" lang="en-US" sz="6000" spc="-1" strike="noStrike">
                <a:solidFill>
                  <a:srgbClr val="000000"/>
                </a:solidFill>
                <a:latin typeface="Arial"/>
              </a:rPr>
              <a:t>inside an egg.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920" y="685800"/>
            <a:ext cx="8228880" cy="156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7200" spc="-1" strike="noStrike">
                <a:solidFill>
                  <a:srgbClr val="000000"/>
                </a:solidFill>
                <a:latin typeface="Bernard MT Condensed"/>
              </a:rPr>
              <a:t>A female chicken is called a hen.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Picture 3" descr=""/>
          <p:cNvPicPr/>
          <p:nvPr/>
        </p:nvPicPr>
        <p:blipFill>
          <a:blip r:embed="rId1"/>
          <a:stretch/>
        </p:blipFill>
        <p:spPr>
          <a:xfrm>
            <a:off x="700560" y="2696400"/>
            <a:ext cx="4037040" cy="403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737960" y="459000"/>
            <a:ext cx="3948120" cy="5987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7200" spc="-1" strike="noStrike">
                <a:solidFill>
                  <a:srgbClr val="660066"/>
                </a:solidFill>
                <a:latin typeface="Bernard MT Condensed"/>
              </a:rPr>
              <a:t>Hens can lay 1 egg per day.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Picture 2" descr="imgres.jpg"/>
          <p:cNvPicPr/>
          <p:nvPr/>
        </p:nvPicPr>
        <p:blipFill>
          <a:blip r:embed="rId1"/>
          <a:srcRect l="17512" t="0" r="20268" b="0"/>
          <a:stretch/>
        </p:blipFill>
        <p:spPr>
          <a:xfrm>
            <a:off x="566640" y="1214640"/>
            <a:ext cx="3789720" cy="487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3948120" cy="668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7200" spc="-1" strike="noStrike">
                <a:solidFill>
                  <a:srgbClr val="953735"/>
                </a:solidFill>
                <a:latin typeface="Bernard MT Condensed"/>
              </a:rPr>
              <a:t>Eggs provide protein to our diet.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Picture 3" descr=""/>
          <p:cNvPicPr/>
          <p:nvPr/>
        </p:nvPicPr>
        <p:blipFill>
          <a:blip r:embed="rId1"/>
          <a:stretch/>
        </p:blipFill>
        <p:spPr>
          <a:xfrm>
            <a:off x="3809880" y="928080"/>
            <a:ext cx="5333400" cy="533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3" descr=""/>
          <p:cNvPicPr/>
          <p:nvPr/>
        </p:nvPicPr>
        <p:blipFill>
          <a:blip r:embed="rId1"/>
          <a:stretch/>
        </p:blipFill>
        <p:spPr>
          <a:xfrm>
            <a:off x="2383560" y="1671120"/>
            <a:ext cx="4551840" cy="3029040"/>
          </a:xfrm>
          <a:prstGeom prst="rect">
            <a:avLst/>
          </a:prstGeom>
          <a:ln w="0">
            <a:noFill/>
          </a:ln>
        </p:spPr>
      </p:pic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22560" y="-351720"/>
            <a:ext cx="8510400" cy="29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5400" spc="-1" strike="noStrike">
                <a:solidFill>
                  <a:srgbClr val="4f6228"/>
                </a:solidFill>
                <a:latin typeface="Arial"/>
              </a:rPr>
              <a:t>Eggs purchased at the store will never hatch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itle 1"/>
          <p:cNvSpPr/>
          <p:nvPr/>
        </p:nvSpPr>
        <p:spPr>
          <a:xfrm>
            <a:off x="78120" y="4503600"/>
            <a:ext cx="8906760" cy="235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4f6228"/>
                </a:solidFill>
                <a:latin typeface="Bernard MT Condensed"/>
                <a:ea typeface="DejaVu Sans"/>
              </a:rPr>
              <a:t>An embryo (baby chick) never even began developing because it wasn’t fertilized or incubated </a:t>
            </a:r>
            <a:r>
              <a:rPr b="0" lang="en-US" sz="1800" spc="-1" strike="noStrike">
                <a:solidFill>
                  <a:srgbClr val="4f6228"/>
                </a:solidFill>
                <a:latin typeface="Bernard MT Condensed"/>
                <a:ea typeface="DejaVu Sans"/>
              </a:rPr>
              <a:t>(Kept at right temperature)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228600" y="352080"/>
            <a:ext cx="3948120" cy="37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7200" spc="-1" strike="noStrike">
                <a:solidFill>
                  <a:srgbClr val="984807"/>
                </a:solidFill>
                <a:latin typeface="Bernard MT Condensed"/>
              </a:rPr>
              <a:t>Eggs come in many colors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6" name="Picture 3" descr=""/>
          <p:cNvPicPr/>
          <p:nvPr/>
        </p:nvPicPr>
        <p:blipFill>
          <a:blip r:embed="rId1"/>
          <a:stretch/>
        </p:blipFill>
        <p:spPr>
          <a:xfrm>
            <a:off x="4054320" y="1583640"/>
            <a:ext cx="4180680" cy="3135240"/>
          </a:xfrm>
          <a:prstGeom prst="rect">
            <a:avLst/>
          </a:prstGeom>
          <a:ln w="0">
            <a:noFill/>
          </a:ln>
        </p:spPr>
      </p:pic>
      <p:sp>
        <p:nvSpPr>
          <p:cNvPr id="217" name="Title 1"/>
          <p:cNvSpPr/>
          <p:nvPr/>
        </p:nvSpPr>
        <p:spPr>
          <a:xfrm>
            <a:off x="1270080" y="4904280"/>
            <a:ext cx="7503840" cy="17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984807"/>
                </a:solidFill>
                <a:latin typeface="Bernard MT Condensed"/>
                <a:ea typeface="DejaVu Sans"/>
              </a:rPr>
              <a:t>…</a:t>
            </a:r>
            <a:r>
              <a:rPr b="0" lang="en-US" sz="4400" spc="-1" strike="noStrike">
                <a:solidFill>
                  <a:srgbClr val="984807"/>
                </a:solidFill>
                <a:latin typeface="Bernard MT Condensed"/>
                <a:ea typeface="DejaVu Sans"/>
              </a:rPr>
              <a:t>but the color does not affect the nutritional value.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244080" y="0"/>
            <a:ext cx="8723160" cy="324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5400" spc="-1" strike="noStrike">
                <a:solidFill>
                  <a:srgbClr val="3366ff"/>
                </a:solidFill>
                <a:latin typeface="Arial"/>
              </a:rPr>
              <a:t>You can tell what color of egg a hen will lay by the color of her earlobe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Title 1"/>
          <p:cNvSpPr/>
          <p:nvPr/>
        </p:nvSpPr>
        <p:spPr>
          <a:xfrm>
            <a:off x="3112920" y="3951720"/>
            <a:ext cx="1161720" cy="56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Bernard MT Condensed"/>
                <a:ea typeface="DejaVu Sans"/>
              </a:rPr>
              <a:t>White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Picture 5" descr=""/>
          <p:cNvPicPr/>
          <p:nvPr/>
        </p:nvPicPr>
        <p:blipFill>
          <a:blip r:embed="rId1"/>
          <a:stretch/>
        </p:blipFill>
        <p:spPr>
          <a:xfrm>
            <a:off x="552960" y="3570480"/>
            <a:ext cx="2189880" cy="145836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1" name="Left Arrow 6"/>
          <p:cNvSpPr/>
          <p:nvPr/>
        </p:nvSpPr>
        <p:spPr>
          <a:xfrm>
            <a:off x="2465640" y="4205880"/>
            <a:ext cx="780840" cy="126360"/>
          </a:xfrm>
          <a:prstGeom prst="lef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18360" bIns="1836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Title 1"/>
          <p:cNvSpPr/>
          <p:nvPr/>
        </p:nvSpPr>
        <p:spPr>
          <a:xfrm>
            <a:off x="1465560" y="5263920"/>
            <a:ext cx="1855440" cy="56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Bernard MT Condensed"/>
                <a:ea typeface="DejaVu Sans"/>
              </a:rPr>
              <a:t>LIGHT BROWN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Picture 10" descr=""/>
          <p:cNvPicPr/>
          <p:nvPr/>
        </p:nvPicPr>
        <p:blipFill>
          <a:blip r:embed="rId2"/>
          <a:srcRect l="44832" t="9810" r="28412" b="49199"/>
          <a:stretch/>
        </p:blipFill>
        <p:spPr>
          <a:xfrm flipH="1">
            <a:off x="5401080" y="3762000"/>
            <a:ext cx="1685520" cy="17240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4" name="Title 1"/>
          <p:cNvSpPr/>
          <p:nvPr/>
        </p:nvSpPr>
        <p:spPr>
          <a:xfrm>
            <a:off x="6961680" y="3683160"/>
            <a:ext cx="1855440" cy="56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Bernard MT Condensed"/>
                <a:ea typeface="DejaVu Sans"/>
              </a:rPr>
              <a:t>Dark BROWN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Left Arrow 12"/>
          <p:cNvSpPr/>
          <p:nvPr/>
        </p:nvSpPr>
        <p:spPr>
          <a:xfrm>
            <a:off x="6125040" y="3888000"/>
            <a:ext cx="953280" cy="126360"/>
          </a:xfrm>
          <a:prstGeom prst="lef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18360" bIns="1836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Picture 7" descr=""/>
          <p:cNvPicPr/>
          <p:nvPr/>
        </p:nvPicPr>
        <p:blipFill>
          <a:blip r:embed="rId3"/>
          <a:stretch/>
        </p:blipFill>
        <p:spPr>
          <a:xfrm>
            <a:off x="3493800" y="4993920"/>
            <a:ext cx="1982880" cy="148536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7" name="Left Arrow 9"/>
          <p:cNvSpPr/>
          <p:nvPr/>
        </p:nvSpPr>
        <p:spPr>
          <a:xfrm rot="10800000">
            <a:off x="3322080" y="5505480"/>
            <a:ext cx="953280" cy="126360"/>
          </a:xfrm>
          <a:prstGeom prst="lef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54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18360" bIns="1836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44080" y="105480"/>
            <a:ext cx="8684280" cy="196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7200" spc="-1" strike="noStrike">
                <a:solidFill>
                  <a:srgbClr val="660066"/>
                </a:solidFill>
                <a:latin typeface="Bernard MT Condensed"/>
              </a:rPr>
              <a:t>There are many kinds of chickens…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itle 1"/>
          <p:cNvSpPr/>
          <p:nvPr/>
        </p:nvSpPr>
        <p:spPr>
          <a:xfrm>
            <a:off x="244080" y="2207880"/>
            <a:ext cx="2441520" cy="8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Bernard MT Condensed"/>
                <a:ea typeface="DejaVu Sans"/>
              </a:rPr>
              <a:t>Big…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itle 1"/>
          <p:cNvSpPr/>
          <p:nvPr/>
        </p:nvSpPr>
        <p:spPr>
          <a:xfrm>
            <a:off x="6701760" y="5550840"/>
            <a:ext cx="2441520" cy="8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Bernard MT Condensed"/>
                <a:ea typeface="DejaVu Sans"/>
              </a:rPr>
              <a:t>Small…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Picture 2" descr=""/>
          <p:cNvPicPr/>
          <p:nvPr/>
        </p:nvPicPr>
        <p:blipFill>
          <a:blip r:embed="rId1"/>
          <a:stretch/>
        </p:blipFill>
        <p:spPr>
          <a:xfrm flipH="1">
            <a:off x="2091240" y="2764800"/>
            <a:ext cx="4480200" cy="335988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244080" y="105480"/>
            <a:ext cx="8684280" cy="196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6000" spc="-1" strike="noStrike">
                <a:solidFill>
                  <a:srgbClr val="660066"/>
                </a:solidFill>
                <a:latin typeface="Arial"/>
              </a:rPr>
              <a:t>There are many kinds of chickens…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Title 1"/>
          <p:cNvSpPr/>
          <p:nvPr/>
        </p:nvSpPr>
        <p:spPr>
          <a:xfrm>
            <a:off x="244080" y="2071080"/>
            <a:ext cx="3330720" cy="163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Extra feathers on their head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Title 1"/>
          <p:cNvSpPr/>
          <p:nvPr/>
        </p:nvSpPr>
        <p:spPr>
          <a:xfrm>
            <a:off x="5480640" y="5492160"/>
            <a:ext cx="2441520" cy="8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Or feet…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Picture 3" descr=""/>
          <p:cNvPicPr/>
          <p:nvPr/>
        </p:nvPicPr>
        <p:blipFill>
          <a:blip r:embed="rId1"/>
          <a:stretch/>
        </p:blipFill>
        <p:spPr>
          <a:xfrm>
            <a:off x="117360" y="3702600"/>
            <a:ext cx="3555360" cy="266616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6" name="Picture 6" descr=""/>
          <p:cNvPicPr/>
          <p:nvPr/>
        </p:nvPicPr>
        <p:blipFill>
          <a:blip r:embed="rId2"/>
          <a:stretch/>
        </p:blipFill>
        <p:spPr>
          <a:xfrm>
            <a:off x="4975920" y="2676600"/>
            <a:ext cx="3450960" cy="25880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Application>LibreOffice/24.2.7.2$Linux_X86_64 LibreOffice_project/420$Build-2</Application>
  <AppVersion>15.0000</AppVersion>
  <Words>137</Words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2015-02-25T21:54:26Z</dcterms:created>
  <dc:creator>Levi &amp; Andrea Gardner</dc:creator>
  <dc:description/>
  <dc:language>en-US</dc:language>
  <cp:lastModifiedBy/>
  <dcterms:modified xsi:type="dcterms:W3CDTF">2025-11-03T15:03:05Z</dcterms:modified>
  <cp:revision>8</cp:revision>
  <dc:subject/>
  <dc:title>Facts About Chickens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(4:3)</vt:lpwstr>
  </property>
  <property fmtid="{D5CDD505-2E9C-101B-9397-08002B2CF9AE}" pid="4" name="Slides">
    <vt:i4>11</vt:i4>
  </property>
</Properties>
</file>