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8" r:id="rId4"/>
    <p:sldMasterId id="214748366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Lst>
  <p:sldSz cy="5143500" cx="9144000"/>
  <p:notesSz cx="6858000" cy="9144000"/>
  <p:embeddedFontLst>
    <p:embeddedFont>
      <p:font typeface="Architects Daughter"/>
      <p:regular r:id="rId35"/>
    </p:embeddedFont>
    <p:embeddedFont>
      <p:font typeface="Oswald"/>
      <p:regular r:id="rId36"/>
      <p:bold r:id="rId37"/>
    </p:embeddedFont>
    <p:embeddedFont>
      <p:font typeface="Open Sans"/>
      <p:regular r:id="rId38"/>
      <p:bold r:id="rId39"/>
      <p:italic r:id="rId40"/>
      <p:boldItalic r:id="rId4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OpenSans-italic.fntdata"/><Relationship Id="rId20" Type="http://schemas.openxmlformats.org/officeDocument/2006/relationships/slide" Target="slides/slide14.xml"/><Relationship Id="rId41" Type="http://schemas.openxmlformats.org/officeDocument/2006/relationships/font" Target="fonts/OpenSans-boldItalic.fntdata"/><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font" Target="fonts/ArchitectsDaughter-regular.fntdata"/><Relationship Id="rId12" Type="http://schemas.openxmlformats.org/officeDocument/2006/relationships/slide" Target="slides/slide6.xml"/><Relationship Id="rId34" Type="http://schemas.openxmlformats.org/officeDocument/2006/relationships/slide" Target="slides/slide28.xml"/><Relationship Id="rId15" Type="http://schemas.openxmlformats.org/officeDocument/2006/relationships/slide" Target="slides/slide9.xml"/><Relationship Id="rId37" Type="http://schemas.openxmlformats.org/officeDocument/2006/relationships/font" Target="fonts/Oswald-bold.fntdata"/><Relationship Id="rId14" Type="http://schemas.openxmlformats.org/officeDocument/2006/relationships/slide" Target="slides/slide8.xml"/><Relationship Id="rId36" Type="http://schemas.openxmlformats.org/officeDocument/2006/relationships/font" Target="fonts/Oswald-regular.fntdata"/><Relationship Id="rId17" Type="http://schemas.openxmlformats.org/officeDocument/2006/relationships/slide" Target="slides/slide11.xml"/><Relationship Id="rId39" Type="http://schemas.openxmlformats.org/officeDocument/2006/relationships/font" Target="fonts/OpenSans-bold.fntdata"/><Relationship Id="rId16" Type="http://schemas.openxmlformats.org/officeDocument/2006/relationships/slide" Target="slides/slide10.xml"/><Relationship Id="rId38" Type="http://schemas.openxmlformats.org/officeDocument/2006/relationships/font" Target="fonts/OpenSans-regular.fnt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28629eb83a9_2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g28629eb83a9_2_7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g2ca422adc34_0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g2ca422adc34_0_6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g2ca422adc34_0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g2ca422adc34_0_4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g2ca422adc34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g2ca422adc34_0_3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g2ca422adc34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g2ca422adc34_0_1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g2ca422adc34_0_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g2ca422adc34_0_9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g2ca422adc34_0_1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g2ca422adc34_0_10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g2ca422adc34_0_1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g2ca422adc34_0_11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g2ca422adc34_0_1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g2ca422adc34_0_12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g2ca422adc34_0_1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9" name="Google Shape;319;g2ca422adc34_0_13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g2ca422adc34_0_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7" name="Google Shape;327;g2ca422adc34_0_8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28629eb83a9_2_1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g28629eb83a9_2_17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5" name="Shape 335"/>
        <p:cNvGrpSpPr/>
        <p:nvPr/>
      </p:nvGrpSpPr>
      <p:grpSpPr>
        <a:xfrm>
          <a:off x="0" y="0"/>
          <a:ext cx="0" cy="0"/>
          <a:chOff x="0" y="0"/>
          <a:chExt cx="0" cy="0"/>
        </a:xfrm>
      </p:grpSpPr>
      <p:sp>
        <p:nvSpPr>
          <p:cNvPr id="336" name="Google Shape;336;g2ca422adc34_0_1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7" name="Google Shape;337;g2ca422adc34_0_15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5" name="Shape 345"/>
        <p:cNvGrpSpPr/>
        <p:nvPr/>
      </p:nvGrpSpPr>
      <p:grpSpPr>
        <a:xfrm>
          <a:off x="0" y="0"/>
          <a:ext cx="0" cy="0"/>
          <a:chOff x="0" y="0"/>
          <a:chExt cx="0" cy="0"/>
        </a:xfrm>
      </p:grpSpPr>
      <p:sp>
        <p:nvSpPr>
          <p:cNvPr id="346" name="Google Shape;346;g2ca422adc34_0_1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7" name="Google Shape;347;g2ca422adc34_0_16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5" name="Shape 355"/>
        <p:cNvGrpSpPr/>
        <p:nvPr/>
      </p:nvGrpSpPr>
      <p:grpSpPr>
        <a:xfrm>
          <a:off x="0" y="0"/>
          <a:ext cx="0" cy="0"/>
          <a:chOff x="0" y="0"/>
          <a:chExt cx="0" cy="0"/>
        </a:xfrm>
      </p:grpSpPr>
      <p:sp>
        <p:nvSpPr>
          <p:cNvPr id="356" name="Google Shape;356;g2ca422adc34_0_1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7" name="Google Shape;357;g2ca422adc34_0_18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5" name="Shape 365"/>
        <p:cNvGrpSpPr/>
        <p:nvPr/>
      </p:nvGrpSpPr>
      <p:grpSpPr>
        <a:xfrm>
          <a:off x="0" y="0"/>
          <a:ext cx="0" cy="0"/>
          <a:chOff x="0" y="0"/>
          <a:chExt cx="0" cy="0"/>
        </a:xfrm>
      </p:grpSpPr>
      <p:sp>
        <p:nvSpPr>
          <p:cNvPr id="366" name="Google Shape;366;g2ca422adc34_0_1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7" name="Google Shape;367;g2ca422adc34_0_14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5" name="Shape 375"/>
        <p:cNvGrpSpPr/>
        <p:nvPr/>
      </p:nvGrpSpPr>
      <p:grpSpPr>
        <a:xfrm>
          <a:off x="0" y="0"/>
          <a:ext cx="0" cy="0"/>
          <a:chOff x="0" y="0"/>
          <a:chExt cx="0" cy="0"/>
        </a:xfrm>
      </p:grpSpPr>
      <p:sp>
        <p:nvSpPr>
          <p:cNvPr id="376" name="Google Shape;376;g2c92f03bfb1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7" name="Google Shape;377;g2c92f03bfb1_0_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2" name="Shape 382"/>
        <p:cNvGrpSpPr/>
        <p:nvPr/>
      </p:nvGrpSpPr>
      <p:grpSpPr>
        <a:xfrm>
          <a:off x="0" y="0"/>
          <a:ext cx="0" cy="0"/>
          <a:chOff x="0" y="0"/>
          <a:chExt cx="0" cy="0"/>
        </a:xfrm>
      </p:grpSpPr>
      <p:sp>
        <p:nvSpPr>
          <p:cNvPr id="383" name="Google Shape;383;g2ca422adc34_0_2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84" name="Google Shape;384;g2ca422adc34_0_20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9" name="Shape 389"/>
        <p:cNvGrpSpPr/>
        <p:nvPr/>
      </p:nvGrpSpPr>
      <p:grpSpPr>
        <a:xfrm>
          <a:off x="0" y="0"/>
          <a:ext cx="0" cy="0"/>
          <a:chOff x="0" y="0"/>
          <a:chExt cx="0" cy="0"/>
        </a:xfrm>
      </p:grpSpPr>
      <p:sp>
        <p:nvSpPr>
          <p:cNvPr id="390" name="Google Shape;390;g28629eb83a9_2_2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91" name="Google Shape;391;g28629eb83a9_2_23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6" name="Shape 406"/>
        <p:cNvGrpSpPr/>
        <p:nvPr/>
      </p:nvGrpSpPr>
      <p:grpSpPr>
        <a:xfrm>
          <a:off x="0" y="0"/>
          <a:ext cx="0" cy="0"/>
          <a:chOff x="0" y="0"/>
          <a:chExt cx="0" cy="0"/>
        </a:xfrm>
      </p:grpSpPr>
      <p:sp>
        <p:nvSpPr>
          <p:cNvPr id="407" name="Google Shape;407;g28629eb83a9_2_3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08" name="Google Shape;408;g28629eb83a9_2_3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3" name="Shape 423"/>
        <p:cNvGrpSpPr/>
        <p:nvPr/>
      </p:nvGrpSpPr>
      <p:grpSpPr>
        <a:xfrm>
          <a:off x="0" y="0"/>
          <a:ext cx="0" cy="0"/>
          <a:chOff x="0" y="0"/>
          <a:chExt cx="0" cy="0"/>
        </a:xfrm>
      </p:grpSpPr>
      <p:sp>
        <p:nvSpPr>
          <p:cNvPr id="424" name="Google Shape;424;g28629eb83a9_2_2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25" name="Google Shape;425;g28629eb83a9_2_25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28629eb83a9_2_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g28629eb83a9_2_8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28629eb83a9_2_1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g28629eb83a9_2_15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g2c92f03bfb1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g2c92f03bfb1_0_1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28629eb83a9_2_1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g28629eb83a9_2_13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g2ca422adc34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g2ca422adc34_0_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g2c92f03bfb1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g2c92f03bfb1_0_2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g28629eb83a9_2_1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g28629eb83a9_2_10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png"/><Relationship Id="rId3"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0.png"/><Relationship Id="rId4" Type="http://schemas.openxmlformats.org/officeDocument/2006/relationships/image" Target="../media/image1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 Id="rId3"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1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 Id="rId3" Type="http://schemas.openxmlformats.org/officeDocument/2006/relationships/image" Target="../media/image8.png"/><Relationship Id="rId4" Type="http://schemas.openxmlformats.org/officeDocument/2006/relationships/image" Target="../media/image14.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13" name="Google Shape;13;p2"/>
          <p:cNvSpPr/>
          <p:nvPr/>
        </p:nvSpPr>
        <p:spPr>
          <a:xfrm>
            <a:off x="6805925" y="3419628"/>
            <a:ext cx="1786167" cy="1636576"/>
          </a:xfrm>
          <a:custGeom>
            <a:rect b="b" l="l" r="r" t="t"/>
            <a:pathLst>
              <a:path extrusionOk="0" h="1344210" w="1467078">
                <a:moveTo>
                  <a:pt x="0" y="0"/>
                </a:moveTo>
                <a:lnTo>
                  <a:pt x="1467078" y="0"/>
                </a:lnTo>
                <a:lnTo>
                  <a:pt x="1467078" y="1344211"/>
                </a:lnTo>
                <a:lnTo>
                  <a:pt x="0" y="1344211"/>
                </a:lnTo>
                <a:lnTo>
                  <a:pt x="0" y="0"/>
                </a:lnTo>
                <a:close/>
              </a:path>
            </a:pathLst>
          </a:custGeom>
          <a:blipFill rotWithShape="1">
            <a:blip r:embed="rId2">
              <a:alphaModFix/>
            </a:blip>
            <a:stretch>
              <a:fillRect b="0" l="0" r="0" t="0"/>
            </a:stretch>
          </a:blipFill>
          <a:ln>
            <a:noFill/>
          </a:ln>
        </p:spPr>
      </p:sp>
      <p:sp>
        <p:nvSpPr>
          <p:cNvPr id="14" name="Google Shape;14;p2"/>
          <p:cNvSpPr/>
          <p:nvPr/>
        </p:nvSpPr>
        <p:spPr>
          <a:xfrm flipH="1">
            <a:off x="502475" y="4351124"/>
            <a:ext cx="691357" cy="792387"/>
          </a:xfrm>
          <a:custGeom>
            <a:rect b="b" l="l" r="r" t="t"/>
            <a:pathLst>
              <a:path extrusionOk="0" h="926768" w="808605">
                <a:moveTo>
                  <a:pt x="0" y="0"/>
                </a:moveTo>
                <a:lnTo>
                  <a:pt x="808605" y="0"/>
                </a:lnTo>
                <a:lnTo>
                  <a:pt x="808605" y="926768"/>
                </a:lnTo>
                <a:lnTo>
                  <a:pt x="0" y="926768"/>
                </a:lnTo>
                <a:lnTo>
                  <a:pt x="0" y="0"/>
                </a:lnTo>
                <a:close/>
              </a:path>
            </a:pathLst>
          </a:custGeom>
          <a:blipFill rotWithShape="1">
            <a:blip r:embed="rId3">
              <a:alphaModFix/>
            </a:blip>
            <a:stretch>
              <a:fillRect b="0" l="0" r="0" t="0"/>
            </a:stretch>
          </a:blipFill>
          <a:ln>
            <a:noFill/>
          </a:ln>
        </p:spPr>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7" name="Shape 67"/>
        <p:cNvGrpSpPr/>
        <p:nvPr/>
      </p:nvGrpSpPr>
      <p:grpSpPr>
        <a:xfrm>
          <a:off x="0" y="0"/>
          <a:ext cx="0" cy="0"/>
          <a:chOff x="0" y="0"/>
          <a:chExt cx="0" cy="0"/>
        </a:xfrm>
      </p:grpSpPr>
      <p:sp>
        <p:nvSpPr>
          <p:cNvPr id="68" name="Google Shape;68;p12"/>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69" name="Google Shape;69;p12"/>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70" name="Google Shape;70;p12"/>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71" name="Shape 71"/>
        <p:cNvGrpSpPr/>
        <p:nvPr/>
      </p:nvGrpSpPr>
      <p:grpSpPr>
        <a:xfrm>
          <a:off x="0" y="0"/>
          <a:ext cx="0" cy="0"/>
          <a:chOff x="0" y="0"/>
          <a:chExt cx="0" cy="0"/>
        </a:xfrm>
      </p:grpSpPr>
      <p:sp>
        <p:nvSpPr>
          <p:cNvPr id="72" name="Google Shape;72;p13"/>
          <p:cNvSpPr txBox="1"/>
          <p:nvPr>
            <p:ph type="ctrTitle"/>
          </p:nvPr>
        </p:nvSpPr>
        <p:spPr>
          <a:xfrm>
            <a:off x="342900" y="1065213"/>
            <a:ext cx="3886200" cy="735013"/>
          </a:xfrm>
          <a:prstGeom prst="rect">
            <a:avLst/>
          </a:prstGeom>
          <a:noFill/>
          <a:ln>
            <a:noFill/>
          </a:ln>
        </p:spPr>
        <p:txBody>
          <a:bodyPr anchorCtr="0" anchor="ctr" bIns="22850" lIns="45725" spcFirstLastPara="1" rIns="45725" wrap="square" tIns="22850">
            <a:normAutofit/>
          </a:bodyPr>
          <a:lstStyle>
            <a:lvl1pPr lvl="0" algn="ctr">
              <a:spcBef>
                <a:spcPts val="0"/>
              </a:spcBef>
              <a:spcAft>
                <a:spcPts val="0"/>
              </a:spcAft>
              <a:buClr>
                <a:schemeClr val="dk1"/>
              </a:buClr>
              <a:buSzPts val="900"/>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73" name="Google Shape;73;p13"/>
          <p:cNvSpPr txBox="1"/>
          <p:nvPr>
            <p:ph idx="1" type="subTitle"/>
          </p:nvPr>
        </p:nvSpPr>
        <p:spPr>
          <a:xfrm>
            <a:off x="685800" y="1943100"/>
            <a:ext cx="3200400" cy="876300"/>
          </a:xfrm>
          <a:prstGeom prst="rect">
            <a:avLst/>
          </a:prstGeom>
          <a:noFill/>
          <a:ln>
            <a:noFill/>
          </a:ln>
        </p:spPr>
        <p:txBody>
          <a:bodyPr anchorCtr="0" anchor="t" bIns="22850" lIns="45725" spcFirstLastPara="1" rIns="45725" wrap="square" tIns="22850">
            <a:normAutofit/>
          </a:bodyPr>
          <a:lstStyle>
            <a:lvl1pPr lvl="0" algn="ctr">
              <a:spcBef>
                <a:spcPts val="300"/>
              </a:spcBef>
              <a:spcAft>
                <a:spcPts val="0"/>
              </a:spcAft>
              <a:buClr>
                <a:srgbClr val="888888"/>
              </a:buClr>
              <a:buSzPts val="1600"/>
              <a:buNone/>
              <a:defRPr>
                <a:solidFill>
                  <a:srgbClr val="888888"/>
                </a:solidFill>
              </a:defRPr>
            </a:lvl1pPr>
            <a:lvl2pPr lvl="1" algn="ctr">
              <a:spcBef>
                <a:spcPts val="300"/>
              </a:spcBef>
              <a:spcAft>
                <a:spcPts val="0"/>
              </a:spcAft>
              <a:buClr>
                <a:srgbClr val="888888"/>
              </a:buClr>
              <a:buSzPts val="1400"/>
              <a:buNone/>
              <a:defRPr>
                <a:solidFill>
                  <a:srgbClr val="888888"/>
                </a:solidFill>
              </a:defRPr>
            </a:lvl2pPr>
            <a:lvl3pPr lvl="2" algn="ctr">
              <a:spcBef>
                <a:spcPts val="200"/>
              </a:spcBef>
              <a:spcAft>
                <a:spcPts val="0"/>
              </a:spcAft>
              <a:buClr>
                <a:srgbClr val="888888"/>
              </a:buClr>
              <a:buSzPts val="1200"/>
              <a:buNone/>
              <a:defRPr>
                <a:solidFill>
                  <a:srgbClr val="888888"/>
                </a:solidFill>
              </a:defRPr>
            </a:lvl3pPr>
            <a:lvl4pPr lvl="3" algn="ctr">
              <a:spcBef>
                <a:spcPts val="200"/>
              </a:spcBef>
              <a:spcAft>
                <a:spcPts val="0"/>
              </a:spcAft>
              <a:buClr>
                <a:srgbClr val="888888"/>
              </a:buClr>
              <a:buSzPts val="1000"/>
              <a:buNone/>
              <a:defRPr>
                <a:solidFill>
                  <a:srgbClr val="888888"/>
                </a:solidFill>
              </a:defRPr>
            </a:lvl4pPr>
            <a:lvl5pPr lvl="4" algn="ctr">
              <a:spcBef>
                <a:spcPts val="200"/>
              </a:spcBef>
              <a:spcAft>
                <a:spcPts val="0"/>
              </a:spcAft>
              <a:buClr>
                <a:srgbClr val="888888"/>
              </a:buClr>
              <a:buSzPts val="1000"/>
              <a:buNone/>
              <a:defRPr>
                <a:solidFill>
                  <a:srgbClr val="888888"/>
                </a:solidFill>
              </a:defRPr>
            </a:lvl5pPr>
            <a:lvl6pPr lvl="5" algn="ctr">
              <a:spcBef>
                <a:spcPts val="200"/>
              </a:spcBef>
              <a:spcAft>
                <a:spcPts val="0"/>
              </a:spcAft>
              <a:buClr>
                <a:srgbClr val="888888"/>
              </a:buClr>
              <a:buSzPts val="1000"/>
              <a:buNone/>
              <a:defRPr>
                <a:solidFill>
                  <a:srgbClr val="888888"/>
                </a:solidFill>
              </a:defRPr>
            </a:lvl6pPr>
            <a:lvl7pPr lvl="6" algn="ctr">
              <a:spcBef>
                <a:spcPts val="200"/>
              </a:spcBef>
              <a:spcAft>
                <a:spcPts val="0"/>
              </a:spcAft>
              <a:buClr>
                <a:srgbClr val="888888"/>
              </a:buClr>
              <a:buSzPts val="1000"/>
              <a:buNone/>
              <a:defRPr>
                <a:solidFill>
                  <a:srgbClr val="888888"/>
                </a:solidFill>
              </a:defRPr>
            </a:lvl7pPr>
            <a:lvl8pPr lvl="7" algn="ctr">
              <a:spcBef>
                <a:spcPts val="200"/>
              </a:spcBef>
              <a:spcAft>
                <a:spcPts val="0"/>
              </a:spcAft>
              <a:buClr>
                <a:srgbClr val="888888"/>
              </a:buClr>
              <a:buSzPts val="1000"/>
              <a:buNone/>
              <a:defRPr>
                <a:solidFill>
                  <a:srgbClr val="888888"/>
                </a:solidFill>
              </a:defRPr>
            </a:lvl8pPr>
            <a:lvl9pPr lvl="8" algn="ctr">
              <a:spcBef>
                <a:spcPts val="200"/>
              </a:spcBef>
              <a:spcAft>
                <a:spcPts val="0"/>
              </a:spcAft>
              <a:buClr>
                <a:srgbClr val="888888"/>
              </a:buClr>
              <a:buSzPts val="1000"/>
              <a:buNone/>
              <a:defRPr>
                <a:solidFill>
                  <a:srgbClr val="888888"/>
                </a:solidFill>
              </a:defRPr>
            </a:lvl9pPr>
          </a:lstStyle>
          <a:p/>
        </p:txBody>
      </p:sp>
      <p:sp>
        <p:nvSpPr>
          <p:cNvPr id="74" name="Google Shape;74;p13"/>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75" name="Google Shape;75;p13"/>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76" name="Google Shape;76;p13"/>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77" name="Shape 77"/>
        <p:cNvGrpSpPr/>
        <p:nvPr/>
      </p:nvGrpSpPr>
      <p:grpSpPr>
        <a:xfrm>
          <a:off x="0" y="0"/>
          <a:ext cx="0" cy="0"/>
          <a:chOff x="0" y="0"/>
          <a:chExt cx="0" cy="0"/>
        </a:xfrm>
      </p:grpSpPr>
      <p:sp>
        <p:nvSpPr>
          <p:cNvPr id="78" name="Google Shape;78;p14"/>
          <p:cNvSpPr txBox="1"/>
          <p:nvPr>
            <p:ph type="title"/>
          </p:nvPr>
        </p:nvSpPr>
        <p:spPr>
          <a:xfrm>
            <a:off x="228600" y="137319"/>
            <a:ext cx="4114800" cy="571500"/>
          </a:xfrm>
          <a:prstGeom prst="rect">
            <a:avLst/>
          </a:prstGeom>
          <a:noFill/>
          <a:ln>
            <a:noFill/>
          </a:ln>
        </p:spPr>
        <p:txBody>
          <a:bodyPr anchorCtr="0" anchor="ctr" bIns="22850" lIns="45725" spcFirstLastPara="1" rIns="45725" wrap="square" tIns="22850">
            <a:normAutofit/>
          </a:bodyPr>
          <a:lstStyle>
            <a:lvl1pPr lvl="0" algn="ctr">
              <a:spcBef>
                <a:spcPts val="0"/>
              </a:spcBef>
              <a:spcAft>
                <a:spcPts val="0"/>
              </a:spcAft>
              <a:buClr>
                <a:schemeClr val="dk1"/>
              </a:buClr>
              <a:buSzPts val="900"/>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79" name="Google Shape;79;p14"/>
          <p:cNvSpPr txBox="1"/>
          <p:nvPr>
            <p:ph idx="1" type="body"/>
          </p:nvPr>
        </p:nvSpPr>
        <p:spPr>
          <a:xfrm>
            <a:off x="228600" y="800100"/>
            <a:ext cx="4114800" cy="2262982"/>
          </a:xfrm>
          <a:prstGeom prst="rect">
            <a:avLst/>
          </a:prstGeom>
          <a:noFill/>
          <a:ln>
            <a:noFill/>
          </a:ln>
        </p:spPr>
        <p:txBody>
          <a:bodyPr anchorCtr="0" anchor="t" bIns="22850" lIns="45725" spcFirstLastPara="1" rIns="45725" wrap="square" tIns="22850">
            <a:normAutofit/>
          </a:bodyPr>
          <a:lstStyle>
            <a:lvl1pPr indent="-285750" lvl="0" marL="457200" algn="l">
              <a:spcBef>
                <a:spcPts val="200"/>
              </a:spcBef>
              <a:spcAft>
                <a:spcPts val="0"/>
              </a:spcAft>
              <a:buClr>
                <a:schemeClr val="dk1"/>
              </a:buClr>
              <a:buSzPts val="900"/>
              <a:buChar char="•"/>
              <a:defRPr/>
            </a:lvl1pPr>
            <a:lvl2pPr indent="-285750" lvl="1" marL="914400" algn="l">
              <a:spcBef>
                <a:spcPts val="200"/>
              </a:spcBef>
              <a:spcAft>
                <a:spcPts val="0"/>
              </a:spcAft>
              <a:buClr>
                <a:schemeClr val="dk1"/>
              </a:buClr>
              <a:buSzPts val="900"/>
              <a:buChar char="–"/>
              <a:defRPr/>
            </a:lvl2pPr>
            <a:lvl3pPr indent="-285750" lvl="2" marL="1371600" algn="l">
              <a:spcBef>
                <a:spcPts val="200"/>
              </a:spcBef>
              <a:spcAft>
                <a:spcPts val="0"/>
              </a:spcAft>
              <a:buClr>
                <a:schemeClr val="dk1"/>
              </a:buClr>
              <a:buSzPts val="900"/>
              <a:buChar char="•"/>
              <a:defRPr/>
            </a:lvl3pPr>
            <a:lvl4pPr indent="-285750" lvl="3" marL="1828800" algn="l">
              <a:spcBef>
                <a:spcPts val="200"/>
              </a:spcBef>
              <a:spcAft>
                <a:spcPts val="0"/>
              </a:spcAft>
              <a:buClr>
                <a:schemeClr val="dk1"/>
              </a:buClr>
              <a:buSzPts val="900"/>
              <a:buChar char="–"/>
              <a:defRPr/>
            </a:lvl4pPr>
            <a:lvl5pPr indent="-285750" lvl="4" marL="2286000" algn="l">
              <a:spcBef>
                <a:spcPts val="200"/>
              </a:spcBef>
              <a:spcAft>
                <a:spcPts val="0"/>
              </a:spcAft>
              <a:buClr>
                <a:schemeClr val="dk1"/>
              </a:buClr>
              <a:buSzPts val="900"/>
              <a:buChar char="»"/>
              <a:defRPr/>
            </a:lvl5pPr>
            <a:lvl6pPr indent="-285750" lvl="5" marL="2743200" algn="l">
              <a:spcBef>
                <a:spcPts val="200"/>
              </a:spcBef>
              <a:spcAft>
                <a:spcPts val="0"/>
              </a:spcAft>
              <a:buClr>
                <a:schemeClr val="dk1"/>
              </a:buClr>
              <a:buSzPts val="900"/>
              <a:buChar char="•"/>
              <a:defRPr/>
            </a:lvl6pPr>
            <a:lvl7pPr indent="-285750" lvl="6" marL="3200400" algn="l">
              <a:spcBef>
                <a:spcPts val="200"/>
              </a:spcBef>
              <a:spcAft>
                <a:spcPts val="0"/>
              </a:spcAft>
              <a:buClr>
                <a:schemeClr val="dk1"/>
              </a:buClr>
              <a:buSzPts val="900"/>
              <a:buChar char="•"/>
              <a:defRPr/>
            </a:lvl7pPr>
            <a:lvl8pPr indent="-285750" lvl="7" marL="3657600" algn="l">
              <a:spcBef>
                <a:spcPts val="200"/>
              </a:spcBef>
              <a:spcAft>
                <a:spcPts val="0"/>
              </a:spcAft>
              <a:buClr>
                <a:schemeClr val="dk1"/>
              </a:buClr>
              <a:buSzPts val="900"/>
              <a:buChar char="•"/>
              <a:defRPr/>
            </a:lvl8pPr>
            <a:lvl9pPr indent="-285750" lvl="8" marL="4114800" algn="l">
              <a:spcBef>
                <a:spcPts val="200"/>
              </a:spcBef>
              <a:spcAft>
                <a:spcPts val="0"/>
              </a:spcAft>
              <a:buClr>
                <a:schemeClr val="dk1"/>
              </a:buClr>
              <a:buSzPts val="900"/>
              <a:buChar char="•"/>
              <a:defRPr/>
            </a:lvl9pPr>
          </a:lstStyle>
          <a:p/>
        </p:txBody>
      </p:sp>
      <p:sp>
        <p:nvSpPr>
          <p:cNvPr id="80" name="Google Shape;80;p14"/>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81" name="Google Shape;81;p14"/>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82" name="Google Shape;82;p14"/>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83" name="Shape 83"/>
        <p:cNvGrpSpPr/>
        <p:nvPr/>
      </p:nvGrpSpPr>
      <p:grpSpPr>
        <a:xfrm>
          <a:off x="0" y="0"/>
          <a:ext cx="0" cy="0"/>
          <a:chOff x="0" y="0"/>
          <a:chExt cx="0" cy="0"/>
        </a:xfrm>
      </p:grpSpPr>
      <p:sp>
        <p:nvSpPr>
          <p:cNvPr id="84" name="Google Shape;84;p15"/>
          <p:cNvSpPr txBox="1"/>
          <p:nvPr>
            <p:ph type="title"/>
          </p:nvPr>
        </p:nvSpPr>
        <p:spPr>
          <a:xfrm>
            <a:off x="361156" y="2203450"/>
            <a:ext cx="3886200" cy="681038"/>
          </a:xfrm>
          <a:prstGeom prst="rect">
            <a:avLst/>
          </a:prstGeom>
          <a:noFill/>
          <a:ln>
            <a:noFill/>
          </a:ln>
        </p:spPr>
        <p:txBody>
          <a:bodyPr anchorCtr="0" anchor="t" bIns="22850" lIns="45725" spcFirstLastPara="1" rIns="45725" wrap="square" tIns="22850">
            <a:normAutofit/>
          </a:bodyPr>
          <a:lstStyle>
            <a:lvl1pPr lvl="0" algn="l">
              <a:spcBef>
                <a:spcPts val="0"/>
              </a:spcBef>
              <a:spcAft>
                <a:spcPts val="0"/>
              </a:spcAft>
              <a:buClr>
                <a:schemeClr val="dk1"/>
              </a:buClr>
              <a:buSzPts val="2000"/>
              <a:buFont typeface="Calibri"/>
              <a:buNone/>
              <a:defRPr b="1" sz="2000" cap="none"/>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85" name="Google Shape;85;p15"/>
          <p:cNvSpPr txBox="1"/>
          <p:nvPr>
            <p:ph idx="1" type="body"/>
          </p:nvPr>
        </p:nvSpPr>
        <p:spPr>
          <a:xfrm>
            <a:off x="361156" y="1453357"/>
            <a:ext cx="3886200" cy="750094"/>
          </a:xfrm>
          <a:prstGeom prst="rect">
            <a:avLst/>
          </a:prstGeom>
          <a:noFill/>
          <a:ln>
            <a:noFill/>
          </a:ln>
        </p:spPr>
        <p:txBody>
          <a:bodyPr anchorCtr="0" anchor="b" bIns="22850" lIns="45725" spcFirstLastPara="1" rIns="45725" wrap="square" tIns="22850">
            <a:normAutofit/>
          </a:bodyPr>
          <a:lstStyle>
            <a:lvl1pPr indent="-228600" lvl="0" marL="457200" algn="l">
              <a:spcBef>
                <a:spcPts val="200"/>
              </a:spcBef>
              <a:spcAft>
                <a:spcPts val="0"/>
              </a:spcAft>
              <a:buClr>
                <a:srgbClr val="888888"/>
              </a:buClr>
              <a:buSzPts val="1000"/>
              <a:buNone/>
              <a:defRPr sz="1000">
                <a:solidFill>
                  <a:srgbClr val="888888"/>
                </a:solidFill>
              </a:defRPr>
            </a:lvl1pPr>
            <a:lvl2pPr indent="-228600" lvl="1" marL="914400" algn="l">
              <a:spcBef>
                <a:spcPts val="200"/>
              </a:spcBef>
              <a:spcAft>
                <a:spcPts val="0"/>
              </a:spcAft>
              <a:buClr>
                <a:srgbClr val="888888"/>
              </a:buClr>
              <a:buSzPts val="900"/>
              <a:buNone/>
              <a:defRPr sz="900">
                <a:solidFill>
                  <a:srgbClr val="888888"/>
                </a:solidFill>
              </a:defRPr>
            </a:lvl2pPr>
            <a:lvl3pPr indent="-228600" lvl="2" marL="1371600" algn="l">
              <a:spcBef>
                <a:spcPts val="200"/>
              </a:spcBef>
              <a:spcAft>
                <a:spcPts val="0"/>
              </a:spcAft>
              <a:buClr>
                <a:srgbClr val="888888"/>
              </a:buClr>
              <a:buSzPts val="800"/>
              <a:buNone/>
              <a:defRPr sz="800">
                <a:solidFill>
                  <a:srgbClr val="888888"/>
                </a:solidFill>
              </a:defRPr>
            </a:lvl3pPr>
            <a:lvl4pPr indent="-228600" lvl="3" marL="1828800" algn="l">
              <a:spcBef>
                <a:spcPts val="100"/>
              </a:spcBef>
              <a:spcAft>
                <a:spcPts val="0"/>
              </a:spcAft>
              <a:buClr>
                <a:srgbClr val="888888"/>
              </a:buClr>
              <a:buSzPts val="700"/>
              <a:buNone/>
              <a:defRPr sz="700">
                <a:solidFill>
                  <a:srgbClr val="888888"/>
                </a:solidFill>
              </a:defRPr>
            </a:lvl4pPr>
            <a:lvl5pPr indent="-228600" lvl="4" marL="2286000" algn="l">
              <a:spcBef>
                <a:spcPts val="100"/>
              </a:spcBef>
              <a:spcAft>
                <a:spcPts val="0"/>
              </a:spcAft>
              <a:buClr>
                <a:srgbClr val="888888"/>
              </a:buClr>
              <a:buSzPts val="700"/>
              <a:buNone/>
              <a:defRPr sz="700">
                <a:solidFill>
                  <a:srgbClr val="888888"/>
                </a:solidFill>
              </a:defRPr>
            </a:lvl5pPr>
            <a:lvl6pPr indent="-228600" lvl="5" marL="2743200" algn="l">
              <a:spcBef>
                <a:spcPts val="100"/>
              </a:spcBef>
              <a:spcAft>
                <a:spcPts val="0"/>
              </a:spcAft>
              <a:buClr>
                <a:srgbClr val="888888"/>
              </a:buClr>
              <a:buSzPts val="700"/>
              <a:buNone/>
              <a:defRPr sz="700">
                <a:solidFill>
                  <a:srgbClr val="888888"/>
                </a:solidFill>
              </a:defRPr>
            </a:lvl6pPr>
            <a:lvl7pPr indent="-228600" lvl="6" marL="3200400" algn="l">
              <a:spcBef>
                <a:spcPts val="100"/>
              </a:spcBef>
              <a:spcAft>
                <a:spcPts val="0"/>
              </a:spcAft>
              <a:buClr>
                <a:srgbClr val="888888"/>
              </a:buClr>
              <a:buSzPts val="700"/>
              <a:buNone/>
              <a:defRPr sz="700">
                <a:solidFill>
                  <a:srgbClr val="888888"/>
                </a:solidFill>
              </a:defRPr>
            </a:lvl7pPr>
            <a:lvl8pPr indent="-228600" lvl="7" marL="3657600" algn="l">
              <a:spcBef>
                <a:spcPts val="100"/>
              </a:spcBef>
              <a:spcAft>
                <a:spcPts val="0"/>
              </a:spcAft>
              <a:buClr>
                <a:srgbClr val="888888"/>
              </a:buClr>
              <a:buSzPts val="700"/>
              <a:buNone/>
              <a:defRPr sz="700">
                <a:solidFill>
                  <a:srgbClr val="888888"/>
                </a:solidFill>
              </a:defRPr>
            </a:lvl8pPr>
            <a:lvl9pPr indent="-228600" lvl="8" marL="4114800" algn="l">
              <a:spcBef>
                <a:spcPts val="100"/>
              </a:spcBef>
              <a:spcAft>
                <a:spcPts val="0"/>
              </a:spcAft>
              <a:buClr>
                <a:srgbClr val="888888"/>
              </a:buClr>
              <a:buSzPts val="700"/>
              <a:buNone/>
              <a:defRPr sz="700">
                <a:solidFill>
                  <a:srgbClr val="888888"/>
                </a:solidFill>
              </a:defRPr>
            </a:lvl9pPr>
          </a:lstStyle>
          <a:p/>
        </p:txBody>
      </p:sp>
      <p:sp>
        <p:nvSpPr>
          <p:cNvPr id="86" name="Google Shape;86;p15"/>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87" name="Google Shape;87;p15"/>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88" name="Google Shape;88;p15"/>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89" name="Shape 89"/>
        <p:cNvGrpSpPr/>
        <p:nvPr/>
      </p:nvGrpSpPr>
      <p:grpSpPr>
        <a:xfrm>
          <a:off x="0" y="0"/>
          <a:ext cx="0" cy="0"/>
          <a:chOff x="0" y="0"/>
          <a:chExt cx="0" cy="0"/>
        </a:xfrm>
      </p:grpSpPr>
      <p:sp>
        <p:nvSpPr>
          <p:cNvPr id="90" name="Google Shape;90;p16"/>
          <p:cNvSpPr txBox="1"/>
          <p:nvPr>
            <p:ph type="title"/>
          </p:nvPr>
        </p:nvSpPr>
        <p:spPr>
          <a:xfrm>
            <a:off x="228600" y="137319"/>
            <a:ext cx="4114800" cy="571500"/>
          </a:xfrm>
          <a:prstGeom prst="rect">
            <a:avLst/>
          </a:prstGeom>
          <a:noFill/>
          <a:ln>
            <a:noFill/>
          </a:ln>
        </p:spPr>
        <p:txBody>
          <a:bodyPr anchorCtr="0" anchor="ctr" bIns="22850" lIns="45725" spcFirstLastPara="1" rIns="45725" wrap="square" tIns="22850">
            <a:normAutofit/>
          </a:bodyPr>
          <a:lstStyle>
            <a:lvl1pPr lvl="0" algn="ctr">
              <a:spcBef>
                <a:spcPts val="0"/>
              </a:spcBef>
              <a:spcAft>
                <a:spcPts val="0"/>
              </a:spcAft>
              <a:buClr>
                <a:schemeClr val="dk1"/>
              </a:buClr>
              <a:buSzPts val="900"/>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91" name="Google Shape;91;p16"/>
          <p:cNvSpPr txBox="1"/>
          <p:nvPr>
            <p:ph idx="1" type="body"/>
          </p:nvPr>
        </p:nvSpPr>
        <p:spPr>
          <a:xfrm>
            <a:off x="228600" y="800100"/>
            <a:ext cx="2019300" cy="2262982"/>
          </a:xfrm>
          <a:prstGeom prst="rect">
            <a:avLst/>
          </a:prstGeom>
          <a:noFill/>
          <a:ln>
            <a:noFill/>
          </a:ln>
        </p:spPr>
        <p:txBody>
          <a:bodyPr anchorCtr="0" anchor="t" bIns="22850" lIns="45725" spcFirstLastPara="1" rIns="45725" wrap="square" tIns="22850">
            <a:normAutofit/>
          </a:bodyPr>
          <a:lstStyle>
            <a:lvl1pPr indent="-317500" lvl="0" marL="457200" algn="l">
              <a:spcBef>
                <a:spcPts val="300"/>
              </a:spcBef>
              <a:spcAft>
                <a:spcPts val="0"/>
              </a:spcAft>
              <a:buClr>
                <a:schemeClr val="dk1"/>
              </a:buClr>
              <a:buSzPts val="1400"/>
              <a:buChar char="•"/>
              <a:defRPr sz="1400"/>
            </a:lvl1pPr>
            <a:lvl2pPr indent="-304800" lvl="1" marL="914400" algn="l">
              <a:spcBef>
                <a:spcPts val="200"/>
              </a:spcBef>
              <a:spcAft>
                <a:spcPts val="0"/>
              </a:spcAft>
              <a:buClr>
                <a:schemeClr val="dk1"/>
              </a:buClr>
              <a:buSzPts val="1200"/>
              <a:buChar char="–"/>
              <a:defRPr sz="1200"/>
            </a:lvl2pPr>
            <a:lvl3pPr indent="-292100" lvl="2" marL="1371600" algn="l">
              <a:spcBef>
                <a:spcPts val="200"/>
              </a:spcBef>
              <a:spcAft>
                <a:spcPts val="0"/>
              </a:spcAft>
              <a:buClr>
                <a:schemeClr val="dk1"/>
              </a:buClr>
              <a:buSzPts val="1000"/>
              <a:buChar char="•"/>
              <a:defRPr sz="1000"/>
            </a:lvl3pPr>
            <a:lvl4pPr indent="-285750" lvl="3" marL="1828800" algn="l">
              <a:spcBef>
                <a:spcPts val="200"/>
              </a:spcBef>
              <a:spcAft>
                <a:spcPts val="0"/>
              </a:spcAft>
              <a:buClr>
                <a:schemeClr val="dk1"/>
              </a:buClr>
              <a:buSzPts val="900"/>
              <a:buChar char="–"/>
              <a:defRPr sz="900"/>
            </a:lvl4pPr>
            <a:lvl5pPr indent="-285750" lvl="4" marL="2286000" algn="l">
              <a:spcBef>
                <a:spcPts val="200"/>
              </a:spcBef>
              <a:spcAft>
                <a:spcPts val="0"/>
              </a:spcAft>
              <a:buClr>
                <a:schemeClr val="dk1"/>
              </a:buClr>
              <a:buSzPts val="900"/>
              <a:buChar char="»"/>
              <a:defRPr sz="900"/>
            </a:lvl5pPr>
            <a:lvl6pPr indent="-285750" lvl="5" marL="2743200" algn="l">
              <a:spcBef>
                <a:spcPts val="200"/>
              </a:spcBef>
              <a:spcAft>
                <a:spcPts val="0"/>
              </a:spcAft>
              <a:buClr>
                <a:schemeClr val="dk1"/>
              </a:buClr>
              <a:buSzPts val="900"/>
              <a:buChar char="•"/>
              <a:defRPr sz="900"/>
            </a:lvl6pPr>
            <a:lvl7pPr indent="-285750" lvl="6" marL="3200400" algn="l">
              <a:spcBef>
                <a:spcPts val="200"/>
              </a:spcBef>
              <a:spcAft>
                <a:spcPts val="0"/>
              </a:spcAft>
              <a:buClr>
                <a:schemeClr val="dk1"/>
              </a:buClr>
              <a:buSzPts val="900"/>
              <a:buChar char="•"/>
              <a:defRPr sz="900"/>
            </a:lvl7pPr>
            <a:lvl8pPr indent="-285750" lvl="7" marL="3657600" algn="l">
              <a:spcBef>
                <a:spcPts val="200"/>
              </a:spcBef>
              <a:spcAft>
                <a:spcPts val="0"/>
              </a:spcAft>
              <a:buClr>
                <a:schemeClr val="dk1"/>
              </a:buClr>
              <a:buSzPts val="900"/>
              <a:buChar char="•"/>
              <a:defRPr sz="900"/>
            </a:lvl8pPr>
            <a:lvl9pPr indent="-285750" lvl="8" marL="4114800" algn="l">
              <a:spcBef>
                <a:spcPts val="200"/>
              </a:spcBef>
              <a:spcAft>
                <a:spcPts val="0"/>
              </a:spcAft>
              <a:buClr>
                <a:schemeClr val="dk1"/>
              </a:buClr>
              <a:buSzPts val="900"/>
              <a:buChar char="•"/>
              <a:defRPr sz="900"/>
            </a:lvl9pPr>
          </a:lstStyle>
          <a:p/>
        </p:txBody>
      </p:sp>
      <p:sp>
        <p:nvSpPr>
          <p:cNvPr id="92" name="Google Shape;92;p16"/>
          <p:cNvSpPr txBox="1"/>
          <p:nvPr>
            <p:ph idx="2" type="body"/>
          </p:nvPr>
        </p:nvSpPr>
        <p:spPr>
          <a:xfrm>
            <a:off x="2324100" y="800100"/>
            <a:ext cx="2019300" cy="2262982"/>
          </a:xfrm>
          <a:prstGeom prst="rect">
            <a:avLst/>
          </a:prstGeom>
          <a:noFill/>
          <a:ln>
            <a:noFill/>
          </a:ln>
        </p:spPr>
        <p:txBody>
          <a:bodyPr anchorCtr="0" anchor="t" bIns="22850" lIns="45725" spcFirstLastPara="1" rIns="45725" wrap="square" tIns="22850">
            <a:normAutofit/>
          </a:bodyPr>
          <a:lstStyle>
            <a:lvl1pPr indent="-317500" lvl="0" marL="457200" algn="l">
              <a:spcBef>
                <a:spcPts val="300"/>
              </a:spcBef>
              <a:spcAft>
                <a:spcPts val="0"/>
              </a:spcAft>
              <a:buClr>
                <a:schemeClr val="dk1"/>
              </a:buClr>
              <a:buSzPts val="1400"/>
              <a:buChar char="•"/>
              <a:defRPr sz="1400"/>
            </a:lvl1pPr>
            <a:lvl2pPr indent="-304800" lvl="1" marL="914400" algn="l">
              <a:spcBef>
                <a:spcPts val="200"/>
              </a:spcBef>
              <a:spcAft>
                <a:spcPts val="0"/>
              </a:spcAft>
              <a:buClr>
                <a:schemeClr val="dk1"/>
              </a:buClr>
              <a:buSzPts val="1200"/>
              <a:buChar char="–"/>
              <a:defRPr sz="1200"/>
            </a:lvl2pPr>
            <a:lvl3pPr indent="-292100" lvl="2" marL="1371600" algn="l">
              <a:spcBef>
                <a:spcPts val="200"/>
              </a:spcBef>
              <a:spcAft>
                <a:spcPts val="0"/>
              </a:spcAft>
              <a:buClr>
                <a:schemeClr val="dk1"/>
              </a:buClr>
              <a:buSzPts val="1000"/>
              <a:buChar char="•"/>
              <a:defRPr sz="1000"/>
            </a:lvl3pPr>
            <a:lvl4pPr indent="-285750" lvl="3" marL="1828800" algn="l">
              <a:spcBef>
                <a:spcPts val="200"/>
              </a:spcBef>
              <a:spcAft>
                <a:spcPts val="0"/>
              </a:spcAft>
              <a:buClr>
                <a:schemeClr val="dk1"/>
              </a:buClr>
              <a:buSzPts val="900"/>
              <a:buChar char="–"/>
              <a:defRPr sz="900"/>
            </a:lvl4pPr>
            <a:lvl5pPr indent="-285750" lvl="4" marL="2286000" algn="l">
              <a:spcBef>
                <a:spcPts val="200"/>
              </a:spcBef>
              <a:spcAft>
                <a:spcPts val="0"/>
              </a:spcAft>
              <a:buClr>
                <a:schemeClr val="dk1"/>
              </a:buClr>
              <a:buSzPts val="900"/>
              <a:buChar char="»"/>
              <a:defRPr sz="900"/>
            </a:lvl5pPr>
            <a:lvl6pPr indent="-285750" lvl="5" marL="2743200" algn="l">
              <a:spcBef>
                <a:spcPts val="200"/>
              </a:spcBef>
              <a:spcAft>
                <a:spcPts val="0"/>
              </a:spcAft>
              <a:buClr>
                <a:schemeClr val="dk1"/>
              </a:buClr>
              <a:buSzPts val="900"/>
              <a:buChar char="•"/>
              <a:defRPr sz="900"/>
            </a:lvl6pPr>
            <a:lvl7pPr indent="-285750" lvl="6" marL="3200400" algn="l">
              <a:spcBef>
                <a:spcPts val="200"/>
              </a:spcBef>
              <a:spcAft>
                <a:spcPts val="0"/>
              </a:spcAft>
              <a:buClr>
                <a:schemeClr val="dk1"/>
              </a:buClr>
              <a:buSzPts val="900"/>
              <a:buChar char="•"/>
              <a:defRPr sz="900"/>
            </a:lvl7pPr>
            <a:lvl8pPr indent="-285750" lvl="7" marL="3657600" algn="l">
              <a:spcBef>
                <a:spcPts val="200"/>
              </a:spcBef>
              <a:spcAft>
                <a:spcPts val="0"/>
              </a:spcAft>
              <a:buClr>
                <a:schemeClr val="dk1"/>
              </a:buClr>
              <a:buSzPts val="900"/>
              <a:buChar char="•"/>
              <a:defRPr sz="900"/>
            </a:lvl8pPr>
            <a:lvl9pPr indent="-285750" lvl="8" marL="4114800" algn="l">
              <a:spcBef>
                <a:spcPts val="200"/>
              </a:spcBef>
              <a:spcAft>
                <a:spcPts val="0"/>
              </a:spcAft>
              <a:buClr>
                <a:schemeClr val="dk1"/>
              </a:buClr>
              <a:buSzPts val="900"/>
              <a:buChar char="•"/>
              <a:defRPr sz="900"/>
            </a:lvl9pPr>
          </a:lstStyle>
          <a:p/>
        </p:txBody>
      </p:sp>
      <p:sp>
        <p:nvSpPr>
          <p:cNvPr id="93" name="Google Shape;93;p16"/>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94" name="Google Shape;94;p16"/>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95" name="Google Shape;95;p16"/>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96" name="Shape 96"/>
        <p:cNvGrpSpPr/>
        <p:nvPr/>
      </p:nvGrpSpPr>
      <p:grpSpPr>
        <a:xfrm>
          <a:off x="0" y="0"/>
          <a:ext cx="0" cy="0"/>
          <a:chOff x="0" y="0"/>
          <a:chExt cx="0" cy="0"/>
        </a:xfrm>
      </p:grpSpPr>
      <p:sp>
        <p:nvSpPr>
          <p:cNvPr id="97" name="Google Shape;97;p17"/>
          <p:cNvSpPr txBox="1"/>
          <p:nvPr>
            <p:ph type="title"/>
          </p:nvPr>
        </p:nvSpPr>
        <p:spPr>
          <a:xfrm>
            <a:off x="228600" y="137319"/>
            <a:ext cx="4114800" cy="571500"/>
          </a:xfrm>
          <a:prstGeom prst="rect">
            <a:avLst/>
          </a:prstGeom>
          <a:noFill/>
          <a:ln>
            <a:noFill/>
          </a:ln>
        </p:spPr>
        <p:txBody>
          <a:bodyPr anchorCtr="0" anchor="ctr" bIns="22850" lIns="45725" spcFirstLastPara="1" rIns="45725" wrap="square" tIns="22850">
            <a:normAutofit/>
          </a:bodyPr>
          <a:lstStyle>
            <a:lvl1pPr lvl="0" algn="ctr">
              <a:spcBef>
                <a:spcPts val="0"/>
              </a:spcBef>
              <a:spcAft>
                <a:spcPts val="0"/>
              </a:spcAft>
              <a:buClr>
                <a:schemeClr val="dk1"/>
              </a:buClr>
              <a:buSzPts val="2200"/>
              <a:buFont typeface="Calibri"/>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98" name="Google Shape;98;p17"/>
          <p:cNvSpPr txBox="1"/>
          <p:nvPr>
            <p:ph idx="1" type="body"/>
          </p:nvPr>
        </p:nvSpPr>
        <p:spPr>
          <a:xfrm>
            <a:off x="228600" y="767556"/>
            <a:ext cx="2020094" cy="319881"/>
          </a:xfrm>
          <a:prstGeom prst="rect">
            <a:avLst/>
          </a:prstGeom>
          <a:noFill/>
          <a:ln>
            <a:noFill/>
          </a:ln>
        </p:spPr>
        <p:txBody>
          <a:bodyPr anchorCtr="0" anchor="b" bIns="22850" lIns="45725" spcFirstLastPara="1" rIns="45725" wrap="square" tIns="22850">
            <a:normAutofit/>
          </a:bodyPr>
          <a:lstStyle>
            <a:lvl1pPr indent="-228600" lvl="0" marL="457200" algn="l">
              <a:spcBef>
                <a:spcPts val="200"/>
              </a:spcBef>
              <a:spcAft>
                <a:spcPts val="0"/>
              </a:spcAft>
              <a:buClr>
                <a:schemeClr val="dk1"/>
              </a:buClr>
              <a:buSzPts val="1200"/>
              <a:buNone/>
              <a:defRPr b="1" sz="1200"/>
            </a:lvl1pPr>
            <a:lvl2pPr indent="-228600" lvl="1" marL="914400" algn="l">
              <a:spcBef>
                <a:spcPts val="200"/>
              </a:spcBef>
              <a:spcAft>
                <a:spcPts val="0"/>
              </a:spcAft>
              <a:buClr>
                <a:schemeClr val="dk1"/>
              </a:buClr>
              <a:buSzPts val="1000"/>
              <a:buNone/>
              <a:defRPr b="1" sz="1000"/>
            </a:lvl2pPr>
            <a:lvl3pPr indent="-228600" lvl="2" marL="1371600" algn="l">
              <a:spcBef>
                <a:spcPts val="200"/>
              </a:spcBef>
              <a:spcAft>
                <a:spcPts val="0"/>
              </a:spcAft>
              <a:buClr>
                <a:schemeClr val="dk1"/>
              </a:buClr>
              <a:buSzPts val="900"/>
              <a:buNone/>
              <a:defRPr b="1" sz="900"/>
            </a:lvl3pPr>
            <a:lvl4pPr indent="-228600" lvl="3" marL="1828800" algn="l">
              <a:spcBef>
                <a:spcPts val="200"/>
              </a:spcBef>
              <a:spcAft>
                <a:spcPts val="0"/>
              </a:spcAft>
              <a:buClr>
                <a:schemeClr val="dk1"/>
              </a:buClr>
              <a:buSzPts val="800"/>
              <a:buNone/>
              <a:defRPr b="1" sz="800"/>
            </a:lvl4pPr>
            <a:lvl5pPr indent="-228600" lvl="4" marL="2286000" algn="l">
              <a:spcBef>
                <a:spcPts val="200"/>
              </a:spcBef>
              <a:spcAft>
                <a:spcPts val="0"/>
              </a:spcAft>
              <a:buClr>
                <a:schemeClr val="dk1"/>
              </a:buClr>
              <a:buSzPts val="800"/>
              <a:buNone/>
              <a:defRPr b="1" sz="800"/>
            </a:lvl5pPr>
            <a:lvl6pPr indent="-228600" lvl="5" marL="2743200" algn="l">
              <a:spcBef>
                <a:spcPts val="200"/>
              </a:spcBef>
              <a:spcAft>
                <a:spcPts val="0"/>
              </a:spcAft>
              <a:buClr>
                <a:schemeClr val="dk1"/>
              </a:buClr>
              <a:buSzPts val="800"/>
              <a:buNone/>
              <a:defRPr b="1" sz="800"/>
            </a:lvl6pPr>
            <a:lvl7pPr indent="-228600" lvl="6" marL="3200400" algn="l">
              <a:spcBef>
                <a:spcPts val="200"/>
              </a:spcBef>
              <a:spcAft>
                <a:spcPts val="0"/>
              </a:spcAft>
              <a:buClr>
                <a:schemeClr val="dk1"/>
              </a:buClr>
              <a:buSzPts val="800"/>
              <a:buNone/>
              <a:defRPr b="1" sz="800"/>
            </a:lvl7pPr>
            <a:lvl8pPr indent="-228600" lvl="7" marL="3657600" algn="l">
              <a:spcBef>
                <a:spcPts val="200"/>
              </a:spcBef>
              <a:spcAft>
                <a:spcPts val="0"/>
              </a:spcAft>
              <a:buClr>
                <a:schemeClr val="dk1"/>
              </a:buClr>
              <a:buSzPts val="800"/>
              <a:buNone/>
              <a:defRPr b="1" sz="800"/>
            </a:lvl8pPr>
            <a:lvl9pPr indent="-228600" lvl="8" marL="4114800" algn="l">
              <a:spcBef>
                <a:spcPts val="200"/>
              </a:spcBef>
              <a:spcAft>
                <a:spcPts val="0"/>
              </a:spcAft>
              <a:buClr>
                <a:schemeClr val="dk1"/>
              </a:buClr>
              <a:buSzPts val="800"/>
              <a:buNone/>
              <a:defRPr b="1" sz="800"/>
            </a:lvl9pPr>
          </a:lstStyle>
          <a:p/>
        </p:txBody>
      </p:sp>
      <p:sp>
        <p:nvSpPr>
          <p:cNvPr id="99" name="Google Shape;99;p17"/>
          <p:cNvSpPr txBox="1"/>
          <p:nvPr>
            <p:ph idx="2" type="body"/>
          </p:nvPr>
        </p:nvSpPr>
        <p:spPr>
          <a:xfrm>
            <a:off x="228600" y="1087438"/>
            <a:ext cx="2020094" cy="1975644"/>
          </a:xfrm>
          <a:prstGeom prst="rect">
            <a:avLst/>
          </a:prstGeom>
          <a:noFill/>
          <a:ln>
            <a:noFill/>
          </a:ln>
        </p:spPr>
        <p:txBody>
          <a:bodyPr anchorCtr="0" anchor="t" bIns="22850" lIns="45725" spcFirstLastPara="1" rIns="45725" wrap="square" tIns="22850">
            <a:normAutofit/>
          </a:bodyPr>
          <a:lstStyle>
            <a:lvl1pPr indent="-304800" lvl="0" marL="457200" algn="l">
              <a:spcBef>
                <a:spcPts val="200"/>
              </a:spcBef>
              <a:spcAft>
                <a:spcPts val="0"/>
              </a:spcAft>
              <a:buClr>
                <a:schemeClr val="dk1"/>
              </a:buClr>
              <a:buSzPts val="1200"/>
              <a:buChar char="•"/>
              <a:defRPr sz="1200"/>
            </a:lvl1pPr>
            <a:lvl2pPr indent="-292100" lvl="1" marL="914400" algn="l">
              <a:spcBef>
                <a:spcPts val="200"/>
              </a:spcBef>
              <a:spcAft>
                <a:spcPts val="0"/>
              </a:spcAft>
              <a:buClr>
                <a:schemeClr val="dk1"/>
              </a:buClr>
              <a:buSzPts val="1000"/>
              <a:buChar char="–"/>
              <a:defRPr sz="1000"/>
            </a:lvl2pPr>
            <a:lvl3pPr indent="-285750" lvl="2" marL="1371600" algn="l">
              <a:spcBef>
                <a:spcPts val="200"/>
              </a:spcBef>
              <a:spcAft>
                <a:spcPts val="0"/>
              </a:spcAft>
              <a:buClr>
                <a:schemeClr val="dk1"/>
              </a:buClr>
              <a:buSzPts val="900"/>
              <a:buChar char="•"/>
              <a:defRPr sz="900"/>
            </a:lvl3pPr>
            <a:lvl4pPr indent="-279400" lvl="3" marL="1828800" algn="l">
              <a:spcBef>
                <a:spcPts val="200"/>
              </a:spcBef>
              <a:spcAft>
                <a:spcPts val="0"/>
              </a:spcAft>
              <a:buClr>
                <a:schemeClr val="dk1"/>
              </a:buClr>
              <a:buSzPts val="800"/>
              <a:buChar char="–"/>
              <a:defRPr sz="800"/>
            </a:lvl4pPr>
            <a:lvl5pPr indent="-279400" lvl="4" marL="2286000" algn="l">
              <a:spcBef>
                <a:spcPts val="200"/>
              </a:spcBef>
              <a:spcAft>
                <a:spcPts val="0"/>
              </a:spcAft>
              <a:buClr>
                <a:schemeClr val="dk1"/>
              </a:buClr>
              <a:buSzPts val="800"/>
              <a:buChar char="»"/>
              <a:defRPr sz="800"/>
            </a:lvl5pPr>
            <a:lvl6pPr indent="-279400" lvl="5" marL="2743200" algn="l">
              <a:spcBef>
                <a:spcPts val="200"/>
              </a:spcBef>
              <a:spcAft>
                <a:spcPts val="0"/>
              </a:spcAft>
              <a:buClr>
                <a:schemeClr val="dk1"/>
              </a:buClr>
              <a:buSzPts val="800"/>
              <a:buChar char="•"/>
              <a:defRPr sz="800"/>
            </a:lvl6pPr>
            <a:lvl7pPr indent="-279400" lvl="6" marL="3200400" algn="l">
              <a:spcBef>
                <a:spcPts val="200"/>
              </a:spcBef>
              <a:spcAft>
                <a:spcPts val="0"/>
              </a:spcAft>
              <a:buClr>
                <a:schemeClr val="dk1"/>
              </a:buClr>
              <a:buSzPts val="800"/>
              <a:buChar char="•"/>
              <a:defRPr sz="800"/>
            </a:lvl7pPr>
            <a:lvl8pPr indent="-279400" lvl="7" marL="3657600" algn="l">
              <a:spcBef>
                <a:spcPts val="200"/>
              </a:spcBef>
              <a:spcAft>
                <a:spcPts val="0"/>
              </a:spcAft>
              <a:buClr>
                <a:schemeClr val="dk1"/>
              </a:buClr>
              <a:buSzPts val="800"/>
              <a:buChar char="•"/>
              <a:defRPr sz="800"/>
            </a:lvl8pPr>
            <a:lvl9pPr indent="-279400" lvl="8" marL="4114800" algn="l">
              <a:spcBef>
                <a:spcPts val="200"/>
              </a:spcBef>
              <a:spcAft>
                <a:spcPts val="0"/>
              </a:spcAft>
              <a:buClr>
                <a:schemeClr val="dk1"/>
              </a:buClr>
              <a:buSzPts val="800"/>
              <a:buChar char="•"/>
              <a:defRPr sz="800"/>
            </a:lvl9pPr>
          </a:lstStyle>
          <a:p/>
        </p:txBody>
      </p:sp>
      <p:sp>
        <p:nvSpPr>
          <p:cNvPr id="100" name="Google Shape;100;p17"/>
          <p:cNvSpPr txBox="1"/>
          <p:nvPr>
            <p:ph idx="3" type="body"/>
          </p:nvPr>
        </p:nvSpPr>
        <p:spPr>
          <a:xfrm>
            <a:off x="2322513" y="767556"/>
            <a:ext cx="2020888" cy="319881"/>
          </a:xfrm>
          <a:prstGeom prst="rect">
            <a:avLst/>
          </a:prstGeom>
          <a:noFill/>
          <a:ln>
            <a:noFill/>
          </a:ln>
        </p:spPr>
        <p:txBody>
          <a:bodyPr anchorCtr="0" anchor="b" bIns="22850" lIns="45725" spcFirstLastPara="1" rIns="45725" wrap="square" tIns="22850">
            <a:normAutofit/>
          </a:bodyPr>
          <a:lstStyle>
            <a:lvl1pPr indent="-228600" lvl="0" marL="457200" algn="l">
              <a:spcBef>
                <a:spcPts val="200"/>
              </a:spcBef>
              <a:spcAft>
                <a:spcPts val="0"/>
              </a:spcAft>
              <a:buClr>
                <a:schemeClr val="dk1"/>
              </a:buClr>
              <a:buSzPts val="1200"/>
              <a:buNone/>
              <a:defRPr b="1" sz="1200"/>
            </a:lvl1pPr>
            <a:lvl2pPr indent="-228600" lvl="1" marL="914400" algn="l">
              <a:spcBef>
                <a:spcPts val="200"/>
              </a:spcBef>
              <a:spcAft>
                <a:spcPts val="0"/>
              </a:spcAft>
              <a:buClr>
                <a:schemeClr val="dk1"/>
              </a:buClr>
              <a:buSzPts val="1000"/>
              <a:buNone/>
              <a:defRPr b="1" sz="1000"/>
            </a:lvl2pPr>
            <a:lvl3pPr indent="-228600" lvl="2" marL="1371600" algn="l">
              <a:spcBef>
                <a:spcPts val="200"/>
              </a:spcBef>
              <a:spcAft>
                <a:spcPts val="0"/>
              </a:spcAft>
              <a:buClr>
                <a:schemeClr val="dk1"/>
              </a:buClr>
              <a:buSzPts val="900"/>
              <a:buNone/>
              <a:defRPr b="1" sz="900"/>
            </a:lvl3pPr>
            <a:lvl4pPr indent="-228600" lvl="3" marL="1828800" algn="l">
              <a:spcBef>
                <a:spcPts val="200"/>
              </a:spcBef>
              <a:spcAft>
                <a:spcPts val="0"/>
              </a:spcAft>
              <a:buClr>
                <a:schemeClr val="dk1"/>
              </a:buClr>
              <a:buSzPts val="800"/>
              <a:buNone/>
              <a:defRPr b="1" sz="800"/>
            </a:lvl4pPr>
            <a:lvl5pPr indent="-228600" lvl="4" marL="2286000" algn="l">
              <a:spcBef>
                <a:spcPts val="200"/>
              </a:spcBef>
              <a:spcAft>
                <a:spcPts val="0"/>
              </a:spcAft>
              <a:buClr>
                <a:schemeClr val="dk1"/>
              </a:buClr>
              <a:buSzPts val="800"/>
              <a:buNone/>
              <a:defRPr b="1" sz="800"/>
            </a:lvl5pPr>
            <a:lvl6pPr indent="-228600" lvl="5" marL="2743200" algn="l">
              <a:spcBef>
                <a:spcPts val="200"/>
              </a:spcBef>
              <a:spcAft>
                <a:spcPts val="0"/>
              </a:spcAft>
              <a:buClr>
                <a:schemeClr val="dk1"/>
              </a:buClr>
              <a:buSzPts val="800"/>
              <a:buNone/>
              <a:defRPr b="1" sz="800"/>
            </a:lvl6pPr>
            <a:lvl7pPr indent="-228600" lvl="6" marL="3200400" algn="l">
              <a:spcBef>
                <a:spcPts val="200"/>
              </a:spcBef>
              <a:spcAft>
                <a:spcPts val="0"/>
              </a:spcAft>
              <a:buClr>
                <a:schemeClr val="dk1"/>
              </a:buClr>
              <a:buSzPts val="800"/>
              <a:buNone/>
              <a:defRPr b="1" sz="800"/>
            </a:lvl7pPr>
            <a:lvl8pPr indent="-228600" lvl="7" marL="3657600" algn="l">
              <a:spcBef>
                <a:spcPts val="200"/>
              </a:spcBef>
              <a:spcAft>
                <a:spcPts val="0"/>
              </a:spcAft>
              <a:buClr>
                <a:schemeClr val="dk1"/>
              </a:buClr>
              <a:buSzPts val="800"/>
              <a:buNone/>
              <a:defRPr b="1" sz="800"/>
            </a:lvl8pPr>
            <a:lvl9pPr indent="-228600" lvl="8" marL="4114800" algn="l">
              <a:spcBef>
                <a:spcPts val="200"/>
              </a:spcBef>
              <a:spcAft>
                <a:spcPts val="0"/>
              </a:spcAft>
              <a:buClr>
                <a:schemeClr val="dk1"/>
              </a:buClr>
              <a:buSzPts val="800"/>
              <a:buNone/>
              <a:defRPr b="1" sz="800"/>
            </a:lvl9pPr>
          </a:lstStyle>
          <a:p/>
        </p:txBody>
      </p:sp>
      <p:sp>
        <p:nvSpPr>
          <p:cNvPr id="101" name="Google Shape;101;p17"/>
          <p:cNvSpPr txBox="1"/>
          <p:nvPr>
            <p:ph idx="4" type="body"/>
          </p:nvPr>
        </p:nvSpPr>
        <p:spPr>
          <a:xfrm>
            <a:off x="2322513" y="1087438"/>
            <a:ext cx="2020888" cy="1975644"/>
          </a:xfrm>
          <a:prstGeom prst="rect">
            <a:avLst/>
          </a:prstGeom>
          <a:noFill/>
          <a:ln>
            <a:noFill/>
          </a:ln>
        </p:spPr>
        <p:txBody>
          <a:bodyPr anchorCtr="0" anchor="t" bIns="22850" lIns="45725" spcFirstLastPara="1" rIns="45725" wrap="square" tIns="22850">
            <a:normAutofit/>
          </a:bodyPr>
          <a:lstStyle>
            <a:lvl1pPr indent="-304800" lvl="0" marL="457200" algn="l">
              <a:spcBef>
                <a:spcPts val="200"/>
              </a:spcBef>
              <a:spcAft>
                <a:spcPts val="0"/>
              </a:spcAft>
              <a:buClr>
                <a:schemeClr val="dk1"/>
              </a:buClr>
              <a:buSzPts val="1200"/>
              <a:buChar char="•"/>
              <a:defRPr sz="1200"/>
            </a:lvl1pPr>
            <a:lvl2pPr indent="-292100" lvl="1" marL="914400" algn="l">
              <a:spcBef>
                <a:spcPts val="200"/>
              </a:spcBef>
              <a:spcAft>
                <a:spcPts val="0"/>
              </a:spcAft>
              <a:buClr>
                <a:schemeClr val="dk1"/>
              </a:buClr>
              <a:buSzPts val="1000"/>
              <a:buChar char="–"/>
              <a:defRPr sz="1000"/>
            </a:lvl2pPr>
            <a:lvl3pPr indent="-285750" lvl="2" marL="1371600" algn="l">
              <a:spcBef>
                <a:spcPts val="200"/>
              </a:spcBef>
              <a:spcAft>
                <a:spcPts val="0"/>
              </a:spcAft>
              <a:buClr>
                <a:schemeClr val="dk1"/>
              </a:buClr>
              <a:buSzPts val="900"/>
              <a:buChar char="•"/>
              <a:defRPr sz="900"/>
            </a:lvl3pPr>
            <a:lvl4pPr indent="-279400" lvl="3" marL="1828800" algn="l">
              <a:spcBef>
                <a:spcPts val="200"/>
              </a:spcBef>
              <a:spcAft>
                <a:spcPts val="0"/>
              </a:spcAft>
              <a:buClr>
                <a:schemeClr val="dk1"/>
              </a:buClr>
              <a:buSzPts val="800"/>
              <a:buChar char="–"/>
              <a:defRPr sz="800"/>
            </a:lvl4pPr>
            <a:lvl5pPr indent="-279400" lvl="4" marL="2286000" algn="l">
              <a:spcBef>
                <a:spcPts val="200"/>
              </a:spcBef>
              <a:spcAft>
                <a:spcPts val="0"/>
              </a:spcAft>
              <a:buClr>
                <a:schemeClr val="dk1"/>
              </a:buClr>
              <a:buSzPts val="800"/>
              <a:buChar char="»"/>
              <a:defRPr sz="800"/>
            </a:lvl5pPr>
            <a:lvl6pPr indent="-279400" lvl="5" marL="2743200" algn="l">
              <a:spcBef>
                <a:spcPts val="200"/>
              </a:spcBef>
              <a:spcAft>
                <a:spcPts val="0"/>
              </a:spcAft>
              <a:buClr>
                <a:schemeClr val="dk1"/>
              </a:buClr>
              <a:buSzPts val="800"/>
              <a:buChar char="•"/>
              <a:defRPr sz="800"/>
            </a:lvl6pPr>
            <a:lvl7pPr indent="-279400" lvl="6" marL="3200400" algn="l">
              <a:spcBef>
                <a:spcPts val="200"/>
              </a:spcBef>
              <a:spcAft>
                <a:spcPts val="0"/>
              </a:spcAft>
              <a:buClr>
                <a:schemeClr val="dk1"/>
              </a:buClr>
              <a:buSzPts val="800"/>
              <a:buChar char="•"/>
              <a:defRPr sz="800"/>
            </a:lvl7pPr>
            <a:lvl8pPr indent="-279400" lvl="7" marL="3657600" algn="l">
              <a:spcBef>
                <a:spcPts val="200"/>
              </a:spcBef>
              <a:spcAft>
                <a:spcPts val="0"/>
              </a:spcAft>
              <a:buClr>
                <a:schemeClr val="dk1"/>
              </a:buClr>
              <a:buSzPts val="800"/>
              <a:buChar char="•"/>
              <a:defRPr sz="800"/>
            </a:lvl8pPr>
            <a:lvl9pPr indent="-279400" lvl="8" marL="4114800" algn="l">
              <a:spcBef>
                <a:spcPts val="200"/>
              </a:spcBef>
              <a:spcAft>
                <a:spcPts val="0"/>
              </a:spcAft>
              <a:buClr>
                <a:schemeClr val="dk1"/>
              </a:buClr>
              <a:buSzPts val="800"/>
              <a:buChar char="•"/>
              <a:defRPr sz="800"/>
            </a:lvl9pPr>
          </a:lstStyle>
          <a:p/>
        </p:txBody>
      </p:sp>
      <p:sp>
        <p:nvSpPr>
          <p:cNvPr id="102" name="Google Shape;102;p17"/>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03" name="Google Shape;103;p17"/>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04" name="Google Shape;104;p17"/>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05" name="Shape 105"/>
        <p:cNvGrpSpPr/>
        <p:nvPr/>
      </p:nvGrpSpPr>
      <p:grpSpPr>
        <a:xfrm>
          <a:off x="0" y="0"/>
          <a:ext cx="0" cy="0"/>
          <a:chOff x="0" y="0"/>
          <a:chExt cx="0" cy="0"/>
        </a:xfrm>
      </p:grpSpPr>
      <p:sp>
        <p:nvSpPr>
          <p:cNvPr id="106" name="Google Shape;106;p18"/>
          <p:cNvSpPr txBox="1"/>
          <p:nvPr>
            <p:ph type="title"/>
          </p:nvPr>
        </p:nvSpPr>
        <p:spPr>
          <a:xfrm>
            <a:off x="228600" y="137319"/>
            <a:ext cx="4114800" cy="571500"/>
          </a:xfrm>
          <a:prstGeom prst="rect">
            <a:avLst/>
          </a:prstGeom>
          <a:noFill/>
          <a:ln>
            <a:noFill/>
          </a:ln>
        </p:spPr>
        <p:txBody>
          <a:bodyPr anchorCtr="0" anchor="ctr" bIns="22850" lIns="45725" spcFirstLastPara="1" rIns="45725" wrap="square" tIns="22850">
            <a:normAutofit/>
          </a:bodyPr>
          <a:lstStyle>
            <a:lvl1pPr lvl="0" algn="ctr">
              <a:spcBef>
                <a:spcPts val="0"/>
              </a:spcBef>
              <a:spcAft>
                <a:spcPts val="0"/>
              </a:spcAft>
              <a:buClr>
                <a:schemeClr val="dk1"/>
              </a:buClr>
              <a:buSzPts val="900"/>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107" name="Google Shape;107;p18"/>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08" name="Google Shape;108;p18"/>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09" name="Google Shape;109;p18"/>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10" name="Shape 110"/>
        <p:cNvGrpSpPr/>
        <p:nvPr/>
      </p:nvGrpSpPr>
      <p:grpSpPr>
        <a:xfrm>
          <a:off x="0" y="0"/>
          <a:ext cx="0" cy="0"/>
          <a:chOff x="0" y="0"/>
          <a:chExt cx="0" cy="0"/>
        </a:xfrm>
      </p:grpSpPr>
      <p:sp>
        <p:nvSpPr>
          <p:cNvPr id="111" name="Google Shape;111;p19"/>
          <p:cNvSpPr txBox="1"/>
          <p:nvPr>
            <p:ph type="title"/>
          </p:nvPr>
        </p:nvSpPr>
        <p:spPr>
          <a:xfrm>
            <a:off x="228600" y="136525"/>
            <a:ext cx="1504157" cy="581025"/>
          </a:xfrm>
          <a:prstGeom prst="rect">
            <a:avLst/>
          </a:prstGeom>
          <a:noFill/>
          <a:ln>
            <a:noFill/>
          </a:ln>
        </p:spPr>
        <p:txBody>
          <a:bodyPr anchorCtr="0" anchor="b" bIns="22850" lIns="45725" spcFirstLastPara="1" rIns="45725" wrap="square" tIns="22850">
            <a:normAutofit/>
          </a:bodyPr>
          <a:lstStyle>
            <a:lvl1pPr lvl="0" algn="l">
              <a:spcBef>
                <a:spcPts val="0"/>
              </a:spcBef>
              <a:spcAft>
                <a:spcPts val="0"/>
              </a:spcAft>
              <a:buClr>
                <a:schemeClr val="dk1"/>
              </a:buClr>
              <a:buSzPts val="1000"/>
              <a:buFont typeface="Calibri"/>
              <a:buNone/>
              <a:defRPr b="1" sz="1000"/>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112" name="Google Shape;112;p19"/>
          <p:cNvSpPr txBox="1"/>
          <p:nvPr>
            <p:ph idx="1" type="body"/>
          </p:nvPr>
        </p:nvSpPr>
        <p:spPr>
          <a:xfrm>
            <a:off x="1787525" y="136525"/>
            <a:ext cx="2555875" cy="2926557"/>
          </a:xfrm>
          <a:prstGeom prst="rect">
            <a:avLst/>
          </a:prstGeom>
          <a:noFill/>
          <a:ln>
            <a:noFill/>
          </a:ln>
        </p:spPr>
        <p:txBody>
          <a:bodyPr anchorCtr="0" anchor="t" bIns="22850" lIns="45725" spcFirstLastPara="1" rIns="45725" wrap="square" tIns="22850">
            <a:normAutofit/>
          </a:bodyPr>
          <a:lstStyle>
            <a:lvl1pPr indent="-330200" lvl="0" marL="457200" algn="l">
              <a:spcBef>
                <a:spcPts val="300"/>
              </a:spcBef>
              <a:spcAft>
                <a:spcPts val="0"/>
              </a:spcAft>
              <a:buClr>
                <a:schemeClr val="dk1"/>
              </a:buClr>
              <a:buSzPts val="1600"/>
              <a:buChar char="•"/>
              <a:defRPr sz="1600"/>
            </a:lvl1pPr>
            <a:lvl2pPr indent="-317500" lvl="1" marL="914400" algn="l">
              <a:spcBef>
                <a:spcPts val="300"/>
              </a:spcBef>
              <a:spcAft>
                <a:spcPts val="0"/>
              </a:spcAft>
              <a:buClr>
                <a:schemeClr val="dk1"/>
              </a:buClr>
              <a:buSzPts val="1400"/>
              <a:buChar char="–"/>
              <a:defRPr sz="1400"/>
            </a:lvl2pPr>
            <a:lvl3pPr indent="-304800" lvl="2" marL="1371600" algn="l">
              <a:spcBef>
                <a:spcPts val="200"/>
              </a:spcBef>
              <a:spcAft>
                <a:spcPts val="0"/>
              </a:spcAft>
              <a:buClr>
                <a:schemeClr val="dk1"/>
              </a:buClr>
              <a:buSzPts val="1200"/>
              <a:buChar char="•"/>
              <a:defRPr sz="1200"/>
            </a:lvl3pPr>
            <a:lvl4pPr indent="-292100" lvl="3" marL="1828800" algn="l">
              <a:spcBef>
                <a:spcPts val="200"/>
              </a:spcBef>
              <a:spcAft>
                <a:spcPts val="0"/>
              </a:spcAft>
              <a:buClr>
                <a:schemeClr val="dk1"/>
              </a:buClr>
              <a:buSzPts val="1000"/>
              <a:buChar char="–"/>
              <a:defRPr sz="1000"/>
            </a:lvl4pPr>
            <a:lvl5pPr indent="-292100" lvl="4" marL="2286000" algn="l">
              <a:spcBef>
                <a:spcPts val="200"/>
              </a:spcBef>
              <a:spcAft>
                <a:spcPts val="0"/>
              </a:spcAft>
              <a:buClr>
                <a:schemeClr val="dk1"/>
              </a:buClr>
              <a:buSzPts val="1000"/>
              <a:buChar char="»"/>
              <a:defRPr sz="1000"/>
            </a:lvl5pPr>
            <a:lvl6pPr indent="-292100" lvl="5" marL="2743200" algn="l">
              <a:spcBef>
                <a:spcPts val="200"/>
              </a:spcBef>
              <a:spcAft>
                <a:spcPts val="0"/>
              </a:spcAft>
              <a:buClr>
                <a:schemeClr val="dk1"/>
              </a:buClr>
              <a:buSzPts val="1000"/>
              <a:buChar char="•"/>
              <a:defRPr sz="1000"/>
            </a:lvl6pPr>
            <a:lvl7pPr indent="-292100" lvl="6" marL="3200400" algn="l">
              <a:spcBef>
                <a:spcPts val="200"/>
              </a:spcBef>
              <a:spcAft>
                <a:spcPts val="0"/>
              </a:spcAft>
              <a:buClr>
                <a:schemeClr val="dk1"/>
              </a:buClr>
              <a:buSzPts val="1000"/>
              <a:buChar char="•"/>
              <a:defRPr sz="1000"/>
            </a:lvl7pPr>
            <a:lvl8pPr indent="-292100" lvl="7" marL="3657600" algn="l">
              <a:spcBef>
                <a:spcPts val="200"/>
              </a:spcBef>
              <a:spcAft>
                <a:spcPts val="0"/>
              </a:spcAft>
              <a:buClr>
                <a:schemeClr val="dk1"/>
              </a:buClr>
              <a:buSzPts val="1000"/>
              <a:buChar char="•"/>
              <a:defRPr sz="1000"/>
            </a:lvl8pPr>
            <a:lvl9pPr indent="-292100" lvl="8" marL="4114800" algn="l">
              <a:spcBef>
                <a:spcPts val="200"/>
              </a:spcBef>
              <a:spcAft>
                <a:spcPts val="0"/>
              </a:spcAft>
              <a:buClr>
                <a:schemeClr val="dk1"/>
              </a:buClr>
              <a:buSzPts val="1000"/>
              <a:buChar char="•"/>
              <a:defRPr sz="1000"/>
            </a:lvl9pPr>
          </a:lstStyle>
          <a:p/>
        </p:txBody>
      </p:sp>
      <p:sp>
        <p:nvSpPr>
          <p:cNvPr id="113" name="Google Shape;113;p19"/>
          <p:cNvSpPr txBox="1"/>
          <p:nvPr>
            <p:ph idx="2" type="body"/>
          </p:nvPr>
        </p:nvSpPr>
        <p:spPr>
          <a:xfrm>
            <a:off x="228600" y="717550"/>
            <a:ext cx="1504157" cy="2345532"/>
          </a:xfrm>
          <a:prstGeom prst="rect">
            <a:avLst/>
          </a:prstGeom>
          <a:noFill/>
          <a:ln>
            <a:noFill/>
          </a:ln>
        </p:spPr>
        <p:txBody>
          <a:bodyPr anchorCtr="0" anchor="t" bIns="22850" lIns="45725" spcFirstLastPara="1" rIns="45725" wrap="square" tIns="22850">
            <a:normAutofit/>
          </a:bodyPr>
          <a:lstStyle>
            <a:lvl1pPr indent="-228600" lvl="0" marL="457200" algn="l">
              <a:spcBef>
                <a:spcPts val="100"/>
              </a:spcBef>
              <a:spcAft>
                <a:spcPts val="0"/>
              </a:spcAft>
              <a:buClr>
                <a:schemeClr val="dk1"/>
              </a:buClr>
              <a:buSzPts val="700"/>
              <a:buNone/>
              <a:defRPr sz="700"/>
            </a:lvl1pPr>
            <a:lvl2pPr indent="-228600" lvl="1" marL="914400" algn="l">
              <a:spcBef>
                <a:spcPts val="100"/>
              </a:spcBef>
              <a:spcAft>
                <a:spcPts val="0"/>
              </a:spcAft>
              <a:buClr>
                <a:schemeClr val="dk1"/>
              </a:buClr>
              <a:buSzPts val="600"/>
              <a:buNone/>
              <a:defRPr sz="600"/>
            </a:lvl2pPr>
            <a:lvl3pPr indent="-228600" lvl="2" marL="1371600" algn="l">
              <a:spcBef>
                <a:spcPts val="100"/>
              </a:spcBef>
              <a:spcAft>
                <a:spcPts val="0"/>
              </a:spcAft>
              <a:buClr>
                <a:schemeClr val="dk1"/>
              </a:buClr>
              <a:buSzPts val="500"/>
              <a:buNone/>
              <a:defRPr sz="500"/>
            </a:lvl3pPr>
            <a:lvl4pPr indent="-228600" lvl="3" marL="1828800" algn="l">
              <a:spcBef>
                <a:spcPts val="100"/>
              </a:spcBef>
              <a:spcAft>
                <a:spcPts val="0"/>
              </a:spcAft>
              <a:buClr>
                <a:schemeClr val="dk1"/>
              </a:buClr>
              <a:buSzPts val="500"/>
              <a:buNone/>
              <a:defRPr sz="500"/>
            </a:lvl4pPr>
            <a:lvl5pPr indent="-228600" lvl="4" marL="2286000" algn="l">
              <a:spcBef>
                <a:spcPts val="100"/>
              </a:spcBef>
              <a:spcAft>
                <a:spcPts val="0"/>
              </a:spcAft>
              <a:buClr>
                <a:schemeClr val="dk1"/>
              </a:buClr>
              <a:buSzPts val="500"/>
              <a:buNone/>
              <a:defRPr sz="500"/>
            </a:lvl5pPr>
            <a:lvl6pPr indent="-228600" lvl="5" marL="2743200" algn="l">
              <a:spcBef>
                <a:spcPts val="100"/>
              </a:spcBef>
              <a:spcAft>
                <a:spcPts val="0"/>
              </a:spcAft>
              <a:buClr>
                <a:schemeClr val="dk1"/>
              </a:buClr>
              <a:buSzPts val="500"/>
              <a:buNone/>
              <a:defRPr sz="500"/>
            </a:lvl6pPr>
            <a:lvl7pPr indent="-228600" lvl="6" marL="3200400" algn="l">
              <a:spcBef>
                <a:spcPts val="100"/>
              </a:spcBef>
              <a:spcAft>
                <a:spcPts val="0"/>
              </a:spcAft>
              <a:buClr>
                <a:schemeClr val="dk1"/>
              </a:buClr>
              <a:buSzPts val="500"/>
              <a:buNone/>
              <a:defRPr sz="500"/>
            </a:lvl7pPr>
            <a:lvl8pPr indent="-228600" lvl="7" marL="3657600" algn="l">
              <a:spcBef>
                <a:spcPts val="100"/>
              </a:spcBef>
              <a:spcAft>
                <a:spcPts val="0"/>
              </a:spcAft>
              <a:buClr>
                <a:schemeClr val="dk1"/>
              </a:buClr>
              <a:buSzPts val="500"/>
              <a:buNone/>
              <a:defRPr sz="500"/>
            </a:lvl8pPr>
            <a:lvl9pPr indent="-228600" lvl="8" marL="4114800" algn="l">
              <a:spcBef>
                <a:spcPts val="100"/>
              </a:spcBef>
              <a:spcAft>
                <a:spcPts val="0"/>
              </a:spcAft>
              <a:buClr>
                <a:schemeClr val="dk1"/>
              </a:buClr>
              <a:buSzPts val="500"/>
              <a:buNone/>
              <a:defRPr sz="500"/>
            </a:lvl9pPr>
          </a:lstStyle>
          <a:p/>
        </p:txBody>
      </p:sp>
      <p:sp>
        <p:nvSpPr>
          <p:cNvPr id="114" name="Google Shape;114;p19"/>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15" name="Google Shape;115;p19"/>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16" name="Google Shape;116;p19"/>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17" name="Shape 117"/>
        <p:cNvGrpSpPr/>
        <p:nvPr/>
      </p:nvGrpSpPr>
      <p:grpSpPr>
        <a:xfrm>
          <a:off x="0" y="0"/>
          <a:ext cx="0" cy="0"/>
          <a:chOff x="0" y="0"/>
          <a:chExt cx="0" cy="0"/>
        </a:xfrm>
      </p:grpSpPr>
      <p:sp>
        <p:nvSpPr>
          <p:cNvPr id="118" name="Google Shape;118;p20"/>
          <p:cNvSpPr txBox="1"/>
          <p:nvPr>
            <p:ph type="title"/>
          </p:nvPr>
        </p:nvSpPr>
        <p:spPr>
          <a:xfrm>
            <a:off x="896144" y="2400300"/>
            <a:ext cx="2743200" cy="283369"/>
          </a:xfrm>
          <a:prstGeom prst="rect">
            <a:avLst/>
          </a:prstGeom>
          <a:noFill/>
          <a:ln>
            <a:noFill/>
          </a:ln>
        </p:spPr>
        <p:txBody>
          <a:bodyPr anchorCtr="0" anchor="b" bIns="22850" lIns="45725" spcFirstLastPara="1" rIns="45725" wrap="square" tIns="22850">
            <a:normAutofit/>
          </a:bodyPr>
          <a:lstStyle>
            <a:lvl1pPr lvl="0" algn="l">
              <a:spcBef>
                <a:spcPts val="0"/>
              </a:spcBef>
              <a:spcAft>
                <a:spcPts val="0"/>
              </a:spcAft>
              <a:buClr>
                <a:schemeClr val="dk1"/>
              </a:buClr>
              <a:buSzPts val="1000"/>
              <a:buFont typeface="Calibri"/>
              <a:buNone/>
              <a:defRPr b="1" sz="1000"/>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119" name="Google Shape;119;p20"/>
          <p:cNvSpPr/>
          <p:nvPr>
            <p:ph idx="2" type="pic"/>
          </p:nvPr>
        </p:nvSpPr>
        <p:spPr>
          <a:xfrm>
            <a:off x="896144" y="306388"/>
            <a:ext cx="2743200" cy="2057400"/>
          </a:xfrm>
          <a:prstGeom prst="rect">
            <a:avLst/>
          </a:prstGeom>
          <a:noFill/>
          <a:ln>
            <a:noFill/>
          </a:ln>
        </p:spPr>
      </p:sp>
      <p:sp>
        <p:nvSpPr>
          <p:cNvPr id="120" name="Google Shape;120;p20"/>
          <p:cNvSpPr txBox="1"/>
          <p:nvPr>
            <p:ph idx="1" type="body"/>
          </p:nvPr>
        </p:nvSpPr>
        <p:spPr>
          <a:xfrm>
            <a:off x="896144" y="2683669"/>
            <a:ext cx="2743200" cy="402431"/>
          </a:xfrm>
          <a:prstGeom prst="rect">
            <a:avLst/>
          </a:prstGeom>
          <a:noFill/>
          <a:ln>
            <a:noFill/>
          </a:ln>
        </p:spPr>
        <p:txBody>
          <a:bodyPr anchorCtr="0" anchor="t" bIns="22850" lIns="45725" spcFirstLastPara="1" rIns="45725" wrap="square" tIns="22850">
            <a:normAutofit/>
          </a:bodyPr>
          <a:lstStyle>
            <a:lvl1pPr indent="-228600" lvl="0" marL="457200" algn="l">
              <a:spcBef>
                <a:spcPts val="100"/>
              </a:spcBef>
              <a:spcAft>
                <a:spcPts val="0"/>
              </a:spcAft>
              <a:buClr>
                <a:schemeClr val="dk1"/>
              </a:buClr>
              <a:buSzPts val="700"/>
              <a:buNone/>
              <a:defRPr sz="700"/>
            </a:lvl1pPr>
            <a:lvl2pPr indent="-228600" lvl="1" marL="914400" algn="l">
              <a:spcBef>
                <a:spcPts val="100"/>
              </a:spcBef>
              <a:spcAft>
                <a:spcPts val="0"/>
              </a:spcAft>
              <a:buClr>
                <a:schemeClr val="dk1"/>
              </a:buClr>
              <a:buSzPts val="600"/>
              <a:buNone/>
              <a:defRPr sz="600"/>
            </a:lvl2pPr>
            <a:lvl3pPr indent="-228600" lvl="2" marL="1371600" algn="l">
              <a:spcBef>
                <a:spcPts val="100"/>
              </a:spcBef>
              <a:spcAft>
                <a:spcPts val="0"/>
              </a:spcAft>
              <a:buClr>
                <a:schemeClr val="dk1"/>
              </a:buClr>
              <a:buSzPts val="500"/>
              <a:buNone/>
              <a:defRPr sz="500"/>
            </a:lvl3pPr>
            <a:lvl4pPr indent="-228600" lvl="3" marL="1828800" algn="l">
              <a:spcBef>
                <a:spcPts val="100"/>
              </a:spcBef>
              <a:spcAft>
                <a:spcPts val="0"/>
              </a:spcAft>
              <a:buClr>
                <a:schemeClr val="dk1"/>
              </a:buClr>
              <a:buSzPts val="500"/>
              <a:buNone/>
              <a:defRPr sz="500"/>
            </a:lvl4pPr>
            <a:lvl5pPr indent="-228600" lvl="4" marL="2286000" algn="l">
              <a:spcBef>
                <a:spcPts val="100"/>
              </a:spcBef>
              <a:spcAft>
                <a:spcPts val="0"/>
              </a:spcAft>
              <a:buClr>
                <a:schemeClr val="dk1"/>
              </a:buClr>
              <a:buSzPts val="500"/>
              <a:buNone/>
              <a:defRPr sz="500"/>
            </a:lvl5pPr>
            <a:lvl6pPr indent="-228600" lvl="5" marL="2743200" algn="l">
              <a:spcBef>
                <a:spcPts val="100"/>
              </a:spcBef>
              <a:spcAft>
                <a:spcPts val="0"/>
              </a:spcAft>
              <a:buClr>
                <a:schemeClr val="dk1"/>
              </a:buClr>
              <a:buSzPts val="500"/>
              <a:buNone/>
              <a:defRPr sz="500"/>
            </a:lvl6pPr>
            <a:lvl7pPr indent="-228600" lvl="6" marL="3200400" algn="l">
              <a:spcBef>
                <a:spcPts val="100"/>
              </a:spcBef>
              <a:spcAft>
                <a:spcPts val="0"/>
              </a:spcAft>
              <a:buClr>
                <a:schemeClr val="dk1"/>
              </a:buClr>
              <a:buSzPts val="500"/>
              <a:buNone/>
              <a:defRPr sz="500"/>
            </a:lvl7pPr>
            <a:lvl8pPr indent="-228600" lvl="7" marL="3657600" algn="l">
              <a:spcBef>
                <a:spcPts val="100"/>
              </a:spcBef>
              <a:spcAft>
                <a:spcPts val="0"/>
              </a:spcAft>
              <a:buClr>
                <a:schemeClr val="dk1"/>
              </a:buClr>
              <a:buSzPts val="500"/>
              <a:buNone/>
              <a:defRPr sz="500"/>
            </a:lvl8pPr>
            <a:lvl9pPr indent="-228600" lvl="8" marL="4114800" algn="l">
              <a:spcBef>
                <a:spcPts val="100"/>
              </a:spcBef>
              <a:spcAft>
                <a:spcPts val="0"/>
              </a:spcAft>
              <a:buClr>
                <a:schemeClr val="dk1"/>
              </a:buClr>
              <a:buSzPts val="500"/>
              <a:buNone/>
              <a:defRPr sz="500"/>
            </a:lvl9pPr>
          </a:lstStyle>
          <a:p/>
        </p:txBody>
      </p:sp>
      <p:sp>
        <p:nvSpPr>
          <p:cNvPr id="121" name="Google Shape;121;p20"/>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22" name="Google Shape;122;p20"/>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23" name="Google Shape;123;p20"/>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24" name="Shape 124"/>
        <p:cNvGrpSpPr/>
        <p:nvPr/>
      </p:nvGrpSpPr>
      <p:grpSpPr>
        <a:xfrm>
          <a:off x="0" y="0"/>
          <a:ext cx="0" cy="0"/>
          <a:chOff x="0" y="0"/>
          <a:chExt cx="0" cy="0"/>
        </a:xfrm>
      </p:grpSpPr>
      <p:sp>
        <p:nvSpPr>
          <p:cNvPr id="125" name="Google Shape;125;p21"/>
          <p:cNvSpPr txBox="1"/>
          <p:nvPr>
            <p:ph type="title"/>
          </p:nvPr>
        </p:nvSpPr>
        <p:spPr>
          <a:xfrm>
            <a:off x="228600" y="137319"/>
            <a:ext cx="4114800" cy="571500"/>
          </a:xfrm>
          <a:prstGeom prst="rect">
            <a:avLst/>
          </a:prstGeom>
          <a:noFill/>
          <a:ln>
            <a:noFill/>
          </a:ln>
        </p:spPr>
        <p:txBody>
          <a:bodyPr anchorCtr="0" anchor="ctr" bIns="22850" lIns="45725" spcFirstLastPara="1" rIns="45725" wrap="square" tIns="22850">
            <a:normAutofit/>
          </a:bodyPr>
          <a:lstStyle>
            <a:lvl1pPr lvl="0" algn="ctr">
              <a:spcBef>
                <a:spcPts val="0"/>
              </a:spcBef>
              <a:spcAft>
                <a:spcPts val="0"/>
              </a:spcAft>
              <a:buClr>
                <a:schemeClr val="dk1"/>
              </a:buClr>
              <a:buSzPts val="900"/>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126" name="Google Shape;126;p21"/>
          <p:cNvSpPr txBox="1"/>
          <p:nvPr>
            <p:ph idx="1" type="body"/>
          </p:nvPr>
        </p:nvSpPr>
        <p:spPr>
          <a:xfrm rot="5400000">
            <a:off x="1154509" y="-125809"/>
            <a:ext cx="2262982" cy="4114800"/>
          </a:xfrm>
          <a:prstGeom prst="rect">
            <a:avLst/>
          </a:prstGeom>
          <a:noFill/>
          <a:ln>
            <a:noFill/>
          </a:ln>
        </p:spPr>
        <p:txBody>
          <a:bodyPr anchorCtr="0" anchor="t" bIns="22850" lIns="45725" spcFirstLastPara="1" rIns="45725" wrap="square" tIns="22850">
            <a:normAutofit/>
          </a:bodyPr>
          <a:lstStyle>
            <a:lvl1pPr indent="-285750" lvl="0" marL="457200" algn="l">
              <a:spcBef>
                <a:spcPts val="200"/>
              </a:spcBef>
              <a:spcAft>
                <a:spcPts val="0"/>
              </a:spcAft>
              <a:buClr>
                <a:schemeClr val="dk1"/>
              </a:buClr>
              <a:buSzPts val="900"/>
              <a:buChar char="•"/>
              <a:defRPr/>
            </a:lvl1pPr>
            <a:lvl2pPr indent="-285750" lvl="1" marL="914400" algn="l">
              <a:spcBef>
                <a:spcPts val="200"/>
              </a:spcBef>
              <a:spcAft>
                <a:spcPts val="0"/>
              </a:spcAft>
              <a:buClr>
                <a:schemeClr val="dk1"/>
              </a:buClr>
              <a:buSzPts val="900"/>
              <a:buChar char="–"/>
              <a:defRPr/>
            </a:lvl2pPr>
            <a:lvl3pPr indent="-285750" lvl="2" marL="1371600" algn="l">
              <a:spcBef>
                <a:spcPts val="200"/>
              </a:spcBef>
              <a:spcAft>
                <a:spcPts val="0"/>
              </a:spcAft>
              <a:buClr>
                <a:schemeClr val="dk1"/>
              </a:buClr>
              <a:buSzPts val="900"/>
              <a:buChar char="•"/>
              <a:defRPr/>
            </a:lvl3pPr>
            <a:lvl4pPr indent="-285750" lvl="3" marL="1828800" algn="l">
              <a:spcBef>
                <a:spcPts val="200"/>
              </a:spcBef>
              <a:spcAft>
                <a:spcPts val="0"/>
              </a:spcAft>
              <a:buClr>
                <a:schemeClr val="dk1"/>
              </a:buClr>
              <a:buSzPts val="900"/>
              <a:buChar char="–"/>
              <a:defRPr/>
            </a:lvl4pPr>
            <a:lvl5pPr indent="-285750" lvl="4" marL="2286000" algn="l">
              <a:spcBef>
                <a:spcPts val="200"/>
              </a:spcBef>
              <a:spcAft>
                <a:spcPts val="0"/>
              </a:spcAft>
              <a:buClr>
                <a:schemeClr val="dk1"/>
              </a:buClr>
              <a:buSzPts val="900"/>
              <a:buChar char="»"/>
              <a:defRPr/>
            </a:lvl5pPr>
            <a:lvl6pPr indent="-285750" lvl="5" marL="2743200" algn="l">
              <a:spcBef>
                <a:spcPts val="200"/>
              </a:spcBef>
              <a:spcAft>
                <a:spcPts val="0"/>
              </a:spcAft>
              <a:buClr>
                <a:schemeClr val="dk1"/>
              </a:buClr>
              <a:buSzPts val="900"/>
              <a:buChar char="•"/>
              <a:defRPr/>
            </a:lvl6pPr>
            <a:lvl7pPr indent="-285750" lvl="6" marL="3200400" algn="l">
              <a:spcBef>
                <a:spcPts val="200"/>
              </a:spcBef>
              <a:spcAft>
                <a:spcPts val="0"/>
              </a:spcAft>
              <a:buClr>
                <a:schemeClr val="dk1"/>
              </a:buClr>
              <a:buSzPts val="900"/>
              <a:buChar char="•"/>
              <a:defRPr/>
            </a:lvl7pPr>
            <a:lvl8pPr indent="-285750" lvl="7" marL="3657600" algn="l">
              <a:spcBef>
                <a:spcPts val="200"/>
              </a:spcBef>
              <a:spcAft>
                <a:spcPts val="0"/>
              </a:spcAft>
              <a:buClr>
                <a:schemeClr val="dk1"/>
              </a:buClr>
              <a:buSzPts val="900"/>
              <a:buChar char="•"/>
              <a:defRPr/>
            </a:lvl8pPr>
            <a:lvl9pPr indent="-285750" lvl="8" marL="4114800" algn="l">
              <a:spcBef>
                <a:spcPts val="200"/>
              </a:spcBef>
              <a:spcAft>
                <a:spcPts val="0"/>
              </a:spcAft>
              <a:buClr>
                <a:schemeClr val="dk1"/>
              </a:buClr>
              <a:buSzPts val="900"/>
              <a:buChar char="•"/>
              <a:defRPr/>
            </a:lvl9pPr>
          </a:lstStyle>
          <a:p/>
        </p:txBody>
      </p:sp>
      <p:sp>
        <p:nvSpPr>
          <p:cNvPr id="127" name="Google Shape;127;p21"/>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28" name="Google Shape;128;p21"/>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29" name="Google Shape;129;p21"/>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5" name="Shape 15"/>
        <p:cNvGrpSpPr/>
        <p:nvPr/>
      </p:nvGrpSpPr>
      <p:grpSpPr>
        <a:xfrm>
          <a:off x="0" y="0"/>
          <a:ext cx="0" cy="0"/>
          <a:chOff x="0" y="0"/>
          <a:chExt cx="0" cy="0"/>
        </a:xfrm>
      </p:grpSpPr>
      <p:sp>
        <p:nvSpPr>
          <p:cNvPr id="16" name="Google Shape;16;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7" name="Google Shape;17;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18" name="Google Shape;18;p3"/>
          <p:cNvSpPr/>
          <p:nvPr/>
        </p:nvSpPr>
        <p:spPr>
          <a:xfrm>
            <a:off x="4860752" y="3209421"/>
            <a:ext cx="3841972" cy="1935394"/>
          </a:xfrm>
          <a:custGeom>
            <a:rect b="b" l="l" r="r" t="t"/>
            <a:pathLst>
              <a:path extrusionOk="0" h="1211514" w="2404990">
                <a:moveTo>
                  <a:pt x="0" y="0"/>
                </a:moveTo>
                <a:lnTo>
                  <a:pt x="2404990" y="0"/>
                </a:lnTo>
                <a:lnTo>
                  <a:pt x="2404990" y="1211514"/>
                </a:lnTo>
                <a:lnTo>
                  <a:pt x="0" y="1211514"/>
                </a:lnTo>
                <a:lnTo>
                  <a:pt x="0" y="0"/>
                </a:lnTo>
                <a:close/>
              </a:path>
            </a:pathLst>
          </a:custGeom>
          <a:blipFill rotWithShape="1">
            <a:blip r:embed="rId2">
              <a:alphaModFix/>
            </a:blip>
            <a:stretch>
              <a:fillRect b="0" l="0" r="0" t="0"/>
            </a:stretch>
          </a:blipFill>
          <a:ln>
            <a:noFill/>
          </a:ln>
        </p:spPr>
      </p:sp>
      <p:sp>
        <p:nvSpPr>
          <p:cNvPr id="19" name="Google Shape;19;p3"/>
          <p:cNvSpPr/>
          <p:nvPr/>
        </p:nvSpPr>
        <p:spPr>
          <a:xfrm rot="4234817">
            <a:off x="711981" y="842975"/>
            <a:ext cx="569075" cy="580689"/>
          </a:xfrm>
          <a:custGeom>
            <a:rect b="b" l="l" r="r" t="t"/>
            <a:pathLst>
              <a:path extrusionOk="0" h="742580" w="727728">
                <a:moveTo>
                  <a:pt x="0" y="0"/>
                </a:moveTo>
                <a:lnTo>
                  <a:pt x="727728" y="0"/>
                </a:lnTo>
                <a:lnTo>
                  <a:pt x="727728" y="742580"/>
                </a:lnTo>
                <a:lnTo>
                  <a:pt x="0" y="742580"/>
                </a:lnTo>
                <a:lnTo>
                  <a:pt x="0" y="0"/>
                </a:lnTo>
                <a:close/>
              </a:path>
            </a:pathLst>
          </a:custGeom>
          <a:blipFill rotWithShape="1">
            <a:blip r:embed="rId3">
              <a:alphaModFix/>
            </a:blip>
            <a:stretch>
              <a:fillRect b="0" l="0" r="0" t="0"/>
            </a:stretch>
          </a:blipFill>
          <a:ln>
            <a:noFill/>
          </a:ln>
        </p:spPr>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30" name="Shape 130"/>
        <p:cNvGrpSpPr/>
        <p:nvPr/>
      </p:nvGrpSpPr>
      <p:grpSpPr>
        <a:xfrm>
          <a:off x="0" y="0"/>
          <a:ext cx="0" cy="0"/>
          <a:chOff x="0" y="0"/>
          <a:chExt cx="0" cy="0"/>
        </a:xfrm>
      </p:grpSpPr>
      <p:sp>
        <p:nvSpPr>
          <p:cNvPr id="131" name="Google Shape;131;p22"/>
          <p:cNvSpPr txBox="1"/>
          <p:nvPr>
            <p:ph type="title"/>
          </p:nvPr>
        </p:nvSpPr>
        <p:spPr>
          <a:xfrm rot="5400000">
            <a:off x="2366169" y="1085850"/>
            <a:ext cx="2925763" cy="1028700"/>
          </a:xfrm>
          <a:prstGeom prst="rect">
            <a:avLst/>
          </a:prstGeom>
          <a:noFill/>
          <a:ln>
            <a:noFill/>
          </a:ln>
        </p:spPr>
        <p:txBody>
          <a:bodyPr anchorCtr="0" anchor="ctr" bIns="22850" lIns="45725" spcFirstLastPara="1" rIns="45725" wrap="square" tIns="22850">
            <a:normAutofit/>
          </a:bodyPr>
          <a:lstStyle>
            <a:lvl1pPr lvl="0" algn="ctr">
              <a:spcBef>
                <a:spcPts val="0"/>
              </a:spcBef>
              <a:spcAft>
                <a:spcPts val="0"/>
              </a:spcAft>
              <a:buClr>
                <a:schemeClr val="dk1"/>
              </a:buClr>
              <a:buSzPts val="900"/>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132" name="Google Shape;132;p22"/>
          <p:cNvSpPr txBox="1"/>
          <p:nvPr>
            <p:ph idx="1" type="body"/>
          </p:nvPr>
        </p:nvSpPr>
        <p:spPr>
          <a:xfrm rot="5400000">
            <a:off x="270669" y="95250"/>
            <a:ext cx="2925763" cy="3009900"/>
          </a:xfrm>
          <a:prstGeom prst="rect">
            <a:avLst/>
          </a:prstGeom>
          <a:noFill/>
          <a:ln>
            <a:noFill/>
          </a:ln>
        </p:spPr>
        <p:txBody>
          <a:bodyPr anchorCtr="0" anchor="t" bIns="22850" lIns="45725" spcFirstLastPara="1" rIns="45725" wrap="square" tIns="22850">
            <a:normAutofit/>
          </a:bodyPr>
          <a:lstStyle>
            <a:lvl1pPr indent="-285750" lvl="0" marL="457200" algn="l">
              <a:spcBef>
                <a:spcPts val="200"/>
              </a:spcBef>
              <a:spcAft>
                <a:spcPts val="0"/>
              </a:spcAft>
              <a:buClr>
                <a:schemeClr val="dk1"/>
              </a:buClr>
              <a:buSzPts val="900"/>
              <a:buChar char="•"/>
              <a:defRPr/>
            </a:lvl1pPr>
            <a:lvl2pPr indent="-285750" lvl="1" marL="914400" algn="l">
              <a:spcBef>
                <a:spcPts val="200"/>
              </a:spcBef>
              <a:spcAft>
                <a:spcPts val="0"/>
              </a:spcAft>
              <a:buClr>
                <a:schemeClr val="dk1"/>
              </a:buClr>
              <a:buSzPts val="900"/>
              <a:buChar char="–"/>
              <a:defRPr/>
            </a:lvl2pPr>
            <a:lvl3pPr indent="-285750" lvl="2" marL="1371600" algn="l">
              <a:spcBef>
                <a:spcPts val="200"/>
              </a:spcBef>
              <a:spcAft>
                <a:spcPts val="0"/>
              </a:spcAft>
              <a:buClr>
                <a:schemeClr val="dk1"/>
              </a:buClr>
              <a:buSzPts val="900"/>
              <a:buChar char="•"/>
              <a:defRPr/>
            </a:lvl3pPr>
            <a:lvl4pPr indent="-285750" lvl="3" marL="1828800" algn="l">
              <a:spcBef>
                <a:spcPts val="200"/>
              </a:spcBef>
              <a:spcAft>
                <a:spcPts val="0"/>
              </a:spcAft>
              <a:buClr>
                <a:schemeClr val="dk1"/>
              </a:buClr>
              <a:buSzPts val="900"/>
              <a:buChar char="–"/>
              <a:defRPr/>
            </a:lvl4pPr>
            <a:lvl5pPr indent="-285750" lvl="4" marL="2286000" algn="l">
              <a:spcBef>
                <a:spcPts val="200"/>
              </a:spcBef>
              <a:spcAft>
                <a:spcPts val="0"/>
              </a:spcAft>
              <a:buClr>
                <a:schemeClr val="dk1"/>
              </a:buClr>
              <a:buSzPts val="900"/>
              <a:buChar char="»"/>
              <a:defRPr/>
            </a:lvl5pPr>
            <a:lvl6pPr indent="-285750" lvl="5" marL="2743200" algn="l">
              <a:spcBef>
                <a:spcPts val="200"/>
              </a:spcBef>
              <a:spcAft>
                <a:spcPts val="0"/>
              </a:spcAft>
              <a:buClr>
                <a:schemeClr val="dk1"/>
              </a:buClr>
              <a:buSzPts val="900"/>
              <a:buChar char="•"/>
              <a:defRPr/>
            </a:lvl6pPr>
            <a:lvl7pPr indent="-285750" lvl="6" marL="3200400" algn="l">
              <a:spcBef>
                <a:spcPts val="200"/>
              </a:spcBef>
              <a:spcAft>
                <a:spcPts val="0"/>
              </a:spcAft>
              <a:buClr>
                <a:schemeClr val="dk1"/>
              </a:buClr>
              <a:buSzPts val="900"/>
              <a:buChar char="•"/>
              <a:defRPr/>
            </a:lvl7pPr>
            <a:lvl8pPr indent="-285750" lvl="7" marL="3657600" algn="l">
              <a:spcBef>
                <a:spcPts val="200"/>
              </a:spcBef>
              <a:spcAft>
                <a:spcPts val="0"/>
              </a:spcAft>
              <a:buClr>
                <a:schemeClr val="dk1"/>
              </a:buClr>
              <a:buSzPts val="900"/>
              <a:buChar char="•"/>
              <a:defRPr/>
            </a:lvl8pPr>
            <a:lvl9pPr indent="-285750" lvl="8" marL="4114800" algn="l">
              <a:spcBef>
                <a:spcPts val="200"/>
              </a:spcBef>
              <a:spcAft>
                <a:spcPts val="0"/>
              </a:spcAft>
              <a:buClr>
                <a:schemeClr val="dk1"/>
              </a:buClr>
              <a:buSzPts val="900"/>
              <a:buChar char="•"/>
              <a:defRPr/>
            </a:lvl9pPr>
          </a:lstStyle>
          <a:p/>
        </p:txBody>
      </p:sp>
      <p:sp>
        <p:nvSpPr>
          <p:cNvPr id="133" name="Google Shape;133;p22"/>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34" name="Google Shape;134;p22"/>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35" name="Google Shape;135;p22"/>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0" name="Shape 20"/>
        <p:cNvGrpSpPr/>
        <p:nvPr/>
      </p:nvGrpSpPr>
      <p:grpSpPr>
        <a:xfrm>
          <a:off x="0" y="0"/>
          <a:ext cx="0" cy="0"/>
          <a:chOff x="0" y="0"/>
          <a:chExt cx="0" cy="0"/>
        </a:xfrm>
      </p:grpSpPr>
      <p:sp>
        <p:nvSpPr>
          <p:cNvPr id="21" name="Google Shape;21;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3" name="Google Shape;23;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24" name="Google Shape;24;p4"/>
          <p:cNvSpPr/>
          <p:nvPr/>
        </p:nvSpPr>
        <p:spPr>
          <a:xfrm>
            <a:off x="6620636" y="2332418"/>
            <a:ext cx="1851802" cy="2811083"/>
          </a:xfrm>
          <a:custGeom>
            <a:rect b="b" l="l" r="r" t="t"/>
            <a:pathLst>
              <a:path extrusionOk="0" h="1804869" w="1188958">
                <a:moveTo>
                  <a:pt x="0" y="0"/>
                </a:moveTo>
                <a:lnTo>
                  <a:pt x="1188958" y="0"/>
                </a:lnTo>
                <a:lnTo>
                  <a:pt x="1188958" y="1804870"/>
                </a:lnTo>
                <a:lnTo>
                  <a:pt x="0" y="1804870"/>
                </a:lnTo>
                <a:lnTo>
                  <a:pt x="0" y="0"/>
                </a:lnTo>
                <a:close/>
              </a:path>
            </a:pathLst>
          </a:custGeom>
          <a:blipFill rotWithShape="1">
            <a:blip r:embed="rId2">
              <a:alphaModFix/>
            </a:blip>
            <a:stretch>
              <a:fillRect b="0" l="0" r="0" t="0"/>
            </a:stretch>
          </a:blipFill>
          <a:ln>
            <a:no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5" name="Shape 25"/>
        <p:cNvGrpSpPr/>
        <p:nvPr/>
      </p:nvGrpSpPr>
      <p:grpSpPr>
        <a:xfrm>
          <a:off x="0" y="0"/>
          <a:ext cx="0" cy="0"/>
          <a:chOff x="0" y="0"/>
          <a:chExt cx="0" cy="0"/>
        </a:xfrm>
      </p:grpSpPr>
      <p:sp>
        <p:nvSpPr>
          <p:cNvPr id="26" name="Google Shape;26;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8" name="Google Shape;28;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9" name="Google Shape;29;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30" name="Google Shape;30;p5"/>
          <p:cNvSpPr/>
          <p:nvPr/>
        </p:nvSpPr>
        <p:spPr>
          <a:xfrm>
            <a:off x="-548050" y="4023984"/>
            <a:ext cx="1707937" cy="1135778"/>
          </a:xfrm>
          <a:custGeom>
            <a:rect b="b" l="l" r="r" t="t"/>
            <a:pathLst>
              <a:path extrusionOk="0" h="1195556" w="1797828">
                <a:moveTo>
                  <a:pt x="0" y="0"/>
                </a:moveTo>
                <a:lnTo>
                  <a:pt x="1797828" y="0"/>
                </a:lnTo>
                <a:lnTo>
                  <a:pt x="1797828" y="1195556"/>
                </a:lnTo>
                <a:lnTo>
                  <a:pt x="0" y="1195556"/>
                </a:lnTo>
                <a:lnTo>
                  <a:pt x="0" y="0"/>
                </a:lnTo>
                <a:close/>
              </a:path>
            </a:pathLst>
          </a:custGeom>
          <a:blipFill rotWithShape="1">
            <a:blip r:embed="rId2">
              <a:alphaModFix/>
            </a:blip>
            <a:stretch>
              <a:fillRect b="0" l="0" r="0" t="0"/>
            </a:stretch>
          </a:blipFill>
          <a:ln>
            <a:noFill/>
          </a:ln>
        </p:spPr>
      </p:sp>
      <p:sp>
        <p:nvSpPr>
          <p:cNvPr id="31" name="Google Shape;31;p5"/>
          <p:cNvSpPr/>
          <p:nvPr/>
        </p:nvSpPr>
        <p:spPr>
          <a:xfrm>
            <a:off x="4832391" y="2881746"/>
            <a:ext cx="992851" cy="2262906"/>
          </a:xfrm>
          <a:custGeom>
            <a:rect b="b" l="l" r="r" t="t"/>
            <a:pathLst>
              <a:path extrusionOk="0" h="1636822" w="718156">
                <a:moveTo>
                  <a:pt x="0" y="0"/>
                </a:moveTo>
                <a:lnTo>
                  <a:pt x="718155" y="0"/>
                </a:lnTo>
                <a:lnTo>
                  <a:pt x="718155" y="1636822"/>
                </a:lnTo>
                <a:lnTo>
                  <a:pt x="0" y="1636822"/>
                </a:lnTo>
                <a:lnTo>
                  <a:pt x="0" y="0"/>
                </a:lnTo>
                <a:close/>
              </a:path>
            </a:pathLst>
          </a:custGeom>
          <a:blipFill rotWithShape="1">
            <a:blip r:embed="rId3">
              <a:alphaModFix/>
            </a:blip>
            <a:stretch>
              <a:fillRect b="0" l="0" r="0" t="0"/>
            </a:stretch>
          </a:blipFill>
          <a:ln>
            <a:no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2" name="Shape 32"/>
        <p:cNvGrpSpPr/>
        <p:nvPr/>
      </p:nvGrpSpPr>
      <p:grpSpPr>
        <a:xfrm>
          <a:off x="0" y="0"/>
          <a:ext cx="0" cy="0"/>
          <a:chOff x="0" y="0"/>
          <a:chExt cx="0" cy="0"/>
        </a:xfrm>
      </p:grpSpPr>
      <p:sp>
        <p:nvSpPr>
          <p:cNvPr id="33" name="Google Shape;33;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34" name="Google Shape;34;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35" name="Google Shape;35;p6"/>
          <p:cNvSpPr/>
          <p:nvPr/>
        </p:nvSpPr>
        <p:spPr>
          <a:xfrm>
            <a:off x="-949725" y="2878201"/>
            <a:ext cx="3645388" cy="2264696"/>
          </a:xfrm>
          <a:custGeom>
            <a:rect b="b" l="l" r="r" t="t"/>
            <a:pathLst>
              <a:path extrusionOk="0" h="1263429" w="2033689">
                <a:moveTo>
                  <a:pt x="0" y="0"/>
                </a:moveTo>
                <a:lnTo>
                  <a:pt x="2033689" y="0"/>
                </a:lnTo>
                <a:lnTo>
                  <a:pt x="2033689" y="1263430"/>
                </a:lnTo>
                <a:lnTo>
                  <a:pt x="0" y="1263430"/>
                </a:lnTo>
                <a:lnTo>
                  <a:pt x="0" y="0"/>
                </a:lnTo>
                <a:close/>
              </a:path>
            </a:pathLst>
          </a:custGeom>
          <a:blipFill rotWithShape="1">
            <a:blip r:embed="rId2">
              <a:alphaModFix/>
            </a:blip>
            <a:stretch>
              <a:fillRect b="0" l="0" r="0" t="0"/>
            </a:stretch>
          </a:blipFill>
          <a:ln>
            <a:noFill/>
          </a:ln>
        </p:spPr>
      </p:sp>
      <p:sp>
        <p:nvSpPr>
          <p:cNvPr id="36" name="Google Shape;36;p6"/>
          <p:cNvSpPr/>
          <p:nvPr/>
        </p:nvSpPr>
        <p:spPr>
          <a:xfrm>
            <a:off x="6599604" y="4036422"/>
            <a:ext cx="1777463" cy="1106470"/>
          </a:xfrm>
          <a:custGeom>
            <a:rect b="b" l="l" r="r" t="t"/>
            <a:pathLst>
              <a:path extrusionOk="0" h="1268161" w="2037207">
                <a:moveTo>
                  <a:pt x="0" y="0"/>
                </a:moveTo>
                <a:lnTo>
                  <a:pt x="2037206" y="0"/>
                </a:lnTo>
                <a:lnTo>
                  <a:pt x="2037206" y="1268161"/>
                </a:lnTo>
                <a:lnTo>
                  <a:pt x="0" y="1268161"/>
                </a:lnTo>
                <a:lnTo>
                  <a:pt x="0" y="0"/>
                </a:lnTo>
                <a:close/>
              </a:path>
            </a:pathLst>
          </a:custGeom>
          <a:blipFill rotWithShape="1">
            <a:blip r:embed="rId3">
              <a:alphaModFix/>
            </a:blip>
            <a:stretch>
              <a:fillRect b="0" l="0" r="0" t="0"/>
            </a:stretch>
          </a:blipFill>
          <a:ln>
            <a:no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7" name="Shape 37"/>
        <p:cNvGrpSpPr/>
        <p:nvPr/>
      </p:nvGrpSpPr>
      <p:grpSpPr>
        <a:xfrm>
          <a:off x="0" y="0"/>
          <a:ext cx="0" cy="0"/>
          <a:chOff x="0" y="0"/>
          <a:chExt cx="0" cy="0"/>
        </a:xfrm>
      </p:grpSpPr>
      <p:sp>
        <p:nvSpPr>
          <p:cNvPr id="38" name="Google Shape;38;p7"/>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9" name="Google Shape;39;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40" name="Google Shape;40;p7"/>
          <p:cNvSpPr/>
          <p:nvPr/>
        </p:nvSpPr>
        <p:spPr>
          <a:xfrm>
            <a:off x="7744377" y="2435074"/>
            <a:ext cx="1188333" cy="1088810"/>
          </a:xfrm>
          <a:custGeom>
            <a:rect b="b" l="l" r="r" t="t"/>
            <a:pathLst>
              <a:path extrusionOk="0" h="1344210" w="1467078">
                <a:moveTo>
                  <a:pt x="0" y="0"/>
                </a:moveTo>
                <a:lnTo>
                  <a:pt x="1467078" y="0"/>
                </a:lnTo>
                <a:lnTo>
                  <a:pt x="1467078" y="1344211"/>
                </a:lnTo>
                <a:lnTo>
                  <a:pt x="0" y="1344211"/>
                </a:lnTo>
                <a:lnTo>
                  <a:pt x="0" y="0"/>
                </a:lnTo>
                <a:close/>
              </a:path>
            </a:pathLst>
          </a:custGeom>
          <a:blipFill rotWithShape="1">
            <a:blip r:embed="rId2">
              <a:alphaModFix/>
            </a:blip>
            <a:stretch>
              <a:fillRect b="0" l="0" r="0" t="0"/>
            </a:stretch>
          </a:blipFill>
          <a:ln>
            <a:noFill/>
          </a:ln>
        </p:spPr>
      </p:sp>
      <p:sp>
        <p:nvSpPr>
          <p:cNvPr id="41" name="Google Shape;41;p7"/>
          <p:cNvSpPr/>
          <p:nvPr/>
        </p:nvSpPr>
        <p:spPr>
          <a:xfrm>
            <a:off x="5729381" y="4003088"/>
            <a:ext cx="1215880" cy="952946"/>
          </a:xfrm>
          <a:custGeom>
            <a:rect b="b" l="l" r="r" t="t"/>
            <a:pathLst>
              <a:path extrusionOk="0" h="1176476" w="1501086">
                <a:moveTo>
                  <a:pt x="0" y="0"/>
                </a:moveTo>
                <a:lnTo>
                  <a:pt x="1501087" y="0"/>
                </a:lnTo>
                <a:lnTo>
                  <a:pt x="1501087" y="1176476"/>
                </a:lnTo>
                <a:lnTo>
                  <a:pt x="0" y="1176476"/>
                </a:lnTo>
                <a:lnTo>
                  <a:pt x="0" y="0"/>
                </a:lnTo>
                <a:close/>
              </a:path>
            </a:pathLst>
          </a:custGeom>
          <a:blipFill rotWithShape="1">
            <a:blip r:embed="rId3">
              <a:alphaModFix/>
            </a:blip>
            <a:stretch>
              <a:fillRect b="0" l="0" r="0" t="0"/>
            </a:stretch>
          </a:blipFill>
          <a:ln>
            <a:noFill/>
          </a:ln>
        </p:spPr>
      </p:sp>
      <p:sp>
        <p:nvSpPr>
          <p:cNvPr id="42" name="Google Shape;42;p7"/>
          <p:cNvSpPr/>
          <p:nvPr/>
        </p:nvSpPr>
        <p:spPr>
          <a:xfrm>
            <a:off x="679757" y="1087516"/>
            <a:ext cx="404303" cy="463384"/>
          </a:xfrm>
          <a:custGeom>
            <a:rect b="b" l="l" r="r" t="t"/>
            <a:pathLst>
              <a:path extrusionOk="0" h="926768" w="808605">
                <a:moveTo>
                  <a:pt x="0" y="0"/>
                </a:moveTo>
                <a:lnTo>
                  <a:pt x="808605" y="0"/>
                </a:lnTo>
                <a:lnTo>
                  <a:pt x="808605" y="926768"/>
                </a:lnTo>
                <a:lnTo>
                  <a:pt x="0" y="926768"/>
                </a:lnTo>
                <a:lnTo>
                  <a:pt x="0" y="0"/>
                </a:lnTo>
                <a:close/>
              </a:path>
            </a:pathLst>
          </a:custGeom>
          <a:blipFill rotWithShape="1">
            <a:blip r:embed="rId4">
              <a:alphaModFix/>
            </a:blip>
            <a:stretch>
              <a:fillRect b="0" l="0" r="0" t="0"/>
            </a:stretch>
          </a:blipFill>
          <a:ln>
            <a:no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3" name="Shape 43"/>
        <p:cNvGrpSpPr/>
        <p:nvPr/>
      </p:nvGrpSpPr>
      <p:grpSpPr>
        <a:xfrm>
          <a:off x="0" y="0"/>
          <a:ext cx="0" cy="0"/>
          <a:chOff x="0" y="0"/>
          <a:chExt cx="0" cy="0"/>
        </a:xfrm>
      </p:grpSpPr>
      <p:sp>
        <p:nvSpPr>
          <p:cNvPr id="44" name="Google Shape;44;p8"/>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8"/>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6" name="Google Shape;46;p8"/>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7" name="Google Shape;47;p8"/>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8" name="Google Shape;48;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49" name="Google Shape;49;p8"/>
          <p:cNvSpPr/>
          <p:nvPr/>
        </p:nvSpPr>
        <p:spPr>
          <a:xfrm>
            <a:off x="4748214" y="3485557"/>
            <a:ext cx="1789830" cy="1657830"/>
          </a:xfrm>
          <a:custGeom>
            <a:rect b="b" l="l" r="r" t="t"/>
            <a:pathLst>
              <a:path extrusionOk="0" h="1467106" w="1583920">
                <a:moveTo>
                  <a:pt x="0" y="0"/>
                </a:moveTo>
                <a:lnTo>
                  <a:pt x="1583920" y="0"/>
                </a:lnTo>
                <a:lnTo>
                  <a:pt x="1583920" y="1467106"/>
                </a:lnTo>
                <a:lnTo>
                  <a:pt x="0" y="1467106"/>
                </a:lnTo>
                <a:lnTo>
                  <a:pt x="0" y="0"/>
                </a:lnTo>
                <a:close/>
              </a:path>
            </a:pathLst>
          </a:custGeom>
          <a:blipFill rotWithShape="1">
            <a:blip r:embed="rId2">
              <a:alphaModFix/>
            </a:blip>
            <a:stretch>
              <a:fillRect b="0" l="0" r="0" t="0"/>
            </a:stretch>
          </a:blipFill>
          <a:ln>
            <a:noFill/>
          </a:ln>
        </p:spPr>
      </p:sp>
      <p:sp>
        <p:nvSpPr>
          <p:cNvPr id="50" name="Google Shape;50;p8"/>
          <p:cNvSpPr/>
          <p:nvPr/>
        </p:nvSpPr>
        <p:spPr>
          <a:xfrm rot="5400000">
            <a:off x="7755289" y="450590"/>
            <a:ext cx="363864" cy="371290"/>
          </a:xfrm>
          <a:custGeom>
            <a:rect b="b" l="l" r="r" t="t"/>
            <a:pathLst>
              <a:path extrusionOk="0" h="742580" w="727728">
                <a:moveTo>
                  <a:pt x="0" y="0"/>
                </a:moveTo>
                <a:lnTo>
                  <a:pt x="727728" y="0"/>
                </a:lnTo>
                <a:lnTo>
                  <a:pt x="727728" y="742580"/>
                </a:lnTo>
                <a:lnTo>
                  <a:pt x="0" y="742580"/>
                </a:lnTo>
                <a:lnTo>
                  <a:pt x="0" y="0"/>
                </a:lnTo>
                <a:close/>
              </a:path>
            </a:pathLst>
          </a:custGeom>
          <a:blipFill rotWithShape="1">
            <a:blip r:embed="rId3">
              <a:alphaModFix/>
            </a:blip>
            <a:stretch>
              <a:fillRect b="0" l="0" r="0" t="0"/>
            </a:stretch>
          </a:blipFill>
          <a:ln>
            <a:no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1" name="Shape 51"/>
        <p:cNvGrpSpPr/>
        <p:nvPr/>
      </p:nvGrpSpPr>
      <p:grpSpPr>
        <a:xfrm>
          <a:off x="0" y="0"/>
          <a:ext cx="0" cy="0"/>
          <a:chOff x="0" y="0"/>
          <a:chExt cx="0" cy="0"/>
        </a:xfrm>
      </p:grpSpPr>
      <p:sp>
        <p:nvSpPr>
          <p:cNvPr id="52" name="Google Shape;52;p9"/>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53" name="Google Shape;53;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54" name="Google Shape;54;p9"/>
          <p:cNvSpPr/>
          <p:nvPr/>
        </p:nvSpPr>
        <p:spPr>
          <a:xfrm>
            <a:off x="4475655" y="2626783"/>
            <a:ext cx="4159853" cy="2516711"/>
          </a:xfrm>
          <a:custGeom>
            <a:rect b="b" l="l" r="r" t="t"/>
            <a:pathLst>
              <a:path extrusionOk="0" h="1349443" w="2230484">
                <a:moveTo>
                  <a:pt x="0" y="0"/>
                </a:moveTo>
                <a:lnTo>
                  <a:pt x="2230485" y="0"/>
                </a:lnTo>
                <a:lnTo>
                  <a:pt x="2230485" y="1349443"/>
                </a:lnTo>
                <a:lnTo>
                  <a:pt x="0" y="1349443"/>
                </a:lnTo>
                <a:lnTo>
                  <a:pt x="0" y="0"/>
                </a:lnTo>
                <a:close/>
              </a:path>
            </a:pathLst>
          </a:custGeom>
          <a:blipFill rotWithShape="1">
            <a:blip r:embed="rId2">
              <a:alphaModFix/>
            </a:blip>
            <a:stretch>
              <a:fillRect b="0" l="0" r="0" t="0"/>
            </a:stretch>
          </a:blipFill>
          <a:ln>
            <a:noFill/>
          </a:ln>
        </p:spPr>
      </p:sp>
      <p:sp>
        <p:nvSpPr>
          <p:cNvPr id="55" name="Google Shape;55;p9"/>
          <p:cNvSpPr/>
          <p:nvPr/>
        </p:nvSpPr>
        <p:spPr>
          <a:xfrm rot="1437749">
            <a:off x="261522" y="361204"/>
            <a:ext cx="1154804" cy="1130264"/>
          </a:xfrm>
          <a:custGeom>
            <a:rect b="b" l="l" r="r" t="t"/>
            <a:pathLst>
              <a:path extrusionOk="0" h="1350129" w="1379442">
                <a:moveTo>
                  <a:pt x="0" y="0"/>
                </a:moveTo>
                <a:lnTo>
                  <a:pt x="1379442" y="0"/>
                </a:lnTo>
                <a:lnTo>
                  <a:pt x="1379442" y="1350129"/>
                </a:lnTo>
                <a:lnTo>
                  <a:pt x="0" y="1350129"/>
                </a:lnTo>
                <a:lnTo>
                  <a:pt x="0" y="0"/>
                </a:lnTo>
                <a:close/>
              </a:path>
            </a:pathLst>
          </a:custGeom>
          <a:blipFill rotWithShape="1">
            <a:blip r:embed="rId3">
              <a:alphaModFix/>
            </a:blip>
            <a:stretch>
              <a:fillRect b="0" l="0" r="0" t="0"/>
            </a:stretch>
          </a:blipFill>
          <a:ln>
            <a:no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6" name="Shape 56"/>
        <p:cNvGrpSpPr/>
        <p:nvPr/>
      </p:nvGrpSpPr>
      <p:grpSpPr>
        <a:xfrm>
          <a:off x="0" y="0"/>
          <a:ext cx="0" cy="0"/>
          <a:chOff x="0" y="0"/>
          <a:chExt cx="0" cy="0"/>
        </a:xfrm>
      </p:grpSpPr>
      <p:sp>
        <p:nvSpPr>
          <p:cNvPr id="57" name="Google Shape;57;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58" name="Google Shape;58;p10"/>
          <p:cNvSpPr/>
          <p:nvPr/>
        </p:nvSpPr>
        <p:spPr>
          <a:xfrm>
            <a:off x="7626902" y="3892342"/>
            <a:ext cx="1092343" cy="1250860"/>
          </a:xfrm>
          <a:custGeom>
            <a:rect b="b" l="l" r="r" t="t"/>
            <a:pathLst>
              <a:path extrusionOk="0" h="1341405" w="1427899">
                <a:moveTo>
                  <a:pt x="0" y="0"/>
                </a:moveTo>
                <a:lnTo>
                  <a:pt x="1427898" y="0"/>
                </a:lnTo>
                <a:lnTo>
                  <a:pt x="1427898" y="1341404"/>
                </a:lnTo>
                <a:lnTo>
                  <a:pt x="0" y="1341404"/>
                </a:lnTo>
                <a:lnTo>
                  <a:pt x="0" y="0"/>
                </a:lnTo>
                <a:close/>
              </a:path>
            </a:pathLst>
          </a:custGeom>
          <a:blipFill rotWithShape="1">
            <a:blip r:embed="rId2">
              <a:alphaModFix/>
            </a:blip>
            <a:stretch>
              <a:fillRect b="-42399" l="0" r="0" t="0"/>
            </a:stretch>
          </a:blipFill>
          <a:ln>
            <a:noFill/>
          </a:ln>
        </p:spPr>
      </p:sp>
      <p:sp>
        <p:nvSpPr>
          <p:cNvPr id="59" name="Google Shape;59;p10"/>
          <p:cNvSpPr/>
          <p:nvPr/>
        </p:nvSpPr>
        <p:spPr>
          <a:xfrm rot="-1661136">
            <a:off x="8563108" y="156946"/>
            <a:ext cx="680492" cy="1044405"/>
          </a:xfrm>
          <a:custGeom>
            <a:rect b="b" l="l" r="r" t="t"/>
            <a:pathLst>
              <a:path extrusionOk="0" h="1214578" w="743929">
                <a:moveTo>
                  <a:pt x="0" y="0"/>
                </a:moveTo>
                <a:lnTo>
                  <a:pt x="743929" y="0"/>
                </a:lnTo>
                <a:lnTo>
                  <a:pt x="743929" y="1214578"/>
                </a:lnTo>
                <a:lnTo>
                  <a:pt x="0" y="1214578"/>
                </a:lnTo>
                <a:lnTo>
                  <a:pt x="0" y="0"/>
                </a:lnTo>
                <a:close/>
              </a:path>
            </a:pathLst>
          </a:custGeom>
          <a:blipFill rotWithShape="1">
            <a:blip r:embed="rId3">
              <a:alphaModFix/>
            </a:blip>
            <a:stretch>
              <a:fillRect b="0" l="0" r="0" t="0"/>
            </a:stretch>
          </a:blipFill>
          <a:ln>
            <a:noFill/>
          </a:ln>
        </p:spPr>
      </p:sp>
      <p:sp>
        <p:nvSpPr>
          <p:cNvPr id="60" name="Google Shape;60;p10"/>
          <p:cNvSpPr/>
          <p:nvPr/>
        </p:nvSpPr>
        <p:spPr>
          <a:xfrm flipH="1">
            <a:off x="86424" y="3850825"/>
            <a:ext cx="2249726" cy="1333891"/>
          </a:xfrm>
          <a:custGeom>
            <a:rect b="b" l="l" r="r" t="t"/>
            <a:pathLst>
              <a:path extrusionOk="0" h="1354204" w="2184200">
                <a:moveTo>
                  <a:pt x="2184199" y="0"/>
                </a:moveTo>
                <a:lnTo>
                  <a:pt x="0" y="0"/>
                </a:lnTo>
                <a:lnTo>
                  <a:pt x="0" y="1354204"/>
                </a:lnTo>
                <a:lnTo>
                  <a:pt x="2184199" y="1354204"/>
                </a:lnTo>
                <a:lnTo>
                  <a:pt x="2184199" y="0"/>
                </a:lnTo>
                <a:close/>
              </a:path>
            </a:pathLst>
          </a:custGeom>
          <a:blipFill rotWithShape="1">
            <a:blip r:embed="rId4">
              <a:alphaModFix/>
            </a:blip>
            <a:stretch>
              <a:fillRect b="0" l="0" r="0" t="0"/>
            </a:stretch>
          </a:blipFill>
          <a:ln>
            <a:noFill/>
          </a:ln>
        </p:spPr>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0" Type="http://schemas.openxmlformats.org/officeDocument/2006/relationships/theme" Target="../theme/theme3.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slideLayout" Target="../slideLayouts/slideLayout11.xml"/><Relationship Id="rId3" Type="http://schemas.openxmlformats.org/officeDocument/2006/relationships/slideLayout" Target="../slideLayouts/slideLayout12.xml"/><Relationship Id="rId4" Type="http://schemas.openxmlformats.org/officeDocument/2006/relationships/slideLayout" Target="../slideLayouts/slideLayout13.xml"/><Relationship Id="rId11" Type="http://schemas.openxmlformats.org/officeDocument/2006/relationships/slideLayout" Target="../slideLayouts/slideLayout20.xml"/><Relationship Id="rId10" Type="http://schemas.openxmlformats.org/officeDocument/2006/relationships/slideLayout" Target="../slideLayouts/slideLayout19.xml"/><Relationship Id="rId12" Type="http://schemas.openxmlformats.org/officeDocument/2006/relationships/theme" Target="../theme/theme1.xml"/><Relationship Id="rId9" Type="http://schemas.openxmlformats.org/officeDocument/2006/relationships/slideLayout" Target="../slideLayouts/slideLayout18.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Font typeface="Oswald"/>
              <a:buNone/>
              <a:defRPr sz="2800">
                <a:solidFill>
                  <a:schemeClr val="dk1"/>
                </a:solidFill>
                <a:latin typeface="Oswald"/>
                <a:ea typeface="Oswald"/>
                <a:cs typeface="Oswald"/>
                <a:sym typeface="Oswald"/>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Font typeface="Oswald"/>
              <a:buChar char="●"/>
              <a:defRPr sz="1800">
                <a:solidFill>
                  <a:schemeClr val="dk2"/>
                </a:solidFill>
                <a:latin typeface="Oswald"/>
                <a:ea typeface="Oswald"/>
                <a:cs typeface="Oswald"/>
                <a:sym typeface="Oswald"/>
              </a:defRPr>
            </a:lvl1pPr>
            <a:lvl2pPr indent="-317500" lvl="1" marL="914400">
              <a:lnSpc>
                <a:spcPct val="115000"/>
              </a:lnSpc>
              <a:spcBef>
                <a:spcPts val="0"/>
              </a:spcBef>
              <a:spcAft>
                <a:spcPts val="0"/>
              </a:spcAft>
              <a:buClr>
                <a:schemeClr val="dk2"/>
              </a:buClr>
              <a:buSzPts val="1400"/>
              <a:buFont typeface="Open Sans"/>
              <a:buChar char="○"/>
              <a:defRPr b="1">
                <a:solidFill>
                  <a:schemeClr val="dk2"/>
                </a:solidFill>
                <a:latin typeface="Open Sans"/>
                <a:ea typeface="Open Sans"/>
                <a:cs typeface="Open Sans"/>
                <a:sym typeface="Open Sans"/>
              </a:defRPr>
            </a:lvl2pPr>
            <a:lvl3pPr indent="-317500" lvl="2" marL="13716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3pPr>
            <a:lvl4pPr indent="-317500" lvl="3" marL="18288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4pPr>
            <a:lvl5pPr indent="-317500" lvl="4" marL="22860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5pPr>
            <a:lvl6pPr indent="-317500" lvl="5" marL="27432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6pPr>
            <a:lvl7pPr indent="-317500" lvl="6" marL="32004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7pPr>
            <a:lvl8pPr indent="-317500" lvl="7" marL="36576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8pPr>
            <a:lvl9pPr indent="-317500" lvl="8" marL="41148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1" name="Shape 61"/>
        <p:cNvGrpSpPr/>
        <p:nvPr/>
      </p:nvGrpSpPr>
      <p:grpSpPr>
        <a:xfrm>
          <a:off x="0" y="0"/>
          <a:ext cx="0" cy="0"/>
          <a:chOff x="0" y="0"/>
          <a:chExt cx="0" cy="0"/>
        </a:xfrm>
      </p:grpSpPr>
      <p:sp>
        <p:nvSpPr>
          <p:cNvPr id="62" name="Google Shape;62;p11"/>
          <p:cNvSpPr txBox="1"/>
          <p:nvPr>
            <p:ph type="title"/>
          </p:nvPr>
        </p:nvSpPr>
        <p:spPr>
          <a:xfrm>
            <a:off x="228600" y="137319"/>
            <a:ext cx="4114800" cy="571500"/>
          </a:xfrm>
          <a:prstGeom prst="rect">
            <a:avLst/>
          </a:prstGeom>
          <a:noFill/>
          <a:ln>
            <a:noFill/>
          </a:ln>
        </p:spPr>
        <p:txBody>
          <a:bodyPr anchorCtr="0" anchor="ctr" bIns="22850" lIns="45725" spcFirstLastPara="1" rIns="45725" wrap="square" tIns="22850">
            <a:normAutofit/>
          </a:bodyPr>
          <a:lstStyle>
            <a:lvl1pPr lvl="0" marR="0" rtl="0" algn="ctr">
              <a:spcBef>
                <a:spcPts val="0"/>
              </a:spcBef>
              <a:spcAft>
                <a:spcPts val="0"/>
              </a:spcAft>
              <a:buClr>
                <a:schemeClr val="dk1"/>
              </a:buClr>
              <a:buSzPts val="2200"/>
              <a:buFont typeface="Calibri"/>
              <a:buNone/>
              <a:defRPr b="0" i="0" sz="2200" u="none" cap="none" strike="noStrike">
                <a:solidFill>
                  <a:schemeClr val="dk1"/>
                </a:solidFill>
                <a:latin typeface="Calibri"/>
                <a:ea typeface="Calibri"/>
                <a:cs typeface="Calibri"/>
                <a:sym typeface="Calibri"/>
              </a:defRPr>
            </a:lvl1pPr>
            <a:lvl2pPr lvl="1">
              <a:spcBef>
                <a:spcPts val="0"/>
              </a:spcBef>
              <a:spcAft>
                <a:spcPts val="0"/>
              </a:spcAft>
              <a:buSzPts val="700"/>
              <a:buNone/>
              <a:defRPr sz="900"/>
            </a:lvl2pPr>
            <a:lvl3pPr lvl="2">
              <a:spcBef>
                <a:spcPts val="0"/>
              </a:spcBef>
              <a:spcAft>
                <a:spcPts val="0"/>
              </a:spcAft>
              <a:buSzPts val="700"/>
              <a:buNone/>
              <a:defRPr sz="900"/>
            </a:lvl3pPr>
            <a:lvl4pPr lvl="3">
              <a:spcBef>
                <a:spcPts val="0"/>
              </a:spcBef>
              <a:spcAft>
                <a:spcPts val="0"/>
              </a:spcAft>
              <a:buSzPts val="700"/>
              <a:buNone/>
              <a:defRPr sz="900"/>
            </a:lvl4pPr>
            <a:lvl5pPr lvl="4">
              <a:spcBef>
                <a:spcPts val="0"/>
              </a:spcBef>
              <a:spcAft>
                <a:spcPts val="0"/>
              </a:spcAft>
              <a:buSzPts val="700"/>
              <a:buNone/>
              <a:defRPr sz="900"/>
            </a:lvl5pPr>
            <a:lvl6pPr lvl="5">
              <a:spcBef>
                <a:spcPts val="0"/>
              </a:spcBef>
              <a:spcAft>
                <a:spcPts val="0"/>
              </a:spcAft>
              <a:buSzPts val="700"/>
              <a:buNone/>
              <a:defRPr sz="900"/>
            </a:lvl6pPr>
            <a:lvl7pPr lvl="6">
              <a:spcBef>
                <a:spcPts val="0"/>
              </a:spcBef>
              <a:spcAft>
                <a:spcPts val="0"/>
              </a:spcAft>
              <a:buSzPts val="700"/>
              <a:buNone/>
              <a:defRPr sz="900"/>
            </a:lvl7pPr>
            <a:lvl8pPr lvl="7">
              <a:spcBef>
                <a:spcPts val="0"/>
              </a:spcBef>
              <a:spcAft>
                <a:spcPts val="0"/>
              </a:spcAft>
              <a:buSzPts val="700"/>
              <a:buNone/>
              <a:defRPr sz="900"/>
            </a:lvl8pPr>
            <a:lvl9pPr lvl="8">
              <a:spcBef>
                <a:spcPts val="0"/>
              </a:spcBef>
              <a:spcAft>
                <a:spcPts val="0"/>
              </a:spcAft>
              <a:buSzPts val="700"/>
              <a:buNone/>
              <a:defRPr sz="900"/>
            </a:lvl9pPr>
          </a:lstStyle>
          <a:p/>
        </p:txBody>
      </p:sp>
      <p:sp>
        <p:nvSpPr>
          <p:cNvPr id="63" name="Google Shape;63;p11"/>
          <p:cNvSpPr txBox="1"/>
          <p:nvPr>
            <p:ph idx="1" type="body"/>
          </p:nvPr>
        </p:nvSpPr>
        <p:spPr>
          <a:xfrm>
            <a:off x="228600" y="800100"/>
            <a:ext cx="4114800" cy="2262982"/>
          </a:xfrm>
          <a:prstGeom prst="rect">
            <a:avLst/>
          </a:prstGeom>
          <a:noFill/>
          <a:ln>
            <a:noFill/>
          </a:ln>
        </p:spPr>
        <p:txBody>
          <a:bodyPr anchorCtr="0" anchor="t" bIns="22850" lIns="45725" spcFirstLastPara="1" rIns="45725" wrap="square" tIns="22850">
            <a:normAutofit/>
          </a:bodyPr>
          <a:lstStyle>
            <a:lvl1pPr indent="-330200" lvl="0" marL="457200" marR="0" rtl="0" algn="l">
              <a:spcBef>
                <a:spcPts val="30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1pPr>
            <a:lvl2pPr indent="-317500" lvl="1" marL="914400" marR="0" rtl="0" algn="l">
              <a:spcBef>
                <a:spcPts val="3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2pPr>
            <a:lvl3pPr indent="-304800" lvl="2" marL="1371600" marR="0" rtl="0" algn="l">
              <a:spcBef>
                <a:spcPts val="200"/>
              </a:spcBef>
              <a:spcAft>
                <a:spcPts val="0"/>
              </a:spcAft>
              <a:buClr>
                <a:schemeClr val="dk1"/>
              </a:buClr>
              <a:buSzPts val="1200"/>
              <a:buFont typeface="Arial"/>
              <a:buChar char="•"/>
              <a:defRPr b="0" i="0" sz="1200" u="none" cap="none" strike="noStrike">
                <a:solidFill>
                  <a:schemeClr val="dk1"/>
                </a:solidFill>
                <a:latin typeface="Calibri"/>
                <a:ea typeface="Calibri"/>
                <a:cs typeface="Calibri"/>
                <a:sym typeface="Calibri"/>
              </a:defRPr>
            </a:lvl3pPr>
            <a:lvl4pPr indent="-292100" lvl="3" marL="1828800" marR="0" rtl="0" algn="l">
              <a:spcBef>
                <a:spcPts val="2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4pPr>
            <a:lvl5pPr indent="-292100" lvl="4" marL="2286000" marR="0" rtl="0" algn="l">
              <a:spcBef>
                <a:spcPts val="2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5pPr>
            <a:lvl6pPr indent="-292100" lvl="5" marL="2743200" marR="0" rtl="0" algn="l">
              <a:spcBef>
                <a:spcPts val="2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6pPr>
            <a:lvl7pPr indent="-292100" lvl="6" marL="3200400" marR="0" rtl="0" algn="l">
              <a:spcBef>
                <a:spcPts val="2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7pPr>
            <a:lvl8pPr indent="-292100" lvl="7" marL="3657600" marR="0" rtl="0" algn="l">
              <a:spcBef>
                <a:spcPts val="2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8pPr>
            <a:lvl9pPr indent="-292100" lvl="8" marL="4114800" marR="0" rtl="0" algn="l">
              <a:spcBef>
                <a:spcPts val="2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9pPr>
          </a:lstStyle>
          <a:p/>
        </p:txBody>
      </p:sp>
      <p:sp>
        <p:nvSpPr>
          <p:cNvPr id="64" name="Google Shape;64;p11"/>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marR="0" rtl="0" algn="l">
              <a:spcBef>
                <a:spcPts val="0"/>
              </a:spcBef>
              <a:spcAft>
                <a:spcPts val="0"/>
              </a:spcAft>
              <a:buSzPts val="700"/>
              <a:buNone/>
              <a:defRPr b="0" i="0" sz="600" u="none" cap="none" strike="noStrike">
                <a:solidFill>
                  <a:srgbClr val="888888"/>
                </a:solidFill>
                <a:latin typeface="Calibri"/>
                <a:ea typeface="Calibri"/>
                <a:cs typeface="Calibri"/>
                <a:sym typeface="Calibri"/>
              </a:defRPr>
            </a:lvl1pPr>
            <a:lvl2pPr lvl="1"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2pPr>
            <a:lvl3pPr lvl="2"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3pPr>
            <a:lvl4pPr lvl="3"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4pPr>
            <a:lvl5pPr lvl="4"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5pPr>
            <a:lvl6pPr lvl="5"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6pPr>
            <a:lvl7pPr lvl="6"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7pPr>
            <a:lvl8pPr lvl="7"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8pPr>
            <a:lvl9pPr lvl="8"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9pPr>
          </a:lstStyle>
          <a:p/>
        </p:txBody>
      </p:sp>
      <p:sp>
        <p:nvSpPr>
          <p:cNvPr id="65" name="Google Shape;65;p11"/>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marR="0" rtl="0" algn="ctr">
              <a:spcBef>
                <a:spcPts val="0"/>
              </a:spcBef>
              <a:spcAft>
                <a:spcPts val="0"/>
              </a:spcAft>
              <a:buSzPts val="700"/>
              <a:buNone/>
              <a:defRPr b="0" i="0" sz="600" u="none" cap="none" strike="noStrike">
                <a:solidFill>
                  <a:srgbClr val="888888"/>
                </a:solidFill>
                <a:latin typeface="Calibri"/>
                <a:ea typeface="Calibri"/>
                <a:cs typeface="Calibri"/>
                <a:sym typeface="Calibri"/>
              </a:defRPr>
            </a:lvl1pPr>
            <a:lvl2pPr lvl="1"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2pPr>
            <a:lvl3pPr lvl="2"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3pPr>
            <a:lvl4pPr lvl="3"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4pPr>
            <a:lvl5pPr lvl="4"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5pPr>
            <a:lvl6pPr lvl="5"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6pPr>
            <a:lvl7pPr lvl="6"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7pPr>
            <a:lvl8pPr lvl="7"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8pPr>
            <a:lvl9pPr lvl="8"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9pPr>
          </a:lstStyle>
          <a:p/>
        </p:txBody>
      </p:sp>
      <p:sp>
        <p:nvSpPr>
          <p:cNvPr id="66" name="Google Shape;66;p11"/>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marR="0" rtl="0" algn="r">
              <a:spcBef>
                <a:spcPts val="0"/>
              </a:spcBef>
              <a:buNone/>
              <a:defRPr b="0" i="0" sz="600" u="none" cap="none" strike="noStrike">
                <a:solidFill>
                  <a:srgbClr val="888888"/>
                </a:solidFill>
                <a:latin typeface="Calibri"/>
                <a:ea typeface="Calibri"/>
                <a:cs typeface="Calibri"/>
                <a:sym typeface="Calibri"/>
              </a:defRPr>
            </a:lvl1pPr>
            <a:lvl2pPr indent="0" lvl="1" marL="0" marR="0" rtl="0" algn="r">
              <a:spcBef>
                <a:spcPts val="0"/>
              </a:spcBef>
              <a:buNone/>
              <a:defRPr b="0" i="0" sz="600" u="none" cap="none" strike="noStrike">
                <a:solidFill>
                  <a:srgbClr val="888888"/>
                </a:solidFill>
                <a:latin typeface="Calibri"/>
                <a:ea typeface="Calibri"/>
                <a:cs typeface="Calibri"/>
                <a:sym typeface="Calibri"/>
              </a:defRPr>
            </a:lvl2pPr>
            <a:lvl3pPr indent="0" lvl="2" marL="0" marR="0" rtl="0" algn="r">
              <a:spcBef>
                <a:spcPts val="0"/>
              </a:spcBef>
              <a:buNone/>
              <a:defRPr b="0" i="0" sz="600" u="none" cap="none" strike="noStrike">
                <a:solidFill>
                  <a:srgbClr val="888888"/>
                </a:solidFill>
                <a:latin typeface="Calibri"/>
                <a:ea typeface="Calibri"/>
                <a:cs typeface="Calibri"/>
                <a:sym typeface="Calibri"/>
              </a:defRPr>
            </a:lvl3pPr>
            <a:lvl4pPr indent="0" lvl="3" marL="0" marR="0" rtl="0" algn="r">
              <a:spcBef>
                <a:spcPts val="0"/>
              </a:spcBef>
              <a:buNone/>
              <a:defRPr b="0" i="0" sz="600" u="none" cap="none" strike="noStrike">
                <a:solidFill>
                  <a:srgbClr val="888888"/>
                </a:solidFill>
                <a:latin typeface="Calibri"/>
                <a:ea typeface="Calibri"/>
                <a:cs typeface="Calibri"/>
                <a:sym typeface="Calibri"/>
              </a:defRPr>
            </a:lvl4pPr>
            <a:lvl5pPr indent="0" lvl="4" marL="0" marR="0" rtl="0" algn="r">
              <a:spcBef>
                <a:spcPts val="0"/>
              </a:spcBef>
              <a:buNone/>
              <a:defRPr b="0" i="0" sz="600" u="none" cap="none" strike="noStrike">
                <a:solidFill>
                  <a:srgbClr val="888888"/>
                </a:solidFill>
                <a:latin typeface="Calibri"/>
                <a:ea typeface="Calibri"/>
                <a:cs typeface="Calibri"/>
                <a:sym typeface="Calibri"/>
              </a:defRPr>
            </a:lvl5pPr>
            <a:lvl6pPr indent="0" lvl="5" marL="0" marR="0" rtl="0" algn="r">
              <a:spcBef>
                <a:spcPts val="0"/>
              </a:spcBef>
              <a:buNone/>
              <a:defRPr b="0" i="0" sz="600" u="none" cap="none" strike="noStrike">
                <a:solidFill>
                  <a:srgbClr val="888888"/>
                </a:solidFill>
                <a:latin typeface="Calibri"/>
                <a:ea typeface="Calibri"/>
                <a:cs typeface="Calibri"/>
                <a:sym typeface="Calibri"/>
              </a:defRPr>
            </a:lvl6pPr>
            <a:lvl7pPr indent="0" lvl="6" marL="0" marR="0" rtl="0" algn="r">
              <a:spcBef>
                <a:spcPts val="0"/>
              </a:spcBef>
              <a:buNone/>
              <a:defRPr b="0" i="0" sz="600" u="none" cap="none" strike="noStrike">
                <a:solidFill>
                  <a:srgbClr val="888888"/>
                </a:solidFill>
                <a:latin typeface="Calibri"/>
                <a:ea typeface="Calibri"/>
                <a:cs typeface="Calibri"/>
                <a:sym typeface="Calibri"/>
              </a:defRPr>
            </a:lvl7pPr>
            <a:lvl8pPr indent="0" lvl="7" marL="0" marR="0" rtl="0" algn="r">
              <a:spcBef>
                <a:spcPts val="0"/>
              </a:spcBef>
              <a:buNone/>
              <a:defRPr b="0" i="0" sz="600" u="none" cap="none" strike="noStrike">
                <a:solidFill>
                  <a:srgbClr val="888888"/>
                </a:solidFill>
                <a:latin typeface="Calibri"/>
                <a:ea typeface="Calibri"/>
                <a:cs typeface="Calibri"/>
                <a:sym typeface="Calibri"/>
              </a:defRPr>
            </a:lvl8pPr>
            <a:lvl9pPr indent="0" lvl="8" marL="0" marR="0" rtl="0" algn="r">
              <a:spcBef>
                <a:spcPts val="0"/>
              </a:spcBef>
              <a:buNone/>
              <a:defRPr b="0" i="0" sz="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7" r:id="rId1"/>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xml"/><Relationship Id="rId3" Type="http://schemas.openxmlformats.org/officeDocument/2006/relationships/image" Target="../media/image23.png"/><Relationship Id="rId4" Type="http://schemas.openxmlformats.org/officeDocument/2006/relationships/image" Target="../media/image2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0.xml"/><Relationship Id="rId3" Type="http://schemas.openxmlformats.org/officeDocument/2006/relationships/image" Target="../media/image23.png"/><Relationship Id="rId4" Type="http://schemas.openxmlformats.org/officeDocument/2006/relationships/image" Target="../media/image45.png"/><Relationship Id="rId5" Type="http://schemas.openxmlformats.org/officeDocument/2006/relationships/slide" Target="/ppt/slides/slide12.xml"/><Relationship Id="rId6" Type="http://schemas.openxmlformats.org/officeDocument/2006/relationships/image" Target="../media/image3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1.xml"/><Relationship Id="rId3" Type="http://schemas.openxmlformats.org/officeDocument/2006/relationships/image" Target="../media/image23.png"/><Relationship Id="rId4" Type="http://schemas.openxmlformats.org/officeDocument/2006/relationships/slide" Target="/ppt/slides/slide12.xml"/><Relationship Id="rId5" Type="http://schemas.openxmlformats.org/officeDocument/2006/relationships/image" Target="../media/image32.png"/><Relationship Id="rId6" Type="http://schemas.openxmlformats.org/officeDocument/2006/relationships/image" Target="../media/image24.png"/><Relationship Id="rId7"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2.xml"/><Relationship Id="rId3" Type="http://schemas.openxmlformats.org/officeDocument/2006/relationships/image" Target="../media/image23.png"/><Relationship Id="rId4" Type="http://schemas.openxmlformats.org/officeDocument/2006/relationships/image" Target="../media/image3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3.xml"/><Relationship Id="rId3" Type="http://schemas.openxmlformats.org/officeDocument/2006/relationships/image" Target="../media/image23.png"/><Relationship Id="rId4" Type="http://schemas.openxmlformats.org/officeDocument/2006/relationships/image" Target="../media/image21.png"/><Relationship Id="rId5" Type="http://schemas.openxmlformats.org/officeDocument/2006/relationships/slide" Target="/ppt/slides/slide14.xml"/><Relationship Id="rId6" Type="http://schemas.openxmlformats.org/officeDocument/2006/relationships/image" Target="../media/image27.gif"/><Relationship Id="rId7" Type="http://schemas.openxmlformats.org/officeDocument/2006/relationships/slide" Target="/ppt/slides/slide14.xml"/><Relationship Id="rId8" Type="http://schemas.openxmlformats.org/officeDocument/2006/relationships/image" Target="../media/image29.gi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4.xml"/><Relationship Id="rId3" Type="http://schemas.openxmlformats.org/officeDocument/2006/relationships/image" Target="../media/image23.png"/><Relationship Id="rId4" Type="http://schemas.openxmlformats.org/officeDocument/2006/relationships/image" Target="../media/image31.png"/><Relationship Id="rId5" Type="http://schemas.openxmlformats.org/officeDocument/2006/relationships/image" Target="../media/image3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5.xml"/><Relationship Id="rId3" Type="http://schemas.openxmlformats.org/officeDocument/2006/relationships/image" Target="../media/image23.png"/><Relationship Id="rId4" Type="http://schemas.openxmlformats.org/officeDocument/2006/relationships/image" Target="../media/image21.png"/><Relationship Id="rId5" Type="http://schemas.openxmlformats.org/officeDocument/2006/relationships/slide" Target="/ppt/slides/slide16.xml"/><Relationship Id="rId6" Type="http://schemas.openxmlformats.org/officeDocument/2006/relationships/image" Target="../media/image27.gif"/><Relationship Id="rId7" Type="http://schemas.openxmlformats.org/officeDocument/2006/relationships/slide" Target="/ppt/slides/slide17.xml"/><Relationship Id="rId8" Type="http://schemas.openxmlformats.org/officeDocument/2006/relationships/image" Target="../media/image29.gi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6.xml"/><Relationship Id="rId3" Type="http://schemas.openxmlformats.org/officeDocument/2006/relationships/image" Target="../media/image23.png"/><Relationship Id="rId4" Type="http://schemas.openxmlformats.org/officeDocument/2006/relationships/image" Target="../media/image45.png"/><Relationship Id="rId5" Type="http://schemas.openxmlformats.org/officeDocument/2006/relationships/slide" Target="/ppt/slides/slide18.xml"/><Relationship Id="rId6" Type="http://schemas.openxmlformats.org/officeDocument/2006/relationships/image" Target="../media/image7.png"/><Relationship Id="rId7" Type="http://schemas.openxmlformats.org/officeDocument/2006/relationships/image" Target="../media/image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7.xml"/><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slide" Target="/ppt/slides/slide18.xml"/><Relationship Id="rId6" Type="http://schemas.openxmlformats.org/officeDocument/2006/relationships/image" Target="../media/image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8.xml"/><Relationship Id="rId3" Type="http://schemas.openxmlformats.org/officeDocument/2006/relationships/image" Target="../media/image23.png"/><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9.xml"/><Relationship Id="rId3" Type="http://schemas.openxmlformats.org/officeDocument/2006/relationships/image" Target="../media/image23.png"/><Relationship Id="rId4" Type="http://schemas.openxmlformats.org/officeDocument/2006/relationships/image" Target="../media/image21.png"/><Relationship Id="rId5" Type="http://schemas.openxmlformats.org/officeDocument/2006/relationships/slide" Target="/ppt/slides/slide20.xml"/><Relationship Id="rId6" Type="http://schemas.openxmlformats.org/officeDocument/2006/relationships/image" Target="../media/image27.gif"/><Relationship Id="rId7" Type="http://schemas.openxmlformats.org/officeDocument/2006/relationships/slide" Target="/ppt/slides/slide21.xml"/><Relationship Id="rId8" Type="http://schemas.openxmlformats.org/officeDocument/2006/relationships/image" Target="../media/image29.gi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xml"/><Relationship Id="rId3" Type="http://schemas.openxmlformats.org/officeDocument/2006/relationships/image" Target="../media/image23.png"/><Relationship Id="rId4" Type="http://schemas.openxmlformats.org/officeDocument/2006/relationships/image" Target="../media/image22.png"/><Relationship Id="rId5" Type="http://schemas.openxmlformats.org/officeDocument/2006/relationships/hyperlink" Target="http://www.youtube.com/watch?v=AtMHCB56Dkc" TargetMode="External"/><Relationship Id="rId6" Type="http://schemas.openxmlformats.org/officeDocument/2006/relationships/image" Target="../media/image18.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0.xml"/><Relationship Id="rId3" Type="http://schemas.openxmlformats.org/officeDocument/2006/relationships/image" Target="../media/image23.png"/><Relationship Id="rId4" Type="http://schemas.openxmlformats.org/officeDocument/2006/relationships/image" Target="../media/image45.png"/><Relationship Id="rId5" Type="http://schemas.openxmlformats.org/officeDocument/2006/relationships/slide" Target="/ppt/slides/slide22.xml"/><Relationship Id="rId6" Type="http://schemas.openxmlformats.org/officeDocument/2006/relationships/image" Target="../media/image33.png"/><Relationship Id="rId7" Type="http://schemas.openxmlformats.org/officeDocument/2006/relationships/image" Target="../media/image3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1.xml"/><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slide" Target="/ppt/slides/slide22.xml"/><Relationship Id="rId6" Type="http://schemas.openxmlformats.org/officeDocument/2006/relationships/image" Target="../media/image33.png"/><Relationship Id="rId7" Type="http://schemas.openxmlformats.org/officeDocument/2006/relationships/image" Target="../media/image3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2.xml"/><Relationship Id="rId3" Type="http://schemas.openxmlformats.org/officeDocument/2006/relationships/image" Target="../media/image23.png"/><Relationship Id="rId4" Type="http://schemas.openxmlformats.org/officeDocument/2006/relationships/image" Target="../media/image38.png"/><Relationship Id="rId5" Type="http://schemas.openxmlformats.org/officeDocument/2006/relationships/image" Target="../media/image3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3.xml"/><Relationship Id="rId3" Type="http://schemas.openxmlformats.org/officeDocument/2006/relationships/image" Target="../media/image23.png"/><Relationship Id="rId4" Type="http://schemas.openxmlformats.org/officeDocument/2006/relationships/image" Target="../media/image21.png"/><Relationship Id="rId5" Type="http://schemas.openxmlformats.org/officeDocument/2006/relationships/slide" Target="/ppt/slides/slide24.xml"/><Relationship Id="rId6" Type="http://schemas.openxmlformats.org/officeDocument/2006/relationships/image" Target="../media/image27.gif"/><Relationship Id="rId7" Type="http://schemas.openxmlformats.org/officeDocument/2006/relationships/slide" Target="/ppt/slides/slide24.xml"/><Relationship Id="rId8" Type="http://schemas.openxmlformats.org/officeDocument/2006/relationships/image" Target="../media/image29.gi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4.xml"/><Relationship Id="rId3" Type="http://schemas.openxmlformats.org/officeDocument/2006/relationships/image" Target="../media/image23.png"/><Relationship Id="rId4" Type="http://schemas.openxmlformats.org/officeDocument/2006/relationships/image" Target="../media/image2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5.xml"/><Relationship Id="rId3" Type="http://schemas.openxmlformats.org/officeDocument/2006/relationships/image" Target="../media/image23.png"/><Relationship Id="rId4" Type="http://schemas.openxmlformats.org/officeDocument/2006/relationships/image" Target="../media/image2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6.xml"/><Relationship Id="rId3" Type="http://schemas.openxmlformats.org/officeDocument/2006/relationships/image" Target="../media/image23.png"/><Relationship Id="rId4" Type="http://schemas.openxmlformats.org/officeDocument/2006/relationships/image" Target="../media/image40.png"/><Relationship Id="rId5" Type="http://schemas.openxmlformats.org/officeDocument/2006/relationships/image" Target="../media/image42.png"/><Relationship Id="rId6" Type="http://schemas.openxmlformats.org/officeDocument/2006/relationships/image" Target="../media/image10.png"/><Relationship Id="rId7" Type="http://schemas.openxmlformats.org/officeDocument/2006/relationships/image" Target="../media/image1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7.xml"/><Relationship Id="rId3" Type="http://schemas.openxmlformats.org/officeDocument/2006/relationships/image" Target="../media/image23.png"/><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8.xml"/><Relationship Id="rId3" Type="http://schemas.openxmlformats.org/officeDocument/2006/relationships/image" Target="../media/image23.png"/><Relationship Id="rId4" Type="http://schemas.openxmlformats.org/officeDocument/2006/relationships/image" Target="../media/image44.jpg"/><Relationship Id="rId5" Type="http://schemas.openxmlformats.org/officeDocument/2006/relationships/image" Target="../media/image39.jpg"/><Relationship Id="rId6" Type="http://schemas.openxmlformats.org/officeDocument/2006/relationships/image" Target="../media/image4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xml"/><Relationship Id="rId3" Type="http://schemas.openxmlformats.org/officeDocument/2006/relationships/image" Target="../media/image23.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xml"/><Relationship Id="rId3" Type="http://schemas.openxmlformats.org/officeDocument/2006/relationships/image" Target="../media/image23.png"/><Relationship Id="rId4" Type="http://schemas.openxmlformats.org/officeDocument/2006/relationships/image" Target="../media/image2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5.xml"/><Relationship Id="rId3" Type="http://schemas.openxmlformats.org/officeDocument/2006/relationships/image" Target="../media/image23.png"/><Relationship Id="rId4" Type="http://schemas.openxmlformats.org/officeDocument/2006/relationships/image" Target="../media/image21.png"/><Relationship Id="rId5"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6.xml"/><Relationship Id="rId3" Type="http://schemas.openxmlformats.org/officeDocument/2006/relationships/image" Target="../media/image23.png"/><Relationship Id="rId4" Type="http://schemas.openxmlformats.org/officeDocument/2006/relationships/image" Target="../media/image2.png"/><Relationship Id="rId9" Type="http://schemas.openxmlformats.org/officeDocument/2006/relationships/image" Target="../media/image29.gif"/><Relationship Id="rId5" Type="http://schemas.openxmlformats.org/officeDocument/2006/relationships/image" Target="../media/image7.png"/><Relationship Id="rId6" Type="http://schemas.openxmlformats.org/officeDocument/2006/relationships/image" Target="../media/image17.png"/><Relationship Id="rId7" Type="http://schemas.openxmlformats.org/officeDocument/2006/relationships/image" Target="../media/image27.gif"/><Relationship Id="rId8" Type="http://schemas.openxmlformats.org/officeDocument/2006/relationships/slide" Target="/ppt/slides/slide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7.xml"/><Relationship Id="rId3" Type="http://schemas.openxmlformats.org/officeDocument/2006/relationships/slide" Target="/ppt/slides/slide9.xml"/><Relationship Id="rId4" Type="http://schemas.openxmlformats.org/officeDocument/2006/relationships/image" Target="../media/image23.png"/><Relationship Id="rId5" Type="http://schemas.openxmlformats.org/officeDocument/2006/relationships/image" Target="../media/image7.png"/><Relationship Id="rId6" Type="http://schemas.openxmlformats.org/officeDocument/2006/relationships/image" Target="../media/image17.png"/><Relationship Id="rId7" Type="http://schemas.openxmlformats.org/officeDocument/2006/relationships/image" Target="../media/image24.png"/><Relationship Id="rId8"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8.xml"/><Relationship Id="rId3" Type="http://schemas.openxmlformats.org/officeDocument/2006/relationships/image" Target="../media/image23.png"/><Relationship Id="rId4" Type="http://schemas.openxmlformats.org/officeDocument/2006/relationships/image" Target="../media/image21.png"/><Relationship Id="rId5" Type="http://schemas.openxmlformats.org/officeDocument/2006/relationships/image" Target="../media/image4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9.xml"/><Relationship Id="rId3" Type="http://schemas.openxmlformats.org/officeDocument/2006/relationships/image" Target="../media/image23.png"/><Relationship Id="rId4" Type="http://schemas.openxmlformats.org/officeDocument/2006/relationships/image" Target="../media/image28.png"/><Relationship Id="rId5" Type="http://schemas.openxmlformats.org/officeDocument/2006/relationships/slide" Target="/ppt/slides/slide11.xml"/><Relationship Id="rId6" Type="http://schemas.openxmlformats.org/officeDocument/2006/relationships/image" Target="../media/image27.gif"/><Relationship Id="rId7" Type="http://schemas.openxmlformats.org/officeDocument/2006/relationships/slide" Target="/ppt/slides/slide11.xml"/><Relationship Id="rId8" Type="http://schemas.openxmlformats.org/officeDocument/2006/relationships/image" Target="../media/image29.gif"/></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23"/>
          <p:cNvSpPr/>
          <p:nvPr/>
        </p:nvSpPr>
        <p:spPr>
          <a:xfrm>
            <a:off x="0" y="0"/>
            <a:ext cx="9144000" cy="51435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0" l="0" r="0" t="-30221"/>
            </a:stretch>
          </a:blipFill>
          <a:ln>
            <a:noFill/>
          </a:ln>
        </p:spPr>
      </p:sp>
      <p:sp>
        <p:nvSpPr>
          <p:cNvPr id="141" name="Google Shape;141;p23"/>
          <p:cNvSpPr txBox="1"/>
          <p:nvPr/>
        </p:nvSpPr>
        <p:spPr>
          <a:xfrm>
            <a:off x="340224" y="566738"/>
            <a:ext cx="8463600" cy="1046700"/>
          </a:xfrm>
          <a:prstGeom prst="rect">
            <a:avLst/>
          </a:prstGeom>
          <a:noFill/>
          <a:ln>
            <a:noFill/>
          </a:ln>
        </p:spPr>
        <p:txBody>
          <a:bodyPr anchorCtr="0" anchor="t" bIns="0" lIns="0" spcFirstLastPara="1" rIns="0" wrap="square" tIns="0">
            <a:spAutoFit/>
          </a:bodyPr>
          <a:lstStyle/>
          <a:p>
            <a:pPr indent="0" lvl="0" marL="0" marR="0" rtl="0" algn="ctr">
              <a:lnSpc>
                <a:spcPct val="112995"/>
              </a:lnSpc>
              <a:spcBef>
                <a:spcPts val="0"/>
              </a:spcBef>
              <a:spcAft>
                <a:spcPts val="0"/>
              </a:spcAft>
              <a:buNone/>
            </a:pPr>
            <a:r>
              <a:rPr lang="en" sz="6800">
                <a:solidFill>
                  <a:srgbClr val="388054"/>
                </a:solidFill>
                <a:latin typeface="Oswald"/>
                <a:ea typeface="Oswald"/>
                <a:cs typeface="Oswald"/>
                <a:sym typeface="Oswald"/>
              </a:rPr>
              <a:t>The Big Mac and the Bee</a:t>
            </a:r>
            <a:endParaRPr sz="100"/>
          </a:p>
        </p:txBody>
      </p:sp>
      <p:pic>
        <p:nvPicPr>
          <p:cNvPr id="142" name="Google Shape;142;p23"/>
          <p:cNvPicPr preferRelativeResize="0"/>
          <p:nvPr/>
        </p:nvPicPr>
        <p:blipFill>
          <a:blip r:embed="rId4">
            <a:alphaModFix/>
          </a:blip>
          <a:stretch>
            <a:fillRect/>
          </a:stretch>
        </p:blipFill>
        <p:spPr>
          <a:xfrm>
            <a:off x="2158900" y="2146695"/>
            <a:ext cx="4826200" cy="24915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p32"/>
          <p:cNvSpPr/>
          <p:nvPr/>
        </p:nvSpPr>
        <p:spPr>
          <a:xfrm>
            <a:off x="0" y="0"/>
            <a:ext cx="9144000" cy="51435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0" l="0" r="0" t="-30218"/>
            </a:stretch>
          </a:blipFill>
          <a:ln>
            <a:noFill/>
          </a:ln>
        </p:spPr>
      </p:sp>
      <p:sp>
        <p:nvSpPr>
          <p:cNvPr id="238" name="Google Shape;238;p32"/>
          <p:cNvSpPr/>
          <p:nvPr/>
        </p:nvSpPr>
        <p:spPr>
          <a:xfrm>
            <a:off x="2319450" y="1678650"/>
            <a:ext cx="4505100" cy="1786200"/>
          </a:xfrm>
          <a:prstGeom prst="wedgeRectCallout">
            <a:avLst>
              <a:gd fmla="val -23388" name="adj1"/>
              <a:gd fmla="val 49335" name="adj2"/>
            </a:avLst>
          </a:prstGeom>
          <a:solidFill>
            <a:srgbClr val="CC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700">
                <a:solidFill>
                  <a:schemeClr val="lt1"/>
                </a:solidFill>
                <a:latin typeface="Oswald"/>
                <a:ea typeface="Oswald"/>
                <a:cs typeface="Oswald"/>
                <a:sym typeface="Oswald"/>
              </a:rPr>
              <a:t>Special Sauce: </a:t>
            </a:r>
            <a:endParaRPr b="1" sz="1700">
              <a:solidFill>
                <a:schemeClr val="lt1"/>
              </a:solidFill>
              <a:latin typeface="Oswald"/>
              <a:ea typeface="Oswald"/>
              <a:cs typeface="Oswald"/>
              <a:sym typeface="Oswald"/>
            </a:endParaRPr>
          </a:p>
          <a:p>
            <a:pPr indent="0" lvl="0" marL="0" rtl="0" algn="ctr">
              <a:spcBef>
                <a:spcPts val="0"/>
              </a:spcBef>
              <a:spcAft>
                <a:spcPts val="0"/>
              </a:spcAft>
              <a:buNone/>
            </a:pPr>
            <a:r>
              <a:rPr b="1" lang="en" sz="1700">
                <a:solidFill>
                  <a:schemeClr val="lt1"/>
                </a:solidFill>
                <a:latin typeface="Oswald"/>
                <a:ea typeface="Oswald"/>
                <a:cs typeface="Oswald"/>
                <a:sym typeface="Oswald"/>
              </a:rPr>
              <a:t>OH NO!!</a:t>
            </a:r>
            <a:endParaRPr b="1" sz="1700">
              <a:solidFill>
                <a:schemeClr val="lt1"/>
              </a:solidFill>
              <a:latin typeface="Oswald"/>
              <a:ea typeface="Oswald"/>
              <a:cs typeface="Oswald"/>
              <a:sym typeface="Oswald"/>
            </a:endParaRPr>
          </a:p>
          <a:p>
            <a:pPr indent="0" lvl="0" marL="0" rtl="0" algn="ctr">
              <a:spcBef>
                <a:spcPts val="0"/>
              </a:spcBef>
              <a:spcAft>
                <a:spcPts val="0"/>
              </a:spcAft>
              <a:buNone/>
            </a:pPr>
            <a:r>
              <a:rPr b="1" lang="en" sz="1700">
                <a:solidFill>
                  <a:schemeClr val="lt1"/>
                </a:solidFill>
                <a:latin typeface="Oswald"/>
                <a:ea typeface="Oswald"/>
                <a:cs typeface="Oswald"/>
                <a:sym typeface="Oswald"/>
              </a:rPr>
              <a:t>We could not have special sauce without bees!</a:t>
            </a:r>
            <a:endParaRPr b="1" sz="1700">
              <a:solidFill>
                <a:schemeClr val="lt1"/>
              </a:solidFill>
              <a:latin typeface="Oswald"/>
              <a:ea typeface="Oswald"/>
              <a:cs typeface="Oswald"/>
              <a:sym typeface="Oswald"/>
            </a:endParaRPr>
          </a:p>
          <a:p>
            <a:pPr indent="0" lvl="0" marL="0" rtl="0" algn="ctr">
              <a:spcBef>
                <a:spcPts val="0"/>
              </a:spcBef>
              <a:spcAft>
                <a:spcPts val="0"/>
              </a:spcAft>
              <a:buNone/>
            </a:pPr>
            <a:r>
              <a:rPr b="1" lang="en" sz="1700">
                <a:solidFill>
                  <a:schemeClr val="lt1"/>
                </a:solidFill>
                <a:latin typeface="Oswald"/>
                <a:ea typeface="Oswald"/>
                <a:cs typeface="Oswald"/>
                <a:sym typeface="Oswald"/>
              </a:rPr>
              <a:t>Click the bottle of sauce to find out why.</a:t>
            </a:r>
            <a:endParaRPr b="1" sz="1700">
              <a:solidFill>
                <a:schemeClr val="lt1"/>
              </a:solidFill>
              <a:latin typeface="Oswald"/>
              <a:ea typeface="Oswald"/>
              <a:cs typeface="Oswald"/>
              <a:sym typeface="Oswald"/>
            </a:endParaRPr>
          </a:p>
        </p:txBody>
      </p:sp>
      <p:pic>
        <p:nvPicPr>
          <p:cNvPr id="239" name="Google Shape;239;p32"/>
          <p:cNvPicPr preferRelativeResize="0"/>
          <p:nvPr/>
        </p:nvPicPr>
        <p:blipFill>
          <a:blip r:embed="rId4">
            <a:alphaModFix/>
          </a:blip>
          <a:stretch>
            <a:fillRect/>
          </a:stretch>
        </p:blipFill>
        <p:spPr>
          <a:xfrm>
            <a:off x="2034863" y="442850"/>
            <a:ext cx="1041126" cy="1041126"/>
          </a:xfrm>
          <a:prstGeom prst="rect">
            <a:avLst/>
          </a:prstGeom>
          <a:noFill/>
          <a:ln>
            <a:noFill/>
          </a:ln>
        </p:spPr>
      </p:pic>
      <p:pic>
        <p:nvPicPr>
          <p:cNvPr id="240" name="Google Shape;240;p32">
            <a:hlinkClick action="ppaction://hlinksldjump" r:id="rId5"/>
          </p:cNvPr>
          <p:cNvPicPr preferRelativeResize="0"/>
          <p:nvPr/>
        </p:nvPicPr>
        <p:blipFill rotWithShape="1">
          <a:blip r:embed="rId6">
            <a:alphaModFix/>
          </a:blip>
          <a:srcRect b="10421" l="30677" r="31620" t="7456"/>
          <a:stretch/>
        </p:blipFill>
        <p:spPr>
          <a:xfrm>
            <a:off x="7608355" y="3145880"/>
            <a:ext cx="728025" cy="1585695"/>
          </a:xfrm>
          <a:prstGeom prst="rect">
            <a:avLst/>
          </a:prstGeom>
          <a:noFill/>
          <a:ln>
            <a:noFill/>
          </a:ln>
        </p:spPr>
      </p:pic>
      <p:sp>
        <p:nvSpPr>
          <p:cNvPr id="241" name="Google Shape;241;p32"/>
          <p:cNvSpPr/>
          <p:nvPr/>
        </p:nvSpPr>
        <p:spPr>
          <a:xfrm>
            <a:off x="3147450" y="296813"/>
            <a:ext cx="2849100" cy="1333200"/>
          </a:xfrm>
          <a:prstGeom prst="frame">
            <a:avLst>
              <a:gd fmla="val 12500" name="adj1"/>
            </a:avLst>
          </a:prstGeom>
          <a:solidFill>
            <a:srgbClr val="38805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Oswald"/>
                <a:ea typeface="Oswald"/>
                <a:cs typeface="Oswald"/>
                <a:sym typeface="Oswald"/>
              </a:rPr>
              <a:t>Without bees, we could still have the special sauce. </a:t>
            </a:r>
            <a:r>
              <a:rPr lang="en" sz="2000">
                <a:latin typeface="Oswald"/>
                <a:ea typeface="Oswald"/>
                <a:cs typeface="Oswald"/>
                <a:sym typeface="Oswald"/>
              </a:rPr>
              <a:t> </a:t>
            </a:r>
            <a:endParaRPr sz="2000">
              <a:latin typeface="Oswald"/>
              <a:ea typeface="Oswald"/>
              <a:cs typeface="Oswald"/>
              <a:sym typeface="Oswald"/>
            </a:endParaRPr>
          </a:p>
          <a:p>
            <a:pPr indent="0" lvl="0" marL="0" rtl="0" algn="ctr">
              <a:spcBef>
                <a:spcPts val="0"/>
              </a:spcBef>
              <a:spcAft>
                <a:spcPts val="0"/>
              </a:spcAft>
              <a:buClr>
                <a:schemeClr val="dk1"/>
              </a:buClr>
              <a:buSzPts val="1100"/>
              <a:buFont typeface="Arial"/>
              <a:buNone/>
            </a:pPr>
            <a:r>
              <a:rPr lang="en" sz="2000">
                <a:solidFill>
                  <a:schemeClr val="dk1"/>
                </a:solidFill>
                <a:latin typeface="Oswald"/>
                <a:ea typeface="Oswald"/>
                <a:cs typeface="Oswald"/>
                <a:sym typeface="Oswald"/>
              </a:rPr>
              <a:t>This statement is </a:t>
            </a:r>
            <a:r>
              <a:rPr b="1" lang="en" sz="2000" u="sng">
                <a:solidFill>
                  <a:schemeClr val="dk1"/>
                </a:solidFill>
                <a:latin typeface="Oswald"/>
                <a:ea typeface="Oswald"/>
                <a:cs typeface="Oswald"/>
                <a:sym typeface="Oswald"/>
              </a:rPr>
              <a:t>false</a:t>
            </a:r>
            <a:r>
              <a:rPr lang="en" sz="2000">
                <a:solidFill>
                  <a:schemeClr val="dk1"/>
                </a:solidFill>
                <a:latin typeface="Oswald"/>
                <a:ea typeface="Oswald"/>
                <a:cs typeface="Oswald"/>
                <a:sym typeface="Oswald"/>
              </a:rPr>
              <a:t>.</a:t>
            </a:r>
            <a:endParaRPr sz="2000">
              <a:latin typeface="Oswald"/>
              <a:ea typeface="Oswald"/>
              <a:cs typeface="Oswald"/>
              <a:sym typeface="Oswald"/>
            </a:endParaRPr>
          </a:p>
        </p:txBody>
      </p:sp>
    </p:spTree>
  </p:cSld>
  <p:clrMapOvr>
    <a:masterClrMapping/>
  </p:clrMapOvr>
  <p:transition spd="slow">
    <p:push/>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sp>
        <p:nvSpPr>
          <p:cNvPr id="246" name="Google Shape;246;p33"/>
          <p:cNvSpPr/>
          <p:nvPr/>
        </p:nvSpPr>
        <p:spPr>
          <a:xfrm>
            <a:off x="0" y="0"/>
            <a:ext cx="9144000" cy="51435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0" l="0" r="0" t="-30218"/>
            </a:stretch>
          </a:blipFill>
          <a:ln>
            <a:noFill/>
          </a:ln>
        </p:spPr>
      </p:sp>
      <p:sp>
        <p:nvSpPr>
          <p:cNvPr id="247" name="Google Shape;247;p33"/>
          <p:cNvSpPr/>
          <p:nvPr/>
        </p:nvSpPr>
        <p:spPr>
          <a:xfrm>
            <a:off x="2381625" y="1678650"/>
            <a:ext cx="4505100" cy="1786200"/>
          </a:xfrm>
          <a:prstGeom prst="wedgeRectCallout">
            <a:avLst>
              <a:gd fmla="val -23388" name="adj1"/>
              <a:gd fmla="val 49335" name="adj2"/>
            </a:avLst>
          </a:prstGeom>
          <a:solidFill>
            <a:srgbClr val="CC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700">
                <a:solidFill>
                  <a:schemeClr val="lt1"/>
                </a:solidFill>
                <a:latin typeface="Oswald"/>
                <a:ea typeface="Oswald"/>
                <a:cs typeface="Oswald"/>
                <a:sym typeface="Oswald"/>
              </a:rPr>
              <a:t>Special Sauce: </a:t>
            </a:r>
            <a:endParaRPr b="1" sz="1700">
              <a:solidFill>
                <a:schemeClr val="lt1"/>
              </a:solidFill>
              <a:latin typeface="Oswald"/>
              <a:ea typeface="Oswald"/>
              <a:cs typeface="Oswald"/>
              <a:sym typeface="Oswald"/>
            </a:endParaRPr>
          </a:p>
          <a:p>
            <a:pPr indent="0" lvl="0" marL="0" rtl="0" algn="ctr">
              <a:spcBef>
                <a:spcPts val="0"/>
              </a:spcBef>
              <a:spcAft>
                <a:spcPts val="0"/>
              </a:spcAft>
              <a:buNone/>
            </a:pPr>
            <a:r>
              <a:rPr b="1" lang="en" sz="1700">
                <a:solidFill>
                  <a:schemeClr val="lt1"/>
                </a:solidFill>
                <a:latin typeface="Oswald"/>
                <a:ea typeface="Oswald"/>
                <a:cs typeface="Oswald"/>
                <a:sym typeface="Oswald"/>
              </a:rPr>
              <a:t>You are correct!</a:t>
            </a:r>
            <a:endParaRPr b="1" sz="1700">
              <a:solidFill>
                <a:schemeClr val="lt1"/>
              </a:solidFill>
              <a:latin typeface="Oswald"/>
              <a:ea typeface="Oswald"/>
              <a:cs typeface="Oswald"/>
              <a:sym typeface="Oswald"/>
            </a:endParaRPr>
          </a:p>
          <a:p>
            <a:pPr indent="0" lvl="0" marL="0" rtl="0" algn="ctr">
              <a:spcBef>
                <a:spcPts val="0"/>
              </a:spcBef>
              <a:spcAft>
                <a:spcPts val="0"/>
              </a:spcAft>
              <a:buNone/>
            </a:pPr>
            <a:r>
              <a:rPr b="1" lang="en" sz="1700">
                <a:solidFill>
                  <a:schemeClr val="lt1"/>
                </a:solidFill>
                <a:latin typeface="Oswald"/>
                <a:ea typeface="Oswald"/>
                <a:cs typeface="Oswald"/>
                <a:sym typeface="Oswald"/>
              </a:rPr>
              <a:t>We could not have special sauce without bees!</a:t>
            </a:r>
            <a:endParaRPr b="1" sz="1700">
              <a:solidFill>
                <a:schemeClr val="lt1"/>
              </a:solidFill>
              <a:latin typeface="Oswald"/>
              <a:ea typeface="Oswald"/>
              <a:cs typeface="Oswald"/>
              <a:sym typeface="Oswald"/>
            </a:endParaRPr>
          </a:p>
          <a:p>
            <a:pPr indent="0" lvl="0" marL="0" rtl="0" algn="ctr">
              <a:spcBef>
                <a:spcPts val="0"/>
              </a:spcBef>
              <a:spcAft>
                <a:spcPts val="0"/>
              </a:spcAft>
              <a:buNone/>
            </a:pPr>
            <a:r>
              <a:rPr b="1" lang="en" sz="1700">
                <a:solidFill>
                  <a:schemeClr val="lt1"/>
                </a:solidFill>
                <a:latin typeface="Oswald"/>
                <a:ea typeface="Oswald"/>
                <a:cs typeface="Oswald"/>
                <a:sym typeface="Oswald"/>
              </a:rPr>
              <a:t>Click the bottle of sauce to find out why.</a:t>
            </a:r>
            <a:endParaRPr b="1" sz="1700">
              <a:solidFill>
                <a:schemeClr val="lt1"/>
              </a:solidFill>
              <a:latin typeface="Oswald"/>
              <a:ea typeface="Oswald"/>
              <a:cs typeface="Oswald"/>
              <a:sym typeface="Oswald"/>
            </a:endParaRPr>
          </a:p>
        </p:txBody>
      </p:sp>
      <p:pic>
        <p:nvPicPr>
          <p:cNvPr id="248" name="Google Shape;248;p33">
            <a:hlinkClick action="ppaction://hlinksldjump" r:id="rId4"/>
          </p:cNvPr>
          <p:cNvPicPr preferRelativeResize="0"/>
          <p:nvPr/>
        </p:nvPicPr>
        <p:blipFill rotWithShape="1">
          <a:blip r:embed="rId5">
            <a:alphaModFix/>
          </a:blip>
          <a:srcRect b="10421" l="30677" r="31620" t="7456"/>
          <a:stretch/>
        </p:blipFill>
        <p:spPr>
          <a:xfrm>
            <a:off x="7608355" y="3145880"/>
            <a:ext cx="728025" cy="1585695"/>
          </a:xfrm>
          <a:prstGeom prst="rect">
            <a:avLst/>
          </a:prstGeom>
          <a:noFill/>
          <a:ln>
            <a:noFill/>
          </a:ln>
        </p:spPr>
      </p:pic>
      <p:pic>
        <p:nvPicPr>
          <p:cNvPr id="249" name="Google Shape;249;p33"/>
          <p:cNvPicPr preferRelativeResize="0"/>
          <p:nvPr/>
        </p:nvPicPr>
        <p:blipFill>
          <a:blip r:embed="rId6">
            <a:alphaModFix/>
          </a:blip>
          <a:stretch>
            <a:fillRect/>
          </a:stretch>
        </p:blipFill>
        <p:spPr>
          <a:xfrm>
            <a:off x="2152175" y="449875"/>
            <a:ext cx="969250" cy="996025"/>
          </a:xfrm>
          <a:prstGeom prst="rect">
            <a:avLst/>
          </a:prstGeom>
          <a:noFill/>
          <a:ln>
            <a:noFill/>
          </a:ln>
        </p:spPr>
      </p:pic>
      <p:sp>
        <p:nvSpPr>
          <p:cNvPr id="250" name="Google Shape;250;p33"/>
          <p:cNvSpPr/>
          <p:nvPr/>
        </p:nvSpPr>
        <p:spPr>
          <a:xfrm>
            <a:off x="3147450" y="296813"/>
            <a:ext cx="2849100" cy="1333200"/>
          </a:xfrm>
          <a:prstGeom prst="frame">
            <a:avLst>
              <a:gd fmla="val 12500" name="adj1"/>
            </a:avLst>
          </a:prstGeom>
          <a:solidFill>
            <a:srgbClr val="38805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Oswald"/>
                <a:ea typeface="Oswald"/>
                <a:cs typeface="Oswald"/>
                <a:sym typeface="Oswald"/>
              </a:rPr>
              <a:t>Without bees, we could still have the special sauce. </a:t>
            </a:r>
            <a:r>
              <a:rPr lang="en" sz="2000">
                <a:latin typeface="Oswald"/>
                <a:ea typeface="Oswald"/>
                <a:cs typeface="Oswald"/>
                <a:sym typeface="Oswald"/>
              </a:rPr>
              <a:t> </a:t>
            </a:r>
            <a:endParaRPr sz="2000">
              <a:latin typeface="Oswald"/>
              <a:ea typeface="Oswald"/>
              <a:cs typeface="Oswald"/>
              <a:sym typeface="Oswald"/>
            </a:endParaRPr>
          </a:p>
          <a:p>
            <a:pPr indent="0" lvl="0" marL="0" rtl="0" algn="ctr">
              <a:spcBef>
                <a:spcPts val="0"/>
              </a:spcBef>
              <a:spcAft>
                <a:spcPts val="0"/>
              </a:spcAft>
              <a:buNone/>
            </a:pPr>
            <a:r>
              <a:rPr lang="en" sz="2000">
                <a:solidFill>
                  <a:schemeClr val="dk1"/>
                </a:solidFill>
                <a:latin typeface="Oswald"/>
                <a:ea typeface="Oswald"/>
                <a:cs typeface="Oswald"/>
                <a:sym typeface="Oswald"/>
              </a:rPr>
              <a:t>This statement is </a:t>
            </a:r>
            <a:r>
              <a:rPr b="1" lang="en" sz="2000" u="sng">
                <a:solidFill>
                  <a:schemeClr val="dk1"/>
                </a:solidFill>
                <a:latin typeface="Oswald"/>
                <a:ea typeface="Oswald"/>
                <a:cs typeface="Oswald"/>
                <a:sym typeface="Oswald"/>
              </a:rPr>
              <a:t>false</a:t>
            </a:r>
            <a:r>
              <a:rPr lang="en" sz="2000">
                <a:solidFill>
                  <a:schemeClr val="dk1"/>
                </a:solidFill>
                <a:latin typeface="Oswald"/>
                <a:ea typeface="Oswald"/>
                <a:cs typeface="Oswald"/>
                <a:sym typeface="Oswald"/>
              </a:rPr>
              <a:t>.</a:t>
            </a:r>
            <a:endParaRPr sz="2000">
              <a:latin typeface="Oswald"/>
              <a:ea typeface="Oswald"/>
              <a:cs typeface="Oswald"/>
              <a:sym typeface="Oswald"/>
            </a:endParaRPr>
          </a:p>
        </p:txBody>
      </p:sp>
      <p:sp>
        <p:nvSpPr>
          <p:cNvPr id="251" name="Google Shape;251;p33"/>
          <p:cNvSpPr/>
          <p:nvPr/>
        </p:nvSpPr>
        <p:spPr>
          <a:xfrm rot="2432349">
            <a:off x="944095" y="1315955"/>
            <a:ext cx="363882" cy="371309"/>
          </a:xfrm>
          <a:custGeom>
            <a:rect b="b" l="l" r="r" t="t"/>
            <a:pathLst>
              <a:path extrusionOk="0" h="742580" w="727728">
                <a:moveTo>
                  <a:pt x="0" y="0"/>
                </a:moveTo>
                <a:lnTo>
                  <a:pt x="727729" y="0"/>
                </a:lnTo>
                <a:lnTo>
                  <a:pt x="727729" y="742580"/>
                </a:lnTo>
                <a:lnTo>
                  <a:pt x="0" y="742580"/>
                </a:lnTo>
                <a:lnTo>
                  <a:pt x="0" y="0"/>
                </a:lnTo>
                <a:close/>
              </a:path>
            </a:pathLst>
          </a:custGeom>
          <a:blipFill rotWithShape="1">
            <a:blip r:embed="rId7">
              <a:alphaModFix/>
            </a:blip>
            <a:stretch>
              <a:fillRect b="0" l="0" r="0" t="0"/>
            </a:stretch>
          </a:blipFill>
          <a:ln>
            <a:noFill/>
          </a:ln>
        </p:spPr>
      </p:sp>
      <p:sp>
        <p:nvSpPr>
          <p:cNvPr id="252" name="Google Shape;252;p33"/>
          <p:cNvSpPr/>
          <p:nvPr/>
        </p:nvSpPr>
        <p:spPr>
          <a:xfrm rot="2493740">
            <a:off x="7318004" y="2385761"/>
            <a:ext cx="364723" cy="372166"/>
          </a:xfrm>
          <a:custGeom>
            <a:rect b="b" l="l" r="r" t="t"/>
            <a:pathLst>
              <a:path extrusionOk="0" h="742580" w="727728">
                <a:moveTo>
                  <a:pt x="0" y="0"/>
                </a:moveTo>
                <a:lnTo>
                  <a:pt x="727729" y="0"/>
                </a:lnTo>
                <a:lnTo>
                  <a:pt x="727729" y="742580"/>
                </a:lnTo>
                <a:lnTo>
                  <a:pt x="0" y="742580"/>
                </a:lnTo>
                <a:lnTo>
                  <a:pt x="0" y="0"/>
                </a:lnTo>
                <a:close/>
              </a:path>
            </a:pathLst>
          </a:custGeom>
          <a:blipFill rotWithShape="1">
            <a:blip r:embed="rId7">
              <a:alphaModFix/>
            </a:blip>
            <a:stretch>
              <a:fillRect b="0" l="0" r="0" t="0"/>
            </a:stretch>
          </a:blipFill>
          <a:ln>
            <a:noFill/>
          </a:ln>
        </p:spPr>
      </p:sp>
      <p:sp>
        <p:nvSpPr>
          <p:cNvPr id="253" name="Google Shape;253;p33"/>
          <p:cNvSpPr/>
          <p:nvPr/>
        </p:nvSpPr>
        <p:spPr>
          <a:xfrm rot="-3150068">
            <a:off x="1803316" y="3928298"/>
            <a:ext cx="364614" cy="372055"/>
          </a:xfrm>
          <a:custGeom>
            <a:rect b="b" l="l" r="r" t="t"/>
            <a:pathLst>
              <a:path extrusionOk="0" h="742580" w="727728">
                <a:moveTo>
                  <a:pt x="0" y="0"/>
                </a:moveTo>
                <a:lnTo>
                  <a:pt x="727729" y="0"/>
                </a:lnTo>
                <a:lnTo>
                  <a:pt x="727729" y="742580"/>
                </a:lnTo>
                <a:lnTo>
                  <a:pt x="0" y="742580"/>
                </a:lnTo>
                <a:lnTo>
                  <a:pt x="0" y="0"/>
                </a:lnTo>
                <a:close/>
              </a:path>
            </a:pathLst>
          </a:custGeom>
          <a:blipFill rotWithShape="1">
            <a:blip r:embed="rId7">
              <a:alphaModFix/>
            </a:blip>
            <a:stretch>
              <a:fillRect b="0" l="0" r="0" t="0"/>
            </a:stretch>
          </a:blipFill>
          <a:ln>
            <a:noFill/>
          </a:ln>
        </p:spPr>
      </p:sp>
      <p:sp>
        <p:nvSpPr>
          <p:cNvPr id="254" name="Google Shape;254;p33"/>
          <p:cNvSpPr/>
          <p:nvPr/>
        </p:nvSpPr>
        <p:spPr>
          <a:xfrm rot="-6647444">
            <a:off x="7130138" y="274253"/>
            <a:ext cx="363909" cy="371336"/>
          </a:xfrm>
          <a:custGeom>
            <a:rect b="b" l="l" r="r" t="t"/>
            <a:pathLst>
              <a:path extrusionOk="0" h="742580" w="727728">
                <a:moveTo>
                  <a:pt x="0" y="0"/>
                </a:moveTo>
                <a:lnTo>
                  <a:pt x="727729" y="0"/>
                </a:lnTo>
                <a:lnTo>
                  <a:pt x="727729" y="742580"/>
                </a:lnTo>
                <a:lnTo>
                  <a:pt x="0" y="742580"/>
                </a:lnTo>
                <a:lnTo>
                  <a:pt x="0" y="0"/>
                </a:lnTo>
                <a:close/>
              </a:path>
            </a:pathLst>
          </a:custGeom>
          <a:blipFill rotWithShape="1">
            <a:blip r:embed="rId7">
              <a:alphaModFix/>
            </a:blip>
            <a:stretch>
              <a:fillRect b="0" l="0" r="0" t="0"/>
            </a:stretch>
          </a:blipFill>
          <a:ln>
            <a:noFill/>
          </a:ln>
        </p:spPr>
      </p:sp>
    </p:spTree>
  </p:cSld>
  <p:clrMapOvr>
    <a:masterClrMapping/>
  </p:clrMapOvr>
  <p:transition spd="slow">
    <p:push/>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sp>
        <p:nvSpPr>
          <p:cNvPr id="259" name="Google Shape;259;p34"/>
          <p:cNvSpPr/>
          <p:nvPr/>
        </p:nvSpPr>
        <p:spPr>
          <a:xfrm>
            <a:off x="0" y="0"/>
            <a:ext cx="9144000" cy="51435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0" l="0" r="0" t="-30218"/>
            </a:stretch>
          </a:blipFill>
          <a:ln>
            <a:noFill/>
          </a:ln>
        </p:spPr>
      </p:sp>
      <p:pic>
        <p:nvPicPr>
          <p:cNvPr id="260" name="Google Shape;260;p34"/>
          <p:cNvPicPr preferRelativeResize="0"/>
          <p:nvPr/>
        </p:nvPicPr>
        <p:blipFill rotWithShape="1">
          <a:blip r:embed="rId4">
            <a:alphaModFix/>
          </a:blip>
          <a:srcRect b="10421" l="30677" r="31620" t="7456"/>
          <a:stretch/>
        </p:blipFill>
        <p:spPr>
          <a:xfrm>
            <a:off x="3969863" y="2295500"/>
            <a:ext cx="1204275" cy="2622950"/>
          </a:xfrm>
          <a:prstGeom prst="rect">
            <a:avLst/>
          </a:prstGeom>
          <a:noFill/>
          <a:ln>
            <a:noFill/>
          </a:ln>
        </p:spPr>
      </p:pic>
      <p:sp>
        <p:nvSpPr>
          <p:cNvPr id="261" name="Google Shape;261;p34"/>
          <p:cNvSpPr/>
          <p:nvPr/>
        </p:nvSpPr>
        <p:spPr>
          <a:xfrm>
            <a:off x="740550" y="1014000"/>
            <a:ext cx="2970300" cy="3115500"/>
          </a:xfrm>
          <a:prstGeom prst="wedgeRectCallout">
            <a:avLst>
              <a:gd fmla="val 65274" name="adj1"/>
              <a:gd fmla="val 66713" name="adj2"/>
            </a:avLst>
          </a:prstGeom>
          <a:solidFill>
            <a:srgbClr val="38805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300">
                <a:solidFill>
                  <a:schemeClr val="lt1"/>
                </a:solidFill>
                <a:latin typeface="Oswald"/>
                <a:ea typeface="Oswald"/>
                <a:cs typeface="Oswald"/>
                <a:sym typeface="Oswald"/>
              </a:rPr>
              <a:t>Some ingredients wouldn’t exist without bees: </a:t>
            </a:r>
            <a:endParaRPr b="1" sz="1300">
              <a:solidFill>
                <a:schemeClr val="lt1"/>
              </a:solidFill>
              <a:latin typeface="Oswald"/>
              <a:ea typeface="Oswald"/>
              <a:cs typeface="Oswald"/>
              <a:sym typeface="Oswald"/>
            </a:endParaRPr>
          </a:p>
          <a:p>
            <a:pPr indent="0" lvl="0" marL="0" rtl="0" algn="l">
              <a:spcBef>
                <a:spcPts val="0"/>
              </a:spcBef>
              <a:spcAft>
                <a:spcPts val="0"/>
              </a:spcAft>
              <a:buNone/>
            </a:pPr>
            <a:r>
              <a:t/>
            </a:r>
            <a:endParaRPr b="1" sz="1300">
              <a:solidFill>
                <a:schemeClr val="lt1"/>
              </a:solidFill>
              <a:latin typeface="Oswald"/>
              <a:ea typeface="Oswald"/>
              <a:cs typeface="Oswald"/>
              <a:sym typeface="Oswald"/>
            </a:endParaRPr>
          </a:p>
          <a:p>
            <a:pPr indent="-139700" lvl="0" marL="57150" rtl="0" algn="l">
              <a:spcBef>
                <a:spcPts val="0"/>
              </a:spcBef>
              <a:spcAft>
                <a:spcPts val="0"/>
              </a:spcAft>
              <a:buClr>
                <a:schemeClr val="lt1"/>
              </a:buClr>
              <a:buSzPts val="1300"/>
              <a:buFont typeface="Oswald"/>
              <a:buChar char="●"/>
            </a:pPr>
            <a:r>
              <a:rPr b="1" lang="en" sz="1300">
                <a:solidFill>
                  <a:schemeClr val="lt1"/>
                </a:solidFill>
                <a:latin typeface="Oswald"/>
                <a:ea typeface="Oswald"/>
                <a:cs typeface="Oswald"/>
                <a:sym typeface="Oswald"/>
              </a:rPr>
              <a:t>Pickle Relish is made with pickles which are made from cucumbers.  Cucumber plants are pollinated by bees.</a:t>
            </a:r>
            <a:endParaRPr b="1" sz="1300">
              <a:solidFill>
                <a:schemeClr val="lt1"/>
              </a:solidFill>
              <a:latin typeface="Oswald"/>
              <a:ea typeface="Oswald"/>
              <a:cs typeface="Oswald"/>
              <a:sym typeface="Oswald"/>
            </a:endParaRPr>
          </a:p>
          <a:p>
            <a:pPr indent="-139700" lvl="0" marL="57150" rtl="0" algn="l">
              <a:spcBef>
                <a:spcPts val="0"/>
              </a:spcBef>
              <a:spcAft>
                <a:spcPts val="0"/>
              </a:spcAft>
              <a:buClr>
                <a:schemeClr val="lt1"/>
              </a:buClr>
              <a:buSzPts val="1300"/>
              <a:buFont typeface="Oswald"/>
              <a:buChar char="●"/>
            </a:pPr>
            <a:r>
              <a:rPr b="1" lang="en" sz="1300">
                <a:solidFill>
                  <a:schemeClr val="lt1"/>
                </a:solidFill>
                <a:latin typeface="Oswald"/>
                <a:ea typeface="Oswald"/>
                <a:cs typeface="Oswald"/>
                <a:sym typeface="Oswald"/>
              </a:rPr>
              <a:t>Onions are pollinated by bees.</a:t>
            </a:r>
            <a:endParaRPr b="1" sz="1300">
              <a:solidFill>
                <a:schemeClr val="lt1"/>
              </a:solidFill>
              <a:latin typeface="Oswald"/>
              <a:ea typeface="Oswald"/>
              <a:cs typeface="Oswald"/>
              <a:sym typeface="Oswald"/>
            </a:endParaRPr>
          </a:p>
          <a:p>
            <a:pPr indent="-139700" lvl="0" marL="57150" rtl="0" algn="l">
              <a:spcBef>
                <a:spcPts val="0"/>
              </a:spcBef>
              <a:spcAft>
                <a:spcPts val="0"/>
              </a:spcAft>
              <a:buClr>
                <a:schemeClr val="lt1"/>
              </a:buClr>
              <a:buSzPts val="1300"/>
              <a:buFont typeface="Oswald"/>
              <a:buChar char="●"/>
            </a:pPr>
            <a:r>
              <a:rPr b="1" lang="en" sz="1300">
                <a:solidFill>
                  <a:schemeClr val="lt1"/>
                </a:solidFill>
                <a:latin typeface="Oswald"/>
                <a:ea typeface="Oswald"/>
                <a:cs typeface="Oswald"/>
                <a:sym typeface="Oswald"/>
              </a:rPr>
              <a:t>Paprika is a spice that comes from a pepper plant that is pollinated by bees.</a:t>
            </a:r>
            <a:endParaRPr b="1" sz="1300">
              <a:solidFill>
                <a:schemeClr val="lt1"/>
              </a:solidFill>
              <a:latin typeface="Oswald"/>
              <a:ea typeface="Oswald"/>
              <a:cs typeface="Oswald"/>
              <a:sym typeface="Oswald"/>
            </a:endParaRPr>
          </a:p>
          <a:p>
            <a:pPr indent="-139700" lvl="0" marL="57150" rtl="0" algn="l">
              <a:spcBef>
                <a:spcPts val="0"/>
              </a:spcBef>
              <a:spcAft>
                <a:spcPts val="0"/>
              </a:spcAft>
              <a:buClr>
                <a:schemeClr val="lt1"/>
              </a:buClr>
              <a:buSzPts val="1300"/>
              <a:buFont typeface="Oswald"/>
              <a:buChar char="●"/>
            </a:pPr>
            <a:r>
              <a:rPr b="1" lang="en" sz="1300">
                <a:solidFill>
                  <a:schemeClr val="lt1"/>
                </a:solidFill>
                <a:latin typeface="Oswald"/>
                <a:ea typeface="Oswald"/>
                <a:cs typeface="Oswald"/>
                <a:sym typeface="Oswald"/>
              </a:rPr>
              <a:t>Turmeric comes from a root of a bee-pollinated herb in the ginger family.</a:t>
            </a:r>
            <a:endParaRPr b="1" sz="1300">
              <a:solidFill>
                <a:schemeClr val="lt1"/>
              </a:solidFill>
              <a:latin typeface="Oswald"/>
              <a:ea typeface="Oswald"/>
              <a:cs typeface="Oswald"/>
              <a:sym typeface="Oswald"/>
            </a:endParaRPr>
          </a:p>
          <a:p>
            <a:pPr indent="-139700" lvl="0" marL="57150" rtl="0" algn="l">
              <a:spcBef>
                <a:spcPts val="0"/>
              </a:spcBef>
              <a:spcAft>
                <a:spcPts val="0"/>
              </a:spcAft>
              <a:buClr>
                <a:schemeClr val="lt1"/>
              </a:buClr>
              <a:buSzPts val="1300"/>
              <a:buFont typeface="Oswald"/>
              <a:buChar char="●"/>
            </a:pPr>
            <a:r>
              <a:rPr b="1" lang="en" sz="1300">
                <a:solidFill>
                  <a:schemeClr val="lt1"/>
                </a:solidFill>
                <a:latin typeface="Oswald"/>
                <a:ea typeface="Oswald"/>
                <a:cs typeface="Oswald"/>
                <a:sym typeface="Oswald"/>
              </a:rPr>
              <a:t>Canola oil comes from a type of mustard plant.  They need bees to reproduce. </a:t>
            </a:r>
            <a:r>
              <a:rPr b="1" lang="en" sz="1700">
                <a:solidFill>
                  <a:schemeClr val="lt1"/>
                </a:solidFill>
                <a:latin typeface="Oswald"/>
                <a:ea typeface="Oswald"/>
                <a:cs typeface="Oswald"/>
                <a:sym typeface="Oswald"/>
              </a:rPr>
              <a:t> </a:t>
            </a:r>
            <a:endParaRPr b="1" sz="1700">
              <a:solidFill>
                <a:schemeClr val="lt1"/>
              </a:solidFill>
              <a:latin typeface="Oswald"/>
              <a:ea typeface="Oswald"/>
              <a:cs typeface="Oswald"/>
              <a:sym typeface="Oswald"/>
            </a:endParaRPr>
          </a:p>
        </p:txBody>
      </p:sp>
      <p:sp>
        <p:nvSpPr>
          <p:cNvPr id="262" name="Google Shape;262;p34"/>
          <p:cNvSpPr/>
          <p:nvPr/>
        </p:nvSpPr>
        <p:spPr>
          <a:xfrm>
            <a:off x="5433150" y="1014000"/>
            <a:ext cx="2970300" cy="3115500"/>
          </a:xfrm>
          <a:prstGeom prst="wedgeRectCallout">
            <a:avLst>
              <a:gd fmla="val -64568" name="adj1"/>
              <a:gd fmla="val 65217" name="adj2"/>
            </a:avLst>
          </a:prstGeom>
          <a:solidFill>
            <a:srgbClr val="38805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300">
                <a:solidFill>
                  <a:schemeClr val="lt1"/>
                </a:solidFill>
                <a:latin typeface="Oswald"/>
                <a:ea typeface="Oswald"/>
                <a:cs typeface="Oswald"/>
                <a:sym typeface="Oswald"/>
              </a:rPr>
              <a:t>Some of the  ingredients don’t need bees.  They are:</a:t>
            </a:r>
            <a:endParaRPr b="1" sz="1300">
              <a:solidFill>
                <a:schemeClr val="lt1"/>
              </a:solidFill>
              <a:latin typeface="Oswald"/>
              <a:ea typeface="Oswald"/>
              <a:cs typeface="Oswald"/>
              <a:sym typeface="Oswald"/>
            </a:endParaRPr>
          </a:p>
          <a:p>
            <a:pPr indent="0" lvl="0" marL="0" rtl="0" algn="ctr">
              <a:spcBef>
                <a:spcPts val="0"/>
              </a:spcBef>
              <a:spcAft>
                <a:spcPts val="0"/>
              </a:spcAft>
              <a:buNone/>
            </a:pPr>
            <a:r>
              <a:t/>
            </a:r>
            <a:endParaRPr b="1" sz="1300">
              <a:solidFill>
                <a:schemeClr val="lt1"/>
              </a:solidFill>
              <a:latin typeface="Oswald"/>
              <a:ea typeface="Oswald"/>
              <a:cs typeface="Oswald"/>
              <a:sym typeface="Oswald"/>
            </a:endParaRPr>
          </a:p>
          <a:p>
            <a:pPr indent="-82550" lvl="0" marL="114300" rtl="0" algn="l">
              <a:spcBef>
                <a:spcPts val="0"/>
              </a:spcBef>
              <a:spcAft>
                <a:spcPts val="0"/>
              </a:spcAft>
              <a:buClr>
                <a:schemeClr val="lt1"/>
              </a:buClr>
              <a:buSzPts val="1300"/>
              <a:buFont typeface="Oswald"/>
              <a:buChar char="●"/>
            </a:pPr>
            <a:r>
              <a:rPr b="1" lang="en" sz="1300">
                <a:solidFill>
                  <a:schemeClr val="lt1"/>
                </a:solidFill>
                <a:latin typeface="Oswald"/>
                <a:ea typeface="Oswald"/>
                <a:cs typeface="Oswald"/>
                <a:sym typeface="Oswald"/>
              </a:rPr>
              <a:t>Soybean oil - the soybean plant can self-pollinate so we could have this type of oil.  However, bees do improve how many plants reproduce each year by 15 - 50%!</a:t>
            </a:r>
            <a:endParaRPr b="1" sz="1300">
              <a:solidFill>
                <a:schemeClr val="lt1"/>
              </a:solidFill>
              <a:latin typeface="Oswald"/>
              <a:ea typeface="Oswald"/>
              <a:cs typeface="Oswald"/>
              <a:sym typeface="Oswald"/>
            </a:endParaRPr>
          </a:p>
          <a:p>
            <a:pPr indent="-82550" lvl="0" marL="114300" rtl="0" algn="l">
              <a:spcBef>
                <a:spcPts val="0"/>
              </a:spcBef>
              <a:spcAft>
                <a:spcPts val="0"/>
              </a:spcAft>
              <a:buClr>
                <a:schemeClr val="lt1"/>
              </a:buClr>
              <a:buSzPts val="1300"/>
              <a:buFont typeface="Oswald"/>
              <a:buChar char="●"/>
            </a:pPr>
            <a:r>
              <a:rPr b="1" lang="en" sz="1300">
                <a:solidFill>
                  <a:schemeClr val="lt1"/>
                </a:solidFill>
                <a:latin typeface="Oswald"/>
                <a:ea typeface="Oswald"/>
                <a:cs typeface="Oswald"/>
                <a:sym typeface="Oswald"/>
              </a:rPr>
              <a:t>The other ingredients that would exist </a:t>
            </a:r>
            <a:r>
              <a:rPr b="1" lang="en" sz="1300">
                <a:solidFill>
                  <a:schemeClr val="lt1"/>
                </a:solidFill>
                <a:latin typeface="Oswald"/>
                <a:ea typeface="Oswald"/>
                <a:cs typeface="Oswald"/>
                <a:sym typeface="Oswald"/>
              </a:rPr>
              <a:t>without bees are corn syrup, egg yolks, and preservatives.</a:t>
            </a:r>
            <a:endParaRPr b="1" sz="1300">
              <a:solidFill>
                <a:schemeClr val="lt1"/>
              </a:solidFill>
              <a:latin typeface="Oswald"/>
              <a:ea typeface="Oswald"/>
              <a:cs typeface="Oswald"/>
              <a:sym typeface="Oswald"/>
            </a:endParaRPr>
          </a:p>
          <a:p>
            <a:pPr indent="0" lvl="0" marL="0" rtl="0" algn="ctr">
              <a:spcBef>
                <a:spcPts val="0"/>
              </a:spcBef>
              <a:spcAft>
                <a:spcPts val="0"/>
              </a:spcAft>
              <a:buNone/>
            </a:pPr>
            <a:r>
              <a:t/>
            </a:r>
            <a:endParaRPr b="1" sz="1300">
              <a:solidFill>
                <a:schemeClr val="lt1"/>
              </a:solidFill>
              <a:latin typeface="Oswald"/>
              <a:ea typeface="Oswald"/>
              <a:cs typeface="Oswald"/>
              <a:sym typeface="Oswald"/>
            </a:endParaRPr>
          </a:p>
          <a:p>
            <a:pPr indent="0" lvl="0" marL="0" rtl="0" algn="ctr">
              <a:spcBef>
                <a:spcPts val="0"/>
              </a:spcBef>
              <a:spcAft>
                <a:spcPts val="0"/>
              </a:spcAft>
              <a:buNone/>
            </a:pPr>
            <a:r>
              <a:t/>
            </a:r>
            <a:endParaRPr b="1" sz="1300">
              <a:solidFill>
                <a:schemeClr val="lt1"/>
              </a:solidFill>
              <a:latin typeface="Oswald"/>
              <a:ea typeface="Oswald"/>
              <a:cs typeface="Oswald"/>
              <a:sym typeface="Oswald"/>
            </a:endParaRPr>
          </a:p>
        </p:txBody>
      </p:sp>
      <p:sp>
        <p:nvSpPr>
          <p:cNvPr id="263" name="Google Shape;263;p34"/>
          <p:cNvSpPr/>
          <p:nvPr/>
        </p:nvSpPr>
        <p:spPr>
          <a:xfrm>
            <a:off x="2361975" y="110375"/>
            <a:ext cx="4248300" cy="627900"/>
          </a:xfrm>
          <a:prstGeom prst="frame">
            <a:avLst>
              <a:gd fmla="val 12500" name="adj1"/>
            </a:avLst>
          </a:prstGeom>
          <a:solidFill>
            <a:srgbClr val="38805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Oswald"/>
                <a:ea typeface="Oswald"/>
                <a:cs typeface="Oswald"/>
                <a:sym typeface="Oswald"/>
              </a:rPr>
              <a:t>We could not have special sauce without the bees!</a:t>
            </a:r>
            <a:endParaRPr sz="2000">
              <a:latin typeface="Oswald"/>
              <a:ea typeface="Oswald"/>
              <a:cs typeface="Oswald"/>
              <a:sym typeface="Oswald"/>
            </a:endParaRPr>
          </a:p>
        </p:txBody>
      </p:sp>
    </p:spTree>
  </p:cSld>
  <p:clrMapOvr>
    <a:masterClrMapping/>
  </p:clrMapOvr>
  <p:transition spd="slow">
    <p:push/>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sp>
        <p:nvSpPr>
          <p:cNvPr id="268" name="Google Shape;268;p35"/>
          <p:cNvSpPr/>
          <p:nvPr/>
        </p:nvSpPr>
        <p:spPr>
          <a:xfrm>
            <a:off x="0" y="0"/>
            <a:ext cx="9144000" cy="51435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0" l="0" r="0" t="-30218"/>
            </a:stretch>
          </a:blipFill>
          <a:ln>
            <a:noFill/>
          </a:ln>
        </p:spPr>
      </p:sp>
      <p:sp>
        <p:nvSpPr>
          <p:cNvPr id="269" name="Google Shape;269;p35"/>
          <p:cNvSpPr txBox="1"/>
          <p:nvPr/>
        </p:nvSpPr>
        <p:spPr>
          <a:xfrm>
            <a:off x="445112" y="538163"/>
            <a:ext cx="8253900" cy="661800"/>
          </a:xfrm>
          <a:prstGeom prst="rect">
            <a:avLst/>
          </a:prstGeom>
          <a:noFill/>
          <a:ln>
            <a:noFill/>
          </a:ln>
        </p:spPr>
        <p:txBody>
          <a:bodyPr anchorCtr="0" anchor="t" bIns="0" lIns="0" spcFirstLastPara="1" rIns="0" wrap="square" tIns="0">
            <a:spAutoFit/>
          </a:bodyPr>
          <a:lstStyle/>
          <a:p>
            <a:pPr indent="0" lvl="0" marL="0" marR="0" rtl="0" algn="ctr">
              <a:lnSpc>
                <a:spcPct val="113000"/>
              </a:lnSpc>
              <a:spcBef>
                <a:spcPts val="0"/>
              </a:spcBef>
              <a:spcAft>
                <a:spcPts val="0"/>
              </a:spcAft>
              <a:buNone/>
            </a:pPr>
            <a:r>
              <a:rPr lang="en" sz="4300">
                <a:solidFill>
                  <a:srgbClr val="388054"/>
                </a:solidFill>
                <a:latin typeface="Oswald"/>
                <a:ea typeface="Oswald"/>
                <a:cs typeface="Oswald"/>
                <a:sym typeface="Oswald"/>
              </a:rPr>
              <a:t>Let’s break it down…</a:t>
            </a:r>
            <a:endParaRPr sz="700"/>
          </a:p>
        </p:txBody>
      </p:sp>
      <p:pic>
        <p:nvPicPr>
          <p:cNvPr id="270" name="Google Shape;270;p35"/>
          <p:cNvPicPr preferRelativeResize="0"/>
          <p:nvPr/>
        </p:nvPicPr>
        <p:blipFill>
          <a:blip r:embed="rId4">
            <a:alphaModFix/>
          </a:blip>
          <a:stretch>
            <a:fillRect/>
          </a:stretch>
        </p:blipFill>
        <p:spPr>
          <a:xfrm>
            <a:off x="445100" y="2110550"/>
            <a:ext cx="4372500" cy="2257300"/>
          </a:xfrm>
          <a:prstGeom prst="rect">
            <a:avLst/>
          </a:prstGeom>
          <a:noFill/>
          <a:ln>
            <a:noFill/>
          </a:ln>
        </p:spPr>
      </p:pic>
      <p:sp>
        <p:nvSpPr>
          <p:cNvPr id="271" name="Google Shape;271;p35"/>
          <p:cNvSpPr/>
          <p:nvPr/>
        </p:nvSpPr>
        <p:spPr>
          <a:xfrm>
            <a:off x="4263175" y="1573275"/>
            <a:ext cx="4505100" cy="1059900"/>
          </a:xfrm>
          <a:prstGeom prst="wedgeRectCallout">
            <a:avLst>
              <a:gd fmla="val -51673" name="adj1"/>
              <a:gd fmla="val 95518" name="adj2"/>
            </a:avLst>
          </a:prstGeom>
          <a:solidFill>
            <a:srgbClr val="38805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700">
                <a:solidFill>
                  <a:schemeClr val="lt1"/>
                </a:solidFill>
                <a:latin typeface="Oswald"/>
                <a:ea typeface="Oswald"/>
                <a:cs typeface="Oswald"/>
                <a:sym typeface="Oswald"/>
              </a:rPr>
              <a:t>Lettuce</a:t>
            </a:r>
            <a:r>
              <a:rPr b="1" lang="en" sz="1700">
                <a:solidFill>
                  <a:schemeClr val="lt1"/>
                </a:solidFill>
                <a:latin typeface="Oswald"/>
                <a:ea typeface="Oswald"/>
                <a:cs typeface="Oswald"/>
                <a:sym typeface="Oswald"/>
              </a:rPr>
              <a:t>: </a:t>
            </a:r>
            <a:endParaRPr b="1" sz="1700">
              <a:solidFill>
                <a:schemeClr val="lt1"/>
              </a:solidFill>
              <a:latin typeface="Oswald"/>
              <a:ea typeface="Oswald"/>
              <a:cs typeface="Oswald"/>
              <a:sym typeface="Oswald"/>
            </a:endParaRPr>
          </a:p>
          <a:p>
            <a:pPr indent="0" lvl="0" marL="0" rtl="0" algn="ctr">
              <a:spcBef>
                <a:spcPts val="0"/>
              </a:spcBef>
              <a:spcAft>
                <a:spcPts val="0"/>
              </a:spcAft>
              <a:buNone/>
            </a:pPr>
            <a:r>
              <a:rPr b="1" lang="en" sz="1700">
                <a:solidFill>
                  <a:schemeClr val="lt1"/>
                </a:solidFill>
                <a:latin typeface="Oswald"/>
                <a:ea typeface="Oswald"/>
                <a:cs typeface="Oswald"/>
                <a:sym typeface="Oswald"/>
              </a:rPr>
              <a:t>Without bees, we would still have lettuce. </a:t>
            </a:r>
            <a:endParaRPr b="1" sz="1700">
              <a:solidFill>
                <a:schemeClr val="lt1"/>
              </a:solidFill>
              <a:latin typeface="Oswald"/>
              <a:ea typeface="Oswald"/>
              <a:cs typeface="Oswald"/>
              <a:sym typeface="Oswald"/>
            </a:endParaRPr>
          </a:p>
        </p:txBody>
      </p:sp>
      <p:pic>
        <p:nvPicPr>
          <p:cNvPr id="272" name="Google Shape;272;p35">
            <a:hlinkClick action="ppaction://hlinksldjump" r:id="rId5"/>
          </p:cNvPr>
          <p:cNvPicPr preferRelativeResize="0"/>
          <p:nvPr/>
        </p:nvPicPr>
        <p:blipFill rotWithShape="1">
          <a:blip r:embed="rId6">
            <a:alphaModFix/>
          </a:blip>
          <a:srcRect b="0" l="7432" r="7424" t="0"/>
          <a:stretch/>
        </p:blipFill>
        <p:spPr>
          <a:xfrm>
            <a:off x="5494050" y="2892425"/>
            <a:ext cx="728025" cy="728025"/>
          </a:xfrm>
          <a:prstGeom prst="rect">
            <a:avLst/>
          </a:prstGeom>
          <a:solidFill>
            <a:srgbClr val="990000"/>
          </a:solidFill>
          <a:ln>
            <a:noFill/>
          </a:ln>
        </p:spPr>
      </p:pic>
      <p:pic>
        <p:nvPicPr>
          <p:cNvPr id="273" name="Google Shape;273;p35">
            <a:hlinkClick action="ppaction://hlinksldjump" r:id="rId7"/>
          </p:cNvPr>
          <p:cNvPicPr preferRelativeResize="0"/>
          <p:nvPr/>
        </p:nvPicPr>
        <p:blipFill rotWithShape="1">
          <a:blip r:embed="rId8">
            <a:alphaModFix/>
          </a:blip>
          <a:srcRect b="3814" l="0" r="0" t="3814"/>
          <a:stretch/>
        </p:blipFill>
        <p:spPr>
          <a:xfrm>
            <a:off x="6809375" y="2892425"/>
            <a:ext cx="728025" cy="728025"/>
          </a:xfrm>
          <a:prstGeom prst="rect">
            <a:avLst/>
          </a:prstGeom>
          <a:solidFill>
            <a:srgbClr val="990000"/>
          </a:solidFill>
          <a:ln>
            <a:noFill/>
          </a:ln>
        </p:spPr>
      </p:pic>
    </p:spTree>
  </p:cSld>
  <p:clrMapOvr>
    <a:masterClrMapping/>
  </p:clrMapOvr>
  <p:transition spd="slow">
    <p:push/>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8B0D8"/>
        </a:solidFill>
      </p:bgPr>
    </p:bg>
    <p:spTree>
      <p:nvGrpSpPr>
        <p:cNvPr id="277" name="Shape 277"/>
        <p:cNvGrpSpPr/>
        <p:nvPr/>
      </p:nvGrpSpPr>
      <p:grpSpPr>
        <a:xfrm>
          <a:off x="0" y="0"/>
          <a:ext cx="0" cy="0"/>
          <a:chOff x="0" y="0"/>
          <a:chExt cx="0" cy="0"/>
        </a:xfrm>
      </p:grpSpPr>
      <p:sp>
        <p:nvSpPr>
          <p:cNvPr id="278" name="Google Shape;278;p36"/>
          <p:cNvSpPr/>
          <p:nvPr/>
        </p:nvSpPr>
        <p:spPr>
          <a:xfrm>
            <a:off x="0" y="0"/>
            <a:ext cx="9144000" cy="51435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mt="52000"/>
            </a:blip>
            <a:stretch>
              <a:fillRect b="0" l="0" r="0" t="-30218"/>
            </a:stretch>
          </a:blipFill>
          <a:ln>
            <a:noFill/>
          </a:ln>
        </p:spPr>
      </p:sp>
      <p:sp>
        <p:nvSpPr>
          <p:cNvPr id="279" name="Google Shape;279;p36"/>
          <p:cNvSpPr txBox="1"/>
          <p:nvPr/>
        </p:nvSpPr>
        <p:spPr>
          <a:xfrm>
            <a:off x="765000" y="1559900"/>
            <a:ext cx="3807000" cy="1870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700">
                <a:solidFill>
                  <a:schemeClr val="lt1"/>
                </a:solidFill>
                <a:latin typeface="Oswald"/>
                <a:ea typeface="Oswald"/>
                <a:cs typeface="Oswald"/>
                <a:sym typeface="Oswald"/>
              </a:rPr>
              <a:t>This one is a little tricky.</a:t>
            </a:r>
            <a:r>
              <a:rPr b="1" lang="en" sz="1700">
                <a:solidFill>
                  <a:schemeClr val="lt1"/>
                </a:solidFill>
                <a:latin typeface="Oswald"/>
                <a:ea typeface="Oswald"/>
                <a:cs typeface="Oswald"/>
                <a:sym typeface="Oswald"/>
              </a:rPr>
              <a:t> </a:t>
            </a:r>
            <a:endParaRPr b="1" sz="1700">
              <a:solidFill>
                <a:schemeClr val="lt1"/>
              </a:solidFill>
              <a:latin typeface="Oswald"/>
              <a:ea typeface="Oswald"/>
              <a:cs typeface="Oswald"/>
              <a:sym typeface="Oswald"/>
            </a:endParaRPr>
          </a:p>
          <a:p>
            <a:pPr indent="0" lvl="0" marL="0" rtl="0" algn="ctr">
              <a:spcBef>
                <a:spcPts val="0"/>
              </a:spcBef>
              <a:spcAft>
                <a:spcPts val="0"/>
              </a:spcAft>
              <a:buNone/>
            </a:pPr>
            <a:r>
              <a:rPr b="1" lang="en" sz="1700">
                <a:solidFill>
                  <a:schemeClr val="lt1"/>
                </a:solidFill>
                <a:latin typeface="Oswald"/>
                <a:ea typeface="Oswald"/>
                <a:cs typeface="Oswald"/>
                <a:sym typeface="Oswald"/>
              </a:rPr>
              <a:t>Lettuce plants CAN self-pollinate, however, bees do a much better job of transporting the pollen between plants.  So, technically, we could have lettuce but there wouldn’t be very much of it.  Also, if it weren’t for bees, the “iceberg” variety of lettuce never would have existed!   </a:t>
            </a:r>
            <a:endParaRPr b="1" sz="1700">
              <a:solidFill>
                <a:schemeClr val="lt1"/>
              </a:solidFill>
              <a:latin typeface="Oswald"/>
              <a:ea typeface="Oswald"/>
              <a:cs typeface="Oswald"/>
              <a:sym typeface="Oswald"/>
            </a:endParaRPr>
          </a:p>
          <a:p>
            <a:pPr indent="0" lvl="0" marL="0" rtl="0" algn="ctr">
              <a:spcBef>
                <a:spcPts val="0"/>
              </a:spcBef>
              <a:spcAft>
                <a:spcPts val="0"/>
              </a:spcAft>
              <a:buNone/>
            </a:pPr>
            <a:r>
              <a:t/>
            </a:r>
            <a:endParaRPr sz="1600">
              <a:solidFill>
                <a:schemeClr val="dk1"/>
              </a:solidFill>
              <a:latin typeface="Calibri"/>
              <a:ea typeface="Calibri"/>
              <a:cs typeface="Calibri"/>
              <a:sym typeface="Calibri"/>
            </a:endParaRPr>
          </a:p>
        </p:txBody>
      </p:sp>
      <p:sp>
        <p:nvSpPr>
          <p:cNvPr id="280" name="Google Shape;280;p36"/>
          <p:cNvSpPr/>
          <p:nvPr/>
        </p:nvSpPr>
        <p:spPr>
          <a:xfrm>
            <a:off x="1243950" y="226700"/>
            <a:ext cx="2849100" cy="1333200"/>
          </a:xfrm>
          <a:prstGeom prst="frame">
            <a:avLst>
              <a:gd fmla="val 12500" name="adj1"/>
            </a:avLst>
          </a:prstGeom>
          <a:solidFill>
            <a:srgbClr val="38805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Oswald"/>
                <a:ea typeface="Oswald"/>
                <a:cs typeface="Oswald"/>
                <a:sym typeface="Oswald"/>
              </a:rPr>
              <a:t>Without bees, we would still have lettuce. </a:t>
            </a:r>
            <a:r>
              <a:rPr lang="en" sz="2000">
                <a:latin typeface="Oswald"/>
                <a:ea typeface="Oswald"/>
                <a:cs typeface="Oswald"/>
                <a:sym typeface="Oswald"/>
              </a:rPr>
              <a:t> </a:t>
            </a:r>
            <a:endParaRPr sz="2000">
              <a:latin typeface="Oswald"/>
              <a:ea typeface="Oswald"/>
              <a:cs typeface="Oswald"/>
              <a:sym typeface="Oswald"/>
            </a:endParaRPr>
          </a:p>
        </p:txBody>
      </p:sp>
      <p:sp>
        <p:nvSpPr>
          <p:cNvPr id="281" name="Google Shape;281;p36"/>
          <p:cNvSpPr/>
          <p:nvPr/>
        </p:nvSpPr>
        <p:spPr>
          <a:xfrm>
            <a:off x="4871584" y="1190118"/>
            <a:ext cx="4035555" cy="3219681"/>
          </a:xfrm>
          <a:custGeom>
            <a:rect b="b" l="l" r="r" t="t"/>
            <a:pathLst>
              <a:path extrusionOk="0" h="1352807" w="1524289">
                <a:moveTo>
                  <a:pt x="0" y="0"/>
                </a:moveTo>
                <a:lnTo>
                  <a:pt x="1524289" y="0"/>
                </a:lnTo>
                <a:lnTo>
                  <a:pt x="1524289" y="1352807"/>
                </a:lnTo>
                <a:lnTo>
                  <a:pt x="0" y="1352807"/>
                </a:lnTo>
                <a:lnTo>
                  <a:pt x="0" y="0"/>
                </a:lnTo>
                <a:close/>
              </a:path>
            </a:pathLst>
          </a:custGeom>
          <a:blipFill rotWithShape="1">
            <a:blip r:embed="rId4">
              <a:alphaModFix/>
            </a:blip>
            <a:stretch>
              <a:fillRect b="0" l="0" r="0" t="0"/>
            </a:stretch>
          </a:blipFill>
          <a:ln>
            <a:noFill/>
          </a:ln>
        </p:spPr>
      </p:sp>
      <p:pic>
        <p:nvPicPr>
          <p:cNvPr id="282" name="Google Shape;282;p36"/>
          <p:cNvPicPr preferRelativeResize="0"/>
          <p:nvPr/>
        </p:nvPicPr>
        <p:blipFill>
          <a:blip r:embed="rId5">
            <a:alphaModFix/>
          </a:blip>
          <a:stretch>
            <a:fillRect/>
          </a:stretch>
        </p:blipFill>
        <p:spPr>
          <a:xfrm>
            <a:off x="3635925" y="4022725"/>
            <a:ext cx="694950" cy="694950"/>
          </a:xfrm>
          <a:prstGeom prst="rect">
            <a:avLst/>
          </a:prstGeom>
          <a:noFill/>
          <a:ln>
            <a:noFill/>
          </a:ln>
        </p:spPr>
      </p:pic>
      <p:pic>
        <p:nvPicPr>
          <p:cNvPr id="283" name="Google Shape;283;p36"/>
          <p:cNvPicPr preferRelativeResize="0"/>
          <p:nvPr/>
        </p:nvPicPr>
        <p:blipFill>
          <a:blip r:embed="rId5">
            <a:alphaModFix/>
          </a:blip>
          <a:stretch>
            <a:fillRect/>
          </a:stretch>
        </p:blipFill>
        <p:spPr>
          <a:xfrm>
            <a:off x="2731650" y="4022725"/>
            <a:ext cx="694950" cy="694950"/>
          </a:xfrm>
          <a:prstGeom prst="rect">
            <a:avLst/>
          </a:prstGeom>
          <a:noFill/>
          <a:ln>
            <a:noFill/>
          </a:ln>
        </p:spPr>
      </p:pic>
      <p:pic>
        <p:nvPicPr>
          <p:cNvPr id="284" name="Google Shape;284;p36"/>
          <p:cNvPicPr preferRelativeResize="0"/>
          <p:nvPr/>
        </p:nvPicPr>
        <p:blipFill>
          <a:blip r:embed="rId5">
            <a:alphaModFix/>
          </a:blip>
          <a:stretch>
            <a:fillRect/>
          </a:stretch>
        </p:blipFill>
        <p:spPr>
          <a:xfrm>
            <a:off x="1827375" y="4022725"/>
            <a:ext cx="694950" cy="694950"/>
          </a:xfrm>
          <a:prstGeom prst="rect">
            <a:avLst/>
          </a:prstGeom>
          <a:noFill/>
          <a:ln>
            <a:noFill/>
          </a:ln>
        </p:spPr>
      </p:pic>
      <p:pic>
        <p:nvPicPr>
          <p:cNvPr id="285" name="Google Shape;285;p36"/>
          <p:cNvPicPr preferRelativeResize="0"/>
          <p:nvPr/>
        </p:nvPicPr>
        <p:blipFill>
          <a:blip r:embed="rId5">
            <a:alphaModFix/>
          </a:blip>
          <a:stretch>
            <a:fillRect/>
          </a:stretch>
        </p:blipFill>
        <p:spPr>
          <a:xfrm>
            <a:off x="923100" y="4022725"/>
            <a:ext cx="694950" cy="694950"/>
          </a:xfrm>
          <a:prstGeom prst="rect">
            <a:avLst/>
          </a:prstGeom>
          <a:noFill/>
          <a:ln>
            <a:noFill/>
          </a:ln>
        </p:spPr>
      </p:pic>
    </p:spTree>
  </p:cSld>
  <p:clrMapOvr>
    <a:masterClrMapping/>
  </p:clrMapOvr>
  <p:transition spd="slow">
    <p:push/>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sp>
        <p:nvSpPr>
          <p:cNvPr id="290" name="Google Shape;290;p37"/>
          <p:cNvSpPr/>
          <p:nvPr/>
        </p:nvSpPr>
        <p:spPr>
          <a:xfrm>
            <a:off x="0" y="0"/>
            <a:ext cx="9144000" cy="51435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0" l="0" r="0" t="-30218"/>
            </a:stretch>
          </a:blipFill>
          <a:ln>
            <a:noFill/>
          </a:ln>
        </p:spPr>
      </p:sp>
      <p:sp>
        <p:nvSpPr>
          <p:cNvPr id="291" name="Google Shape;291;p37"/>
          <p:cNvSpPr txBox="1"/>
          <p:nvPr/>
        </p:nvSpPr>
        <p:spPr>
          <a:xfrm>
            <a:off x="445112" y="538163"/>
            <a:ext cx="8253900" cy="661800"/>
          </a:xfrm>
          <a:prstGeom prst="rect">
            <a:avLst/>
          </a:prstGeom>
          <a:noFill/>
          <a:ln>
            <a:noFill/>
          </a:ln>
        </p:spPr>
        <p:txBody>
          <a:bodyPr anchorCtr="0" anchor="t" bIns="0" lIns="0" spcFirstLastPara="1" rIns="0" wrap="square" tIns="0">
            <a:spAutoFit/>
          </a:bodyPr>
          <a:lstStyle/>
          <a:p>
            <a:pPr indent="0" lvl="0" marL="0" marR="0" rtl="0" algn="ctr">
              <a:lnSpc>
                <a:spcPct val="113000"/>
              </a:lnSpc>
              <a:spcBef>
                <a:spcPts val="0"/>
              </a:spcBef>
              <a:spcAft>
                <a:spcPts val="0"/>
              </a:spcAft>
              <a:buNone/>
            </a:pPr>
            <a:r>
              <a:rPr lang="en" sz="4300">
                <a:solidFill>
                  <a:srgbClr val="388054"/>
                </a:solidFill>
                <a:latin typeface="Oswald"/>
                <a:ea typeface="Oswald"/>
                <a:cs typeface="Oswald"/>
                <a:sym typeface="Oswald"/>
              </a:rPr>
              <a:t>Let’s break it down…</a:t>
            </a:r>
            <a:endParaRPr sz="700"/>
          </a:p>
        </p:txBody>
      </p:sp>
      <p:pic>
        <p:nvPicPr>
          <p:cNvPr id="292" name="Google Shape;292;p37"/>
          <p:cNvPicPr preferRelativeResize="0"/>
          <p:nvPr/>
        </p:nvPicPr>
        <p:blipFill>
          <a:blip r:embed="rId4">
            <a:alphaModFix/>
          </a:blip>
          <a:stretch>
            <a:fillRect/>
          </a:stretch>
        </p:blipFill>
        <p:spPr>
          <a:xfrm>
            <a:off x="445100" y="2110550"/>
            <a:ext cx="4372500" cy="2257300"/>
          </a:xfrm>
          <a:prstGeom prst="rect">
            <a:avLst/>
          </a:prstGeom>
          <a:noFill/>
          <a:ln>
            <a:noFill/>
          </a:ln>
        </p:spPr>
      </p:pic>
      <p:sp>
        <p:nvSpPr>
          <p:cNvPr id="293" name="Google Shape;293;p37"/>
          <p:cNvSpPr/>
          <p:nvPr/>
        </p:nvSpPr>
        <p:spPr>
          <a:xfrm>
            <a:off x="4263175" y="1573275"/>
            <a:ext cx="4505100" cy="1059900"/>
          </a:xfrm>
          <a:prstGeom prst="wedgeRectCallout">
            <a:avLst>
              <a:gd fmla="val -51673" name="adj1"/>
              <a:gd fmla="val 95518" name="adj2"/>
            </a:avLst>
          </a:prstGeom>
          <a:solidFill>
            <a:srgbClr val="38805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700">
                <a:solidFill>
                  <a:schemeClr val="lt1"/>
                </a:solidFill>
                <a:latin typeface="Oswald"/>
                <a:ea typeface="Oswald"/>
                <a:cs typeface="Oswald"/>
                <a:sym typeface="Oswald"/>
              </a:rPr>
              <a:t>Cheese</a:t>
            </a:r>
            <a:r>
              <a:rPr b="1" lang="en" sz="1700">
                <a:solidFill>
                  <a:schemeClr val="lt1"/>
                </a:solidFill>
                <a:latin typeface="Oswald"/>
                <a:ea typeface="Oswald"/>
                <a:cs typeface="Oswald"/>
                <a:sym typeface="Oswald"/>
              </a:rPr>
              <a:t>: </a:t>
            </a:r>
            <a:endParaRPr b="1" sz="1700">
              <a:solidFill>
                <a:schemeClr val="lt1"/>
              </a:solidFill>
              <a:latin typeface="Oswald"/>
              <a:ea typeface="Oswald"/>
              <a:cs typeface="Oswald"/>
              <a:sym typeface="Oswald"/>
            </a:endParaRPr>
          </a:p>
          <a:p>
            <a:pPr indent="0" lvl="0" marL="0" rtl="0" algn="ctr">
              <a:spcBef>
                <a:spcPts val="0"/>
              </a:spcBef>
              <a:spcAft>
                <a:spcPts val="0"/>
              </a:spcAft>
              <a:buNone/>
            </a:pPr>
            <a:r>
              <a:rPr b="1" lang="en" sz="1700">
                <a:solidFill>
                  <a:schemeClr val="lt1"/>
                </a:solidFill>
                <a:latin typeface="Oswald"/>
                <a:ea typeface="Oswald"/>
                <a:cs typeface="Oswald"/>
                <a:sym typeface="Oswald"/>
              </a:rPr>
              <a:t>Without bees, we would still have cheese. </a:t>
            </a:r>
            <a:endParaRPr b="1" sz="1700">
              <a:solidFill>
                <a:schemeClr val="lt1"/>
              </a:solidFill>
              <a:latin typeface="Oswald"/>
              <a:ea typeface="Oswald"/>
              <a:cs typeface="Oswald"/>
              <a:sym typeface="Oswald"/>
            </a:endParaRPr>
          </a:p>
        </p:txBody>
      </p:sp>
      <p:pic>
        <p:nvPicPr>
          <p:cNvPr id="294" name="Google Shape;294;p37">
            <a:hlinkClick action="ppaction://hlinksldjump" r:id="rId5"/>
          </p:cNvPr>
          <p:cNvPicPr preferRelativeResize="0"/>
          <p:nvPr/>
        </p:nvPicPr>
        <p:blipFill rotWithShape="1">
          <a:blip r:embed="rId6">
            <a:alphaModFix/>
          </a:blip>
          <a:srcRect b="0" l="7432" r="7424" t="0"/>
          <a:stretch/>
        </p:blipFill>
        <p:spPr>
          <a:xfrm>
            <a:off x="5494050" y="2892425"/>
            <a:ext cx="728025" cy="728025"/>
          </a:xfrm>
          <a:prstGeom prst="rect">
            <a:avLst/>
          </a:prstGeom>
          <a:solidFill>
            <a:srgbClr val="990000"/>
          </a:solidFill>
          <a:ln>
            <a:noFill/>
          </a:ln>
        </p:spPr>
      </p:pic>
      <p:pic>
        <p:nvPicPr>
          <p:cNvPr id="295" name="Google Shape;295;p37">
            <a:hlinkClick action="ppaction://hlinksldjump" r:id="rId7"/>
          </p:cNvPr>
          <p:cNvPicPr preferRelativeResize="0"/>
          <p:nvPr/>
        </p:nvPicPr>
        <p:blipFill rotWithShape="1">
          <a:blip r:embed="rId8">
            <a:alphaModFix/>
          </a:blip>
          <a:srcRect b="3814" l="0" r="0" t="3814"/>
          <a:stretch/>
        </p:blipFill>
        <p:spPr>
          <a:xfrm>
            <a:off x="6809375" y="2892425"/>
            <a:ext cx="728025" cy="728025"/>
          </a:xfrm>
          <a:prstGeom prst="rect">
            <a:avLst/>
          </a:prstGeom>
          <a:solidFill>
            <a:srgbClr val="990000"/>
          </a:solidFill>
          <a:ln>
            <a:noFill/>
          </a:ln>
        </p:spPr>
      </p:pic>
    </p:spTree>
  </p:cSld>
  <p:clrMapOvr>
    <a:masterClrMapping/>
  </p:clrMapOvr>
  <p:transition spd="slow">
    <p:push/>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9" name="Shape 299"/>
        <p:cNvGrpSpPr/>
        <p:nvPr/>
      </p:nvGrpSpPr>
      <p:grpSpPr>
        <a:xfrm>
          <a:off x="0" y="0"/>
          <a:ext cx="0" cy="0"/>
          <a:chOff x="0" y="0"/>
          <a:chExt cx="0" cy="0"/>
        </a:xfrm>
      </p:grpSpPr>
      <p:sp>
        <p:nvSpPr>
          <p:cNvPr id="300" name="Google Shape;300;p38"/>
          <p:cNvSpPr/>
          <p:nvPr/>
        </p:nvSpPr>
        <p:spPr>
          <a:xfrm>
            <a:off x="0" y="0"/>
            <a:ext cx="9144000" cy="51435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0" l="0" r="0" t="-30218"/>
            </a:stretch>
          </a:blipFill>
          <a:ln>
            <a:noFill/>
          </a:ln>
        </p:spPr>
      </p:sp>
      <p:sp>
        <p:nvSpPr>
          <p:cNvPr id="301" name="Google Shape;301;p38"/>
          <p:cNvSpPr/>
          <p:nvPr/>
        </p:nvSpPr>
        <p:spPr>
          <a:xfrm>
            <a:off x="2319450" y="1678650"/>
            <a:ext cx="4505100" cy="1786200"/>
          </a:xfrm>
          <a:prstGeom prst="wedgeRectCallout">
            <a:avLst>
              <a:gd fmla="val -23388" name="adj1"/>
              <a:gd fmla="val 49335" name="adj2"/>
            </a:avLst>
          </a:prstGeom>
          <a:solidFill>
            <a:srgbClr val="CC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700">
                <a:solidFill>
                  <a:schemeClr val="lt1"/>
                </a:solidFill>
                <a:latin typeface="Oswald"/>
                <a:ea typeface="Oswald"/>
                <a:cs typeface="Oswald"/>
                <a:sym typeface="Oswald"/>
              </a:rPr>
              <a:t>Cheese</a:t>
            </a:r>
            <a:r>
              <a:rPr b="1" lang="en" sz="1700">
                <a:solidFill>
                  <a:schemeClr val="lt1"/>
                </a:solidFill>
                <a:latin typeface="Oswald"/>
                <a:ea typeface="Oswald"/>
                <a:cs typeface="Oswald"/>
                <a:sym typeface="Oswald"/>
              </a:rPr>
              <a:t>: </a:t>
            </a:r>
            <a:endParaRPr b="1" sz="1700">
              <a:solidFill>
                <a:schemeClr val="lt1"/>
              </a:solidFill>
              <a:latin typeface="Oswald"/>
              <a:ea typeface="Oswald"/>
              <a:cs typeface="Oswald"/>
              <a:sym typeface="Oswald"/>
            </a:endParaRPr>
          </a:p>
          <a:p>
            <a:pPr indent="0" lvl="0" marL="0" rtl="0" algn="ctr">
              <a:spcBef>
                <a:spcPts val="0"/>
              </a:spcBef>
              <a:spcAft>
                <a:spcPts val="0"/>
              </a:spcAft>
              <a:buNone/>
            </a:pPr>
            <a:r>
              <a:rPr b="1" lang="en" sz="1700">
                <a:solidFill>
                  <a:schemeClr val="lt1"/>
                </a:solidFill>
                <a:latin typeface="Oswald"/>
                <a:ea typeface="Oswald"/>
                <a:cs typeface="Oswald"/>
                <a:sym typeface="Oswald"/>
              </a:rPr>
              <a:t>OH NO!!</a:t>
            </a:r>
            <a:endParaRPr b="1" sz="1700">
              <a:solidFill>
                <a:schemeClr val="lt1"/>
              </a:solidFill>
              <a:latin typeface="Oswald"/>
              <a:ea typeface="Oswald"/>
              <a:cs typeface="Oswald"/>
              <a:sym typeface="Oswald"/>
            </a:endParaRPr>
          </a:p>
          <a:p>
            <a:pPr indent="0" lvl="0" marL="0" rtl="0" algn="ctr">
              <a:spcBef>
                <a:spcPts val="0"/>
              </a:spcBef>
              <a:spcAft>
                <a:spcPts val="0"/>
              </a:spcAft>
              <a:buNone/>
            </a:pPr>
            <a:r>
              <a:rPr b="1" lang="en" sz="1700">
                <a:solidFill>
                  <a:schemeClr val="lt1"/>
                </a:solidFill>
                <a:latin typeface="Oswald"/>
                <a:ea typeface="Oswald"/>
                <a:cs typeface="Oswald"/>
                <a:sym typeface="Oswald"/>
              </a:rPr>
              <a:t>We could not have cheese without bees!</a:t>
            </a:r>
            <a:endParaRPr b="1" sz="1700">
              <a:solidFill>
                <a:schemeClr val="lt1"/>
              </a:solidFill>
              <a:latin typeface="Oswald"/>
              <a:ea typeface="Oswald"/>
              <a:cs typeface="Oswald"/>
              <a:sym typeface="Oswald"/>
            </a:endParaRPr>
          </a:p>
          <a:p>
            <a:pPr indent="0" lvl="0" marL="0" rtl="0" algn="ctr">
              <a:spcBef>
                <a:spcPts val="0"/>
              </a:spcBef>
              <a:spcAft>
                <a:spcPts val="0"/>
              </a:spcAft>
              <a:buNone/>
            </a:pPr>
            <a:r>
              <a:rPr b="1" lang="en" sz="1700">
                <a:solidFill>
                  <a:schemeClr val="lt1"/>
                </a:solidFill>
                <a:latin typeface="Oswald"/>
                <a:ea typeface="Oswald"/>
                <a:cs typeface="Oswald"/>
                <a:sym typeface="Oswald"/>
              </a:rPr>
              <a:t>Click the cow to find out why.</a:t>
            </a:r>
            <a:endParaRPr b="1" sz="1700">
              <a:solidFill>
                <a:schemeClr val="lt1"/>
              </a:solidFill>
              <a:latin typeface="Oswald"/>
              <a:ea typeface="Oswald"/>
              <a:cs typeface="Oswald"/>
              <a:sym typeface="Oswald"/>
            </a:endParaRPr>
          </a:p>
        </p:txBody>
      </p:sp>
      <p:pic>
        <p:nvPicPr>
          <p:cNvPr id="302" name="Google Shape;302;p38"/>
          <p:cNvPicPr preferRelativeResize="0"/>
          <p:nvPr/>
        </p:nvPicPr>
        <p:blipFill>
          <a:blip r:embed="rId4">
            <a:alphaModFix/>
          </a:blip>
          <a:stretch>
            <a:fillRect/>
          </a:stretch>
        </p:blipFill>
        <p:spPr>
          <a:xfrm>
            <a:off x="2034863" y="442850"/>
            <a:ext cx="1041126" cy="1041126"/>
          </a:xfrm>
          <a:prstGeom prst="rect">
            <a:avLst/>
          </a:prstGeom>
          <a:noFill/>
          <a:ln>
            <a:noFill/>
          </a:ln>
        </p:spPr>
      </p:pic>
      <p:sp>
        <p:nvSpPr>
          <p:cNvPr id="303" name="Google Shape;303;p38"/>
          <p:cNvSpPr/>
          <p:nvPr/>
        </p:nvSpPr>
        <p:spPr>
          <a:xfrm>
            <a:off x="3147450" y="296813"/>
            <a:ext cx="2849100" cy="1333200"/>
          </a:xfrm>
          <a:prstGeom prst="frame">
            <a:avLst>
              <a:gd fmla="val 12500" name="adj1"/>
            </a:avLst>
          </a:prstGeom>
          <a:solidFill>
            <a:srgbClr val="38805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Oswald"/>
                <a:ea typeface="Oswald"/>
                <a:cs typeface="Oswald"/>
                <a:sym typeface="Oswald"/>
              </a:rPr>
              <a:t>Without bees, we could still have the cheese. </a:t>
            </a:r>
            <a:r>
              <a:rPr lang="en" sz="2000">
                <a:latin typeface="Oswald"/>
                <a:ea typeface="Oswald"/>
                <a:cs typeface="Oswald"/>
                <a:sym typeface="Oswald"/>
              </a:rPr>
              <a:t> </a:t>
            </a:r>
            <a:endParaRPr sz="2000">
              <a:latin typeface="Oswald"/>
              <a:ea typeface="Oswald"/>
              <a:cs typeface="Oswald"/>
              <a:sym typeface="Oswald"/>
            </a:endParaRPr>
          </a:p>
          <a:p>
            <a:pPr indent="0" lvl="0" marL="0" rtl="0" algn="ctr">
              <a:spcBef>
                <a:spcPts val="0"/>
              </a:spcBef>
              <a:spcAft>
                <a:spcPts val="0"/>
              </a:spcAft>
              <a:buNone/>
            </a:pPr>
            <a:r>
              <a:rPr lang="en" sz="2000">
                <a:solidFill>
                  <a:schemeClr val="dk1"/>
                </a:solidFill>
                <a:latin typeface="Oswald"/>
                <a:ea typeface="Oswald"/>
                <a:cs typeface="Oswald"/>
                <a:sym typeface="Oswald"/>
              </a:rPr>
              <a:t>This statement is </a:t>
            </a:r>
            <a:r>
              <a:rPr b="1" lang="en" sz="2000" u="sng">
                <a:solidFill>
                  <a:schemeClr val="dk1"/>
                </a:solidFill>
                <a:latin typeface="Oswald"/>
                <a:ea typeface="Oswald"/>
                <a:cs typeface="Oswald"/>
                <a:sym typeface="Oswald"/>
              </a:rPr>
              <a:t>false</a:t>
            </a:r>
            <a:r>
              <a:rPr lang="en" sz="2000">
                <a:solidFill>
                  <a:schemeClr val="dk1"/>
                </a:solidFill>
                <a:latin typeface="Oswald"/>
                <a:ea typeface="Oswald"/>
                <a:cs typeface="Oswald"/>
                <a:sym typeface="Oswald"/>
              </a:rPr>
              <a:t>.</a:t>
            </a:r>
            <a:endParaRPr sz="2000">
              <a:latin typeface="Oswald"/>
              <a:ea typeface="Oswald"/>
              <a:cs typeface="Oswald"/>
              <a:sym typeface="Oswald"/>
            </a:endParaRPr>
          </a:p>
        </p:txBody>
      </p:sp>
      <p:sp>
        <p:nvSpPr>
          <p:cNvPr id="304" name="Google Shape;304;p38">
            <a:hlinkClick action="ppaction://hlinksldjump" r:id="rId5"/>
          </p:cNvPr>
          <p:cNvSpPr/>
          <p:nvPr/>
        </p:nvSpPr>
        <p:spPr>
          <a:xfrm>
            <a:off x="5530576" y="3232751"/>
            <a:ext cx="3575298" cy="1870537"/>
          </a:xfrm>
          <a:custGeom>
            <a:rect b="b" l="l" r="r" t="t"/>
            <a:pathLst>
              <a:path extrusionOk="0" h="1268161" w="2037207">
                <a:moveTo>
                  <a:pt x="0" y="0"/>
                </a:moveTo>
                <a:lnTo>
                  <a:pt x="2037206" y="0"/>
                </a:lnTo>
                <a:lnTo>
                  <a:pt x="2037206" y="1268161"/>
                </a:lnTo>
                <a:lnTo>
                  <a:pt x="0" y="1268161"/>
                </a:lnTo>
                <a:lnTo>
                  <a:pt x="0" y="0"/>
                </a:lnTo>
                <a:close/>
              </a:path>
            </a:pathLst>
          </a:custGeom>
          <a:blipFill rotWithShape="1">
            <a:blip r:embed="rId6">
              <a:alphaModFix/>
            </a:blip>
            <a:stretch>
              <a:fillRect b="0" l="0" r="0" t="0"/>
            </a:stretch>
          </a:blipFill>
          <a:ln>
            <a:noFill/>
          </a:ln>
        </p:spPr>
      </p:sp>
      <p:sp>
        <p:nvSpPr>
          <p:cNvPr id="305" name="Google Shape;305;p38"/>
          <p:cNvSpPr/>
          <p:nvPr/>
        </p:nvSpPr>
        <p:spPr>
          <a:xfrm rot="2102333">
            <a:off x="1792661" y="3660985"/>
            <a:ext cx="364414" cy="371851"/>
          </a:xfrm>
          <a:custGeom>
            <a:rect b="b" l="l" r="r" t="t"/>
            <a:pathLst>
              <a:path extrusionOk="0" h="742580" w="727728">
                <a:moveTo>
                  <a:pt x="0" y="0"/>
                </a:moveTo>
                <a:lnTo>
                  <a:pt x="727729" y="0"/>
                </a:lnTo>
                <a:lnTo>
                  <a:pt x="727729" y="742580"/>
                </a:lnTo>
                <a:lnTo>
                  <a:pt x="0" y="742580"/>
                </a:lnTo>
                <a:lnTo>
                  <a:pt x="0" y="0"/>
                </a:lnTo>
                <a:close/>
              </a:path>
            </a:pathLst>
          </a:custGeom>
          <a:blipFill rotWithShape="1">
            <a:blip r:embed="rId7">
              <a:alphaModFix/>
            </a:blip>
            <a:stretch>
              <a:fillRect b="0" l="0" r="0" t="0"/>
            </a:stretch>
          </a:blipFill>
          <a:ln>
            <a:noFill/>
          </a:ln>
        </p:spPr>
      </p:sp>
      <p:sp>
        <p:nvSpPr>
          <p:cNvPr id="306" name="Google Shape;306;p38"/>
          <p:cNvSpPr/>
          <p:nvPr/>
        </p:nvSpPr>
        <p:spPr>
          <a:xfrm rot="-3150068">
            <a:off x="637866" y="1333248"/>
            <a:ext cx="364614" cy="372055"/>
          </a:xfrm>
          <a:custGeom>
            <a:rect b="b" l="l" r="r" t="t"/>
            <a:pathLst>
              <a:path extrusionOk="0" h="742580" w="727728">
                <a:moveTo>
                  <a:pt x="0" y="0"/>
                </a:moveTo>
                <a:lnTo>
                  <a:pt x="727729" y="0"/>
                </a:lnTo>
                <a:lnTo>
                  <a:pt x="727729" y="742580"/>
                </a:lnTo>
                <a:lnTo>
                  <a:pt x="0" y="742580"/>
                </a:lnTo>
                <a:lnTo>
                  <a:pt x="0" y="0"/>
                </a:lnTo>
                <a:close/>
              </a:path>
            </a:pathLst>
          </a:custGeom>
          <a:blipFill rotWithShape="1">
            <a:blip r:embed="rId7">
              <a:alphaModFix/>
            </a:blip>
            <a:stretch>
              <a:fillRect b="0" l="0" r="0" t="0"/>
            </a:stretch>
          </a:blipFill>
          <a:ln>
            <a:noFill/>
          </a:ln>
        </p:spPr>
      </p:sp>
      <p:sp>
        <p:nvSpPr>
          <p:cNvPr id="307" name="Google Shape;307;p38"/>
          <p:cNvSpPr/>
          <p:nvPr/>
        </p:nvSpPr>
        <p:spPr>
          <a:xfrm rot="6554972">
            <a:off x="7915461" y="1602200"/>
            <a:ext cx="364214" cy="371647"/>
          </a:xfrm>
          <a:custGeom>
            <a:rect b="b" l="l" r="r" t="t"/>
            <a:pathLst>
              <a:path extrusionOk="0" h="742580" w="727728">
                <a:moveTo>
                  <a:pt x="0" y="0"/>
                </a:moveTo>
                <a:lnTo>
                  <a:pt x="727729" y="0"/>
                </a:lnTo>
                <a:lnTo>
                  <a:pt x="727729" y="742580"/>
                </a:lnTo>
                <a:lnTo>
                  <a:pt x="0" y="742580"/>
                </a:lnTo>
                <a:lnTo>
                  <a:pt x="0" y="0"/>
                </a:lnTo>
                <a:close/>
              </a:path>
            </a:pathLst>
          </a:custGeom>
          <a:blipFill rotWithShape="1">
            <a:blip r:embed="rId7">
              <a:alphaModFix/>
            </a:blip>
            <a:stretch>
              <a:fillRect b="0" l="0" r="0" t="0"/>
            </a:stretch>
          </a:blipFill>
          <a:ln>
            <a:noFill/>
          </a:ln>
        </p:spPr>
      </p:sp>
    </p:spTree>
  </p:cSld>
  <p:clrMapOvr>
    <a:masterClrMapping/>
  </p:clrMapOvr>
  <p:transition spd="slow">
    <p:push/>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1" name="Shape 311"/>
        <p:cNvGrpSpPr/>
        <p:nvPr/>
      </p:nvGrpSpPr>
      <p:grpSpPr>
        <a:xfrm>
          <a:off x="0" y="0"/>
          <a:ext cx="0" cy="0"/>
          <a:chOff x="0" y="0"/>
          <a:chExt cx="0" cy="0"/>
        </a:xfrm>
      </p:grpSpPr>
      <p:sp>
        <p:nvSpPr>
          <p:cNvPr id="312" name="Google Shape;312;p39"/>
          <p:cNvSpPr/>
          <p:nvPr/>
        </p:nvSpPr>
        <p:spPr>
          <a:xfrm>
            <a:off x="0" y="0"/>
            <a:ext cx="9144000" cy="51435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0" l="0" r="0" t="-30218"/>
            </a:stretch>
          </a:blipFill>
          <a:ln>
            <a:noFill/>
          </a:ln>
        </p:spPr>
      </p:sp>
      <p:sp>
        <p:nvSpPr>
          <p:cNvPr id="313" name="Google Shape;313;p39"/>
          <p:cNvSpPr/>
          <p:nvPr/>
        </p:nvSpPr>
        <p:spPr>
          <a:xfrm>
            <a:off x="2381625" y="1678650"/>
            <a:ext cx="4505100" cy="1786200"/>
          </a:xfrm>
          <a:prstGeom prst="wedgeRectCallout">
            <a:avLst>
              <a:gd fmla="val -23388" name="adj1"/>
              <a:gd fmla="val 49335" name="adj2"/>
            </a:avLst>
          </a:prstGeom>
          <a:solidFill>
            <a:srgbClr val="CC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700">
                <a:solidFill>
                  <a:schemeClr val="lt1"/>
                </a:solidFill>
                <a:latin typeface="Oswald"/>
                <a:ea typeface="Oswald"/>
                <a:cs typeface="Oswald"/>
                <a:sym typeface="Oswald"/>
              </a:rPr>
              <a:t>Cheese</a:t>
            </a:r>
            <a:r>
              <a:rPr b="1" lang="en" sz="1700">
                <a:solidFill>
                  <a:schemeClr val="lt1"/>
                </a:solidFill>
                <a:latin typeface="Oswald"/>
                <a:ea typeface="Oswald"/>
                <a:cs typeface="Oswald"/>
                <a:sym typeface="Oswald"/>
              </a:rPr>
              <a:t>: </a:t>
            </a:r>
            <a:endParaRPr b="1" sz="1700">
              <a:solidFill>
                <a:schemeClr val="lt1"/>
              </a:solidFill>
              <a:latin typeface="Oswald"/>
              <a:ea typeface="Oswald"/>
              <a:cs typeface="Oswald"/>
              <a:sym typeface="Oswald"/>
            </a:endParaRPr>
          </a:p>
          <a:p>
            <a:pPr indent="0" lvl="0" marL="0" rtl="0" algn="ctr">
              <a:spcBef>
                <a:spcPts val="0"/>
              </a:spcBef>
              <a:spcAft>
                <a:spcPts val="0"/>
              </a:spcAft>
              <a:buNone/>
            </a:pPr>
            <a:r>
              <a:rPr b="1" lang="en" sz="1700">
                <a:solidFill>
                  <a:schemeClr val="lt1"/>
                </a:solidFill>
                <a:latin typeface="Oswald"/>
                <a:ea typeface="Oswald"/>
                <a:cs typeface="Oswald"/>
                <a:sym typeface="Oswald"/>
              </a:rPr>
              <a:t>You are correct!</a:t>
            </a:r>
            <a:endParaRPr b="1" sz="1700">
              <a:solidFill>
                <a:schemeClr val="lt1"/>
              </a:solidFill>
              <a:latin typeface="Oswald"/>
              <a:ea typeface="Oswald"/>
              <a:cs typeface="Oswald"/>
              <a:sym typeface="Oswald"/>
            </a:endParaRPr>
          </a:p>
          <a:p>
            <a:pPr indent="0" lvl="0" marL="0" rtl="0" algn="ctr">
              <a:spcBef>
                <a:spcPts val="0"/>
              </a:spcBef>
              <a:spcAft>
                <a:spcPts val="0"/>
              </a:spcAft>
              <a:buNone/>
            </a:pPr>
            <a:r>
              <a:rPr b="1" lang="en" sz="1700">
                <a:solidFill>
                  <a:schemeClr val="lt1"/>
                </a:solidFill>
                <a:latin typeface="Oswald"/>
                <a:ea typeface="Oswald"/>
                <a:cs typeface="Oswald"/>
                <a:sym typeface="Oswald"/>
              </a:rPr>
              <a:t>We could not have cheese without bees!</a:t>
            </a:r>
            <a:endParaRPr b="1" sz="1700">
              <a:solidFill>
                <a:schemeClr val="lt1"/>
              </a:solidFill>
              <a:latin typeface="Oswald"/>
              <a:ea typeface="Oswald"/>
              <a:cs typeface="Oswald"/>
              <a:sym typeface="Oswald"/>
            </a:endParaRPr>
          </a:p>
          <a:p>
            <a:pPr indent="0" lvl="0" marL="0" rtl="0" algn="ctr">
              <a:spcBef>
                <a:spcPts val="0"/>
              </a:spcBef>
              <a:spcAft>
                <a:spcPts val="0"/>
              </a:spcAft>
              <a:buNone/>
            </a:pPr>
            <a:r>
              <a:rPr b="1" lang="en" sz="1700">
                <a:solidFill>
                  <a:schemeClr val="lt1"/>
                </a:solidFill>
                <a:latin typeface="Oswald"/>
                <a:ea typeface="Oswald"/>
                <a:cs typeface="Oswald"/>
                <a:sym typeface="Oswald"/>
              </a:rPr>
              <a:t>Click the cow to find out why.</a:t>
            </a:r>
            <a:endParaRPr b="1" sz="1700">
              <a:solidFill>
                <a:schemeClr val="lt1"/>
              </a:solidFill>
              <a:latin typeface="Oswald"/>
              <a:ea typeface="Oswald"/>
              <a:cs typeface="Oswald"/>
              <a:sym typeface="Oswald"/>
            </a:endParaRPr>
          </a:p>
        </p:txBody>
      </p:sp>
      <p:pic>
        <p:nvPicPr>
          <p:cNvPr id="314" name="Google Shape;314;p39"/>
          <p:cNvPicPr preferRelativeResize="0"/>
          <p:nvPr/>
        </p:nvPicPr>
        <p:blipFill>
          <a:blip r:embed="rId4">
            <a:alphaModFix/>
          </a:blip>
          <a:stretch>
            <a:fillRect/>
          </a:stretch>
        </p:blipFill>
        <p:spPr>
          <a:xfrm>
            <a:off x="2152175" y="449875"/>
            <a:ext cx="969250" cy="996025"/>
          </a:xfrm>
          <a:prstGeom prst="rect">
            <a:avLst/>
          </a:prstGeom>
          <a:noFill/>
          <a:ln>
            <a:noFill/>
          </a:ln>
        </p:spPr>
      </p:pic>
      <p:sp>
        <p:nvSpPr>
          <p:cNvPr id="315" name="Google Shape;315;p39"/>
          <p:cNvSpPr/>
          <p:nvPr/>
        </p:nvSpPr>
        <p:spPr>
          <a:xfrm>
            <a:off x="3147450" y="296813"/>
            <a:ext cx="2849100" cy="1333200"/>
          </a:xfrm>
          <a:prstGeom prst="frame">
            <a:avLst>
              <a:gd fmla="val 12500" name="adj1"/>
            </a:avLst>
          </a:prstGeom>
          <a:solidFill>
            <a:srgbClr val="38805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Oswald"/>
                <a:ea typeface="Oswald"/>
                <a:cs typeface="Oswald"/>
                <a:sym typeface="Oswald"/>
              </a:rPr>
              <a:t>Without bees, we could still have the cheese. </a:t>
            </a:r>
            <a:r>
              <a:rPr lang="en" sz="2000">
                <a:latin typeface="Oswald"/>
                <a:ea typeface="Oswald"/>
                <a:cs typeface="Oswald"/>
                <a:sym typeface="Oswald"/>
              </a:rPr>
              <a:t> </a:t>
            </a:r>
            <a:endParaRPr sz="2000">
              <a:latin typeface="Oswald"/>
              <a:ea typeface="Oswald"/>
              <a:cs typeface="Oswald"/>
              <a:sym typeface="Oswald"/>
            </a:endParaRPr>
          </a:p>
          <a:p>
            <a:pPr indent="0" lvl="0" marL="0" rtl="0" algn="ctr">
              <a:spcBef>
                <a:spcPts val="0"/>
              </a:spcBef>
              <a:spcAft>
                <a:spcPts val="0"/>
              </a:spcAft>
              <a:buNone/>
            </a:pPr>
            <a:r>
              <a:rPr lang="en" sz="2000">
                <a:solidFill>
                  <a:schemeClr val="dk1"/>
                </a:solidFill>
                <a:latin typeface="Oswald"/>
                <a:ea typeface="Oswald"/>
                <a:cs typeface="Oswald"/>
                <a:sym typeface="Oswald"/>
              </a:rPr>
              <a:t>This statement is </a:t>
            </a:r>
            <a:r>
              <a:rPr b="1" lang="en" sz="2000" u="sng">
                <a:solidFill>
                  <a:schemeClr val="dk1"/>
                </a:solidFill>
                <a:latin typeface="Oswald"/>
                <a:ea typeface="Oswald"/>
                <a:cs typeface="Oswald"/>
                <a:sym typeface="Oswald"/>
              </a:rPr>
              <a:t>false</a:t>
            </a:r>
            <a:r>
              <a:rPr lang="en" sz="2000">
                <a:solidFill>
                  <a:schemeClr val="dk1"/>
                </a:solidFill>
                <a:latin typeface="Oswald"/>
                <a:ea typeface="Oswald"/>
                <a:cs typeface="Oswald"/>
                <a:sym typeface="Oswald"/>
              </a:rPr>
              <a:t>.</a:t>
            </a:r>
            <a:endParaRPr sz="2000">
              <a:latin typeface="Oswald"/>
              <a:ea typeface="Oswald"/>
              <a:cs typeface="Oswald"/>
              <a:sym typeface="Oswald"/>
            </a:endParaRPr>
          </a:p>
        </p:txBody>
      </p:sp>
      <p:sp>
        <p:nvSpPr>
          <p:cNvPr id="316" name="Google Shape;316;p39">
            <a:hlinkClick action="ppaction://hlinksldjump" r:id="rId5"/>
          </p:cNvPr>
          <p:cNvSpPr/>
          <p:nvPr/>
        </p:nvSpPr>
        <p:spPr>
          <a:xfrm>
            <a:off x="5530576" y="3232751"/>
            <a:ext cx="3575298" cy="1870537"/>
          </a:xfrm>
          <a:custGeom>
            <a:rect b="b" l="l" r="r" t="t"/>
            <a:pathLst>
              <a:path extrusionOk="0" h="1268161" w="2037207">
                <a:moveTo>
                  <a:pt x="0" y="0"/>
                </a:moveTo>
                <a:lnTo>
                  <a:pt x="2037206" y="0"/>
                </a:lnTo>
                <a:lnTo>
                  <a:pt x="2037206" y="1268161"/>
                </a:lnTo>
                <a:lnTo>
                  <a:pt x="0" y="1268161"/>
                </a:lnTo>
                <a:lnTo>
                  <a:pt x="0" y="0"/>
                </a:lnTo>
                <a:close/>
              </a:path>
            </a:pathLst>
          </a:custGeom>
          <a:blipFill rotWithShape="1">
            <a:blip r:embed="rId6">
              <a:alphaModFix/>
            </a:blip>
            <a:stretch>
              <a:fillRect b="0" l="0" r="0" t="0"/>
            </a:stretch>
          </a:blipFill>
          <a:ln>
            <a:noFill/>
          </a:ln>
        </p:spPr>
      </p:sp>
    </p:spTree>
  </p:cSld>
  <p:clrMapOvr>
    <a:masterClrMapping/>
  </p:clrMapOvr>
  <p:transition spd="slow">
    <p:push/>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 name="Shape 320"/>
        <p:cNvGrpSpPr/>
        <p:nvPr/>
      </p:nvGrpSpPr>
      <p:grpSpPr>
        <a:xfrm>
          <a:off x="0" y="0"/>
          <a:ext cx="0" cy="0"/>
          <a:chOff x="0" y="0"/>
          <a:chExt cx="0" cy="0"/>
        </a:xfrm>
      </p:grpSpPr>
      <p:sp>
        <p:nvSpPr>
          <p:cNvPr id="321" name="Google Shape;321;p40"/>
          <p:cNvSpPr/>
          <p:nvPr/>
        </p:nvSpPr>
        <p:spPr>
          <a:xfrm>
            <a:off x="0" y="0"/>
            <a:ext cx="9144000" cy="51435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0" l="0" r="0" t="-30218"/>
            </a:stretch>
          </a:blipFill>
          <a:ln>
            <a:noFill/>
          </a:ln>
        </p:spPr>
      </p:sp>
      <p:sp>
        <p:nvSpPr>
          <p:cNvPr id="322" name="Google Shape;322;p40"/>
          <p:cNvSpPr/>
          <p:nvPr/>
        </p:nvSpPr>
        <p:spPr>
          <a:xfrm>
            <a:off x="902025" y="632488"/>
            <a:ext cx="2849100" cy="1333200"/>
          </a:xfrm>
          <a:prstGeom prst="frame">
            <a:avLst>
              <a:gd fmla="val 12500" name="adj1"/>
            </a:avLst>
          </a:prstGeom>
          <a:solidFill>
            <a:srgbClr val="38805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Oswald"/>
                <a:ea typeface="Oswald"/>
                <a:cs typeface="Oswald"/>
                <a:sym typeface="Oswald"/>
              </a:rPr>
              <a:t>Without bees, we could still have the cheese. </a:t>
            </a:r>
            <a:r>
              <a:rPr lang="en" sz="2000">
                <a:latin typeface="Oswald"/>
                <a:ea typeface="Oswald"/>
                <a:cs typeface="Oswald"/>
                <a:sym typeface="Oswald"/>
              </a:rPr>
              <a:t> </a:t>
            </a:r>
            <a:endParaRPr sz="2000">
              <a:latin typeface="Oswald"/>
              <a:ea typeface="Oswald"/>
              <a:cs typeface="Oswald"/>
              <a:sym typeface="Oswald"/>
            </a:endParaRPr>
          </a:p>
          <a:p>
            <a:pPr indent="0" lvl="0" marL="0" rtl="0" algn="ctr">
              <a:spcBef>
                <a:spcPts val="0"/>
              </a:spcBef>
              <a:spcAft>
                <a:spcPts val="0"/>
              </a:spcAft>
              <a:buNone/>
            </a:pPr>
            <a:r>
              <a:rPr lang="en" sz="2000">
                <a:solidFill>
                  <a:schemeClr val="dk1"/>
                </a:solidFill>
                <a:latin typeface="Oswald"/>
                <a:ea typeface="Oswald"/>
                <a:cs typeface="Oswald"/>
                <a:sym typeface="Oswald"/>
              </a:rPr>
              <a:t>This statement is </a:t>
            </a:r>
            <a:r>
              <a:rPr b="1" lang="en" sz="2000" u="sng">
                <a:solidFill>
                  <a:schemeClr val="dk1"/>
                </a:solidFill>
                <a:latin typeface="Oswald"/>
                <a:ea typeface="Oswald"/>
                <a:cs typeface="Oswald"/>
                <a:sym typeface="Oswald"/>
              </a:rPr>
              <a:t>false</a:t>
            </a:r>
            <a:r>
              <a:rPr lang="en" sz="2000">
                <a:solidFill>
                  <a:schemeClr val="dk1"/>
                </a:solidFill>
                <a:latin typeface="Oswald"/>
                <a:ea typeface="Oswald"/>
                <a:cs typeface="Oswald"/>
                <a:sym typeface="Oswald"/>
              </a:rPr>
              <a:t>.</a:t>
            </a:r>
            <a:endParaRPr sz="2000">
              <a:latin typeface="Oswald"/>
              <a:ea typeface="Oswald"/>
              <a:cs typeface="Oswald"/>
              <a:sym typeface="Oswald"/>
            </a:endParaRPr>
          </a:p>
        </p:txBody>
      </p:sp>
      <p:sp>
        <p:nvSpPr>
          <p:cNvPr id="323" name="Google Shape;323;p40"/>
          <p:cNvSpPr/>
          <p:nvPr/>
        </p:nvSpPr>
        <p:spPr>
          <a:xfrm flipH="1">
            <a:off x="612401" y="2875351"/>
            <a:ext cx="3575298" cy="1870537"/>
          </a:xfrm>
          <a:custGeom>
            <a:rect b="b" l="l" r="r" t="t"/>
            <a:pathLst>
              <a:path extrusionOk="0" h="1268161" w="2037207">
                <a:moveTo>
                  <a:pt x="0" y="0"/>
                </a:moveTo>
                <a:lnTo>
                  <a:pt x="2037206" y="0"/>
                </a:lnTo>
                <a:lnTo>
                  <a:pt x="2037206" y="1268161"/>
                </a:lnTo>
                <a:lnTo>
                  <a:pt x="0" y="1268161"/>
                </a:lnTo>
                <a:lnTo>
                  <a:pt x="0" y="0"/>
                </a:lnTo>
                <a:close/>
              </a:path>
            </a:pathLst>
          </a:custGeom>
          <a:blipFill rotWithShape="1">
            <a:blip r:embed="rId4">
              <a:alphaModFix/>
            </a:blip>
            <a:stretch>
              <a:fillRect b="0" l="0" r="0" t="0"/>
            </a:stretch>
          </a:blipFill>
          <a:ln>
            <a:noFill/>
          </a:ln>
        </p:spPr>
      </p:sp>
      <p:sp>
        <p:nvSpPr>
          <p:cNvPr id="324" name="Google Shape;324;p40"/>
          <p:cNvSpPr txBox="1"/>
          <p:nvPr/>
        </p:nvSpPr>
        <p:spPr>
          <a:xfrm>
            <a:off x="4875125" y="353250"/>
            <a:ext cx="3807000" cy="3140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700">
                <a:solidFill>
                  <a:srgbClr val="20124D"/>
                </a:solidFill>
                <a:latin typeface="Oswald"/>
                <a:ea typeface="Oswald"/>
                <a:cs typeface="Oswald"/>
                <a:sym typeface="Oswald"/>
              </a:rPr>
              <a:t>Although it’s true that beef cattle eat mostly grass and grain, dairy cows are fed a different diet.  They eat alfalfa which is pollinated by bees.  Also, the cheese gets its yellow color from the bright seeds of annatto which comes from a tree found in South America.  The texture and </a:t>
            </a:r>
            <a:r>
              <a:rPr b="1" lang="en" sz="1700">
                <a:solidFill>
                  <a:srgbClr val="20124D"/>
                </a:solidFill>
                <a:latin typeface="Oswald"/>
                <a:ea typeface="Oswald"/>
                <a:cs typeface="Oswald"/>
                <a:sym typeface="Oswald"/>
              </a:rPr>
              <a:t>stretchiness</a:t>
            </a:r>
            <a:r>
              <a:rPr b="1" lang="en" sz="1700">
                <a:solidFill>
                  <a:srgbClr val="20124D"/>
                </a:solidFill>
                <a:latin typeface="Oswald"/>
                <a:ea typeface="Oswald"/>
                <a:cs typeface="Oswald"/>
                <a:sym typeface="Oswald"/>
              </a:rPr>
              <a:t> of the cheese is because of something that is added to it when it’s made.  It’s called an </a:t>
            </a:r>
            <a:r>
              <a:rPr b="1" lang="en" sz="1700">
                <a:solidFill>
                  <a:srgbClr val="20124D"/>
                </a:solidFill>
                <a:latin typeface="Oswald"/>
                <a:ea typeface="Oswald"/>
                <a:cs typeface="Oswald"/>
                <a:sym typeface="Oswald"/>
              </a:rPr>
              <a:t>emulsifier</a:t>
            </a:r>
            <a:r>
              <a:rPr b="1" lang="en" sz="1700">
                <a:solidFill>
                  <a:srgbClr val="20124D"/>
                </a:solidFill>
                <a:latin typeface="Oswald"/>
                <a:ea typeface="Oswald"/>
                <a:cs typeface="Oswald"/>
                <a:sym typeface="Oswald"/>
              </a:rPr>
              <a:t>.  The emulsifier is made from soybeans. As we mentioned for the special sauce, the soybean could exist but the bees do help it out a lot.  </a:t>
            </a:r>
            <a:endParaRPr b="1" sz="1700">
              <a:solidFill>
                <a:srgbClr val="20124D"/>
              </a:solidFill>
              <a:latin typeface="Oswald"/>
              <a:ea typeface="Oswald"/>
              <a:cs typeface="Oswald"/>
              <a:sym typeface="Oswald"/>
            </a:endParaRPr>
          </a:p>
          <a:p>
            <a:pPr indent="0" lvl="0" marL="0" rtl="0" algn="ctr">
              <a:spcBef>
                <a:spcPts val="0"/>
              </a:spcBef>
              <a:spcAft>
                <a:spcPts val="0"/>
              </a:spcAft>
              <a:buNone/>
            </a:pPr>
            <a:r>
              <a:t/>
            </a:r>
            <a:endParaRPr sz="1600">
              <a:solidFill>
                <a:schemeClr val="dk1"/>
              </a:solidFill>
              <a:latin typeface="Calibri"/>
              <a:ea typeface="Calibri"/>
              <a:cs typeface="Calibri"/>
              <a:sym typeface="Calibri"/>
            </a:endParaRPr>
          </a:p>
        </p:txBody>
      </p:sp>
    </p:spTree>
  </p:cSld>
  <p:clrMapOvr>
    <a:masterClrMapping/>
  </p:clrMapOvr>
  <p:transition spd="slow">
    <p:push/>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8" name="Shape 328"/>
        <p:cNvGrpSpPr/>
        <p:nvPr/>
      </p:nvGrpSpPr>
      <p:grpSpPr>
        <a:xfrm>
          <a:off x="0" y="0"/>
          <a:ext cx="0" cy="0"/>
          <a:chOff x="0" y="0"/>
          <a:chExt cx="0" cy="0"/>
        </a:xfrm>
      </p:grpSpPr>
      <p:sp>
        <p:nvSpPr>
          <p:cNvPr id="329" name="Google Shape;329;p41"/>
          <p:cNvSpPr/>
          <p:nvPr/>
        </p:nvSpPr>
        <p:spPr>
          <a:xfrm>
            <a:off x="0" y="0"/>
            <a:ext cx="9144000" cy="51435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0" l="0" r="0" t="-30218"/>
            </a:stretch>
          </a:blipFill>
          <a:ln>
            <a:noFill/>
          </a:ln>
        </p:spPr>
      </p:sp>
      <p:sp>
        <p:nvSpPr>
          <p:cNvPr id="330" name="Google Shape;330;p41"/>
          <p:cNvSpPr txBox="1"/>
          <p:nvPr/>
        </p:nvSpPr>
        <p:spPr>
          <a:xfrm>
            <a:off x="445112" y="538163"/>
            <a:ext cx="8253900" cy="661800"/>
          </a:xfrm>
          <a:prstGeom prst="rect">
            <a:avLst/>
          </a:prstGeom>
          <a:noFill/>
          <a:ln>
            <a:noFill/>
          </a:ln>
        </p:spPr>
        <p:txBody>
          <a:bodyPr anchorCtr="0" anchor="t" bIns="0" lIns="0" spcFirstLastPara="1" rIns="0" wrap="square" tIns="0">
            <a:spAutoFit/>
          </a:bodyPr>
          <a:lstStyle/>
          <a:p>
            <a:pPr indent="0" lvl="0" marL="0" marR="0" rtl="0" algn="ctr">
              <a:lnSpc>
                <a:spcPct val="113000"/>
              </a:lnSpc>
              <a:spcBef>
                <a:spcPts val="0"/>
              </a:spcBef>
              <a:spcAft>
                <a:spcPts val="0"/>
              </a:spcAft>
              <a:buNone/>
            </a:pPr>
            <a:r>
              <a:rPr lang="en" sz="4300">
                <a:solidFill>
                  <a:srgbClr val="388054"/>
                </a:solidFill>
                <a:latin typeface="Oswald"/>
                <a:ea typeface="Oswald"/>
                <a:cs typeface="Oswald"/>
                <a:sym typeface="Oswald"/>
              </a:rPr>
              <a:t>Let’s break it down…</a:t>
            </a:r>
            <a:endParaRPr sz="700"/>
          </a:p>
        </p:txBody>
      </p:sp>
      <p:pic>
        <p:nvPicPr>
          <p:cNvPr id="331" name="Google Shape;331;p41"/>
          <p:cNvPicPr preferRelativeResize="0"/>
          <p:nvPr/>
        </p:nvPicPr>
        <p:blipFill>
          <a:blip r:embed="rId4">
            <a:alphaModFix/>
          </a:blip>
          <a:stretch>
            <a:fillRect/>
          </a:stretch>
        </p:blipFill>
        <p:spPr>
          <a:xfrm>
            <a:off x="445100" y="2110550"/>
            <a:ext cx="4372500" cy="2257300"/>
          </a:xfrm>
          <a:prstGeom prst="rect">
            <a:avLst/>
          </a:prstGeom>
          <a:noFill/>
          <a:ln>
            <a:noFill/>
          </a:ln>
        </p:spPr>
      </p:pic>
      <p:sp>
        <p:nvSpPr>
          <p:cNvPr id="332" name="Google Shape;332;p41"/>
          <p:cNvSpPr/>
          <p:nvPr/>
        </p:nvSpPr>
        <p:spPr>
          <a:xfrm>
            <a:off x="4263175" y="1573275"/>
            <a:ext cx="4505100" cy="1059900"/>
          </a:xfrm>
          <a:prstGeom prst="wedgeRectCallout">
            <a:avLst>
              <a:gd fmla="val -56156" name="adj1"/>
              <a:gd fmla="val 76460" name="adj2"/>
            </a:avLst>
          </a:prstGeom>
          <a:solidFill>
            <a:srgbClr val="38805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700">
                <a:solidFill>
                  <a:schemeClr val="lt1"/>
                </a:solidFill>
                <a:latin typeface="Oswald"/>
                <a:ea typeface="Oswald"/>
                <a:cs typeface="Oswald"/>
                <a:sym typeface="Oswald"/>
              </a:rPr>
              <a:t>Pickles and Onions</a:t>
            </a:r>
            <a:r>
              <a:rPr b="1" lang="en" sz="1700">
                <a:solidFill>
                  <a:schemeClr val="lt1"/>
                </a:solidFill>
                <a:latin typeface="Oswald"/>
                <a:ea typeface="Oswald"/>
                <a:cs typeface="Oswald"/>
                <a:sym typeface="Oswald"/>
              </a:rPr>
              <a:t>: </a:t>
            </a:r>
            <a:endParaRPr b="1" sz="1700">
              <a:solidFill>
                <a:schemeClr val="lt1"/>
              </a:solidFill>
              <a:latin typeface="Oswald"/>
              <a:ea typeface="Oswald"/>
              <a:cs typeface="Oswald"/>
              <a:sym typeface="Oswald"/>
            </a:endParaRPr>
          </a:p>
          <a:p>
            <a:pPr indent="0" lvl="0" marL="0" rtl="0" algn="ctr">
              <a:spcBef>
                <a:spcPts val="0"/>
              </a:spcBef>
              <a:spcAft>
                <a:spcPts val="0"/>
              </a:spcAft>
              <a:buNone/>
            </a:pPr>
            <a:r>
              <a:rPr b="1" lang="en" sz="1700">
                <a:solidFill>
                  <a:schemeClr val="lt1"/>
                </a:solidFill>
                <a:latin typeface="Oswald"/>
                <a:ea typeface="Oswald"/>
                <a:cs typeface="Oswald"/>
                <a:sym typeface="Oswald"/>
              </a:rPr>
              <a:t>Without bees, we would still be able to have pickles and onions.</a:t>
            </a:r>
            <a:endParaRPr b="1" sz="1700">
              <a:solidFill>
                <a:schemeClr val="lt1"/>
              </a:solidFill>
              <a:latin typeface="Oswald"/>
              <a:ea typeface="Oswald"/>
              <a:cs typeface="Oswald"/>
              <a:sym typeface="Oswald"/>
            </a:endParaRPr>
          </a:p>
        </p:txBody>
      </p:sp>
      <p:pic>
        <p:nvPicPr>
          <p:cNvPr id="333" name="Google Shape;333;p41">
            <a:hlinkClick action="ppaction://hlinksldjump" r:id="rId5"/>
          </p:cNvPr>
          <p:cNvPicPr preferRelativeResize="0"/>
          <p:nvPr/>
        </p:nvPicPr>
        <p:blipFill rotWithShape="1">
          <a:blip r:embed="rId6">
            <a:alphaModFix/>
          </a:blip>
          <a:srcRect b="0" l="7432" r="7424" t="0"/>
          <a:stretch/>
        </p:blipFill>
        <p:spPr>
          <a:xfrm>
            <a:off x="5494050" y="2892425"/>
            <a:ext cx="728025" cy="728025"/>
          </a:xfrm>
          <a:prstGeom prst="rect">
            <a:avLst/>
          </a:prstGeom>
          <a:solidFill>
            <a:srgbClr val="990000"/>
          </a:solidFill>
          <a:ln>
            <a:noFill/>
          </a:ln>
        </p:spPr>
      </p:pic>
      <p:pic>
        <p:nvPicPr>
          <p:cNvPr id="334" name="Google Shape;334;p41">
            <a:hlinkClick action="ppaction://hlinksldjump" r:id="rId7"/>
          </p:cNvPr>
          <p:cNvPicPr preferRelativeResize="0"/>
          <p:nvPr/>
        </p:nvPicPr>
        <p:blipFill rotWithShape="1">
          <a:blip r:embed="rId8">
            <a:alphaModFix/>
          </a:blip>
          <a:srcRect b="3814" l="0" r="0" t="3814"/>
          <a:stretch/>
        </p:blipFill>
        <p:spPr>
          <a:xfrm>
            <a:off x="6809375" y="2892425"/>
            <a:ext cx="728025" cy="728025"/>
          </a:xfrm>
          <a:prstGeom prst="rect">
            <a:avLst/>
          </a:prstGeom>
          <a:solidFill>
            <a:srgbClr val="990000"/>
          </a:solidFill>
          <a:ln>
            <a:noFill/>
          </a:ln>
        </p:spPr>
      </p:pic>
    </p:spTree>
  </p:cSld>
  <p:clrMapOvr>
    <a:masterClrMapping/>
  </p:clrMapOvr>
  <p:transition spd="slow">
    <p:push/>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24"/>
          <p:cNvSpPr/>
          <p:nvPr/>
        </p:nvSpPr>
        <p:spPr>
          <a:xfrm>
            <a:off x="0" y="0"/>
            <a:ext cx="9144000" cy="51435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0" l="0" r="0" t="-30221"/>
            </a:stretch>
          </a:blipFill>
          <a:ln>
            <a:noFill/>
          </a:ln>
        </p:spPr>
      </p:sp>
      <p:cxnSp>
        <p:nvCxnSpPr>
          <p:cNvPr id="148" name="Google Shape;148;p24"/>
          <p:cNvCxnSpPr/>
          <p:nvPr/>
        </p:nvCxnSpPr>
        <p:spPr>
          <a:xfrm>
            <a:off x="1945872" y="1527283"/>
            <a:ext cx="5101141" cy="0"/>
          </a:xfrm>
          <a:prstGeom prst="straightConnector1">
            <a:avLst/>
          </a:prstGeom>
          <a:noFill/>
          <a:ln cap="flat" cmpd="sng" w="28575">
            <a:solidFill>
              <a:srgbClr val="000000"/>
            </a:solidFill>
            <a:prstDash val="solid"/>
            <a:round/>
            <a:headEnd len="sm" w="sm" type="none"/>
            <a:tailEnd len="sm" w="sm" type="none"/>
          </a:ln>
        </p:spPr>
      </p:cxnSp>
      <p:cxnSp>
        <p:nvCxnSpPr>
          <p:cNvPr id="149" name="Google Shape;149;p24"/>
          <p:cNvCxnSpPr/>
          <p:nvPr/>
        </p:nvCxnSpPr>
        <p:spPr>
          <a:xfrm>
            <a:off x="1945872" y="3482289"/>
            <a:ext cx="5101141" cy="0"/>
          </a:xfrm>
          <a:prstGeom prst="straightConnector1">
            <a:avLst/>
          </a:prstGeom>
          <a:noFill/>
          <a:ln cap="flat" cmpd="sng" w="28575">
            <a:solidFill>
              <a:srgbClr val="000000"/>
            </a:solidFill>
            <a:prstDash val="solid"/>
            <a:round/>
            <a:headEnd len="sm" w="sm" type="none"/>
            <a:tailEnd len="sm" w="sm" type="none"/>
          </a:ln>
        </p:spPr>
      </p:cxnSp>
      <p:sp>
        <p:nvSpPr>
          <p:cNvPr id="150" name="Google Shape;150;p24"/>
          <p:cNvSpPr txBox="1"/>
          <p:nvPr/>
        </p:nvSpPr>
        <p:spPr>
          <a:xfrm>
            <a:off x="2373381" y="765429"/>
            <a:ext cx="4397100" cy="661800"/>
          </a:xfrm>
          <a:prstGeom prst="rect">
            <a:avLst/>
          </a:prstGeom>
          <a:noFill/>
          <a:ln>
            <a:noFill/>
          </a:ln>
        </p:spPr>
        <p:txBody>
          <a:bodyPr anchorCtr="0" anchor="t" bIns="0" lIns="0" spcFirstLastPara="1" rIns="0" wrap="square" tIns="0">
            <a:spAutoFit/>
          </a:bodyPr>
          <a:lstStyle/>
          <a:p>
            <a:pPr indent="0" lvl="0" marL="0" marR="0" rtl="0" algn="ctr">
              <a:lnSpc>
                <a:spcPct val="113000"/>
              </a:lnSpc>
              <a:spcBef>
                <a:spcPts val="0"/>
              </a:spcBef>
              <a:spcAft>
                <a:spcPts val="0"/>
              </a:spcAft>
              <a:buNone/>
            </a:pPr>
            <a:r>
              <a:rPr b="0" lang="en" sz="4300" u="none" cap="none" strike="noStrike">
                <a:solidFill>
                  <a:srgbClr val="388054"/>
                </a:solidFill>
                <a:latin typeface="Oswald"/>
                <a:ea typeface="Oswald"/>
                <a:cs typeface="Oswald"/>
                <a:sym typeface="Oswald"/>
              </a:rPr>
              <a:t>OUR COMPANY</a:t>
            </a:r>
            <a:endParaRPr sz="700"/>
          </a:p>
        </p:txBody>
      </p:sp>
      <p:grpSp>
        <p:nvGrpSpPr>
          <p:cNvPr id="151" name="Google Shape;151;p24"/>
          <p:cNvGrpSpPr/>
          <p:nvPr/>
        </p:nvGrpSpPr>
        <p:grpSpPr>
          <a:xfrm rot="-5400000">
            <a:off x="2297431" y="-335048"/>
            <a:ext cx="4549139" cy="5813596"/>
            <a:chOff x="0" y="0"/>
            <a:chExt cx="12131036" cy="15502922"/>
          </a:xfrm>
        </p:grpSpPr>
        <p:sp>
          <p:nvSpPr>
            <p:cNvPr id="152" name="Google Shape;152;p24"/>
            <p:cNvSpPr/>
            <p:nvPr/>
          </p:nvSpPr>
          <p:spPr>
            <a:xfrm>
              <a:off x="0" y="0"/>
              <a:ext cx="12131036" cy="15502922"/>
            </a:xfrm>
            <a:custGeom>
              <a:rect b="b" l="l" r="r" t="t"/>
              <a:pathLst>
                <a:path extrusionOk="0" h="15502922" w="12131036">
                  <a:moveTo>
                    <a:pt x="0" y="0"/>
                  </a:moveTo>
                  <a:lnTo>
                    <a:pt x="12131036" y="0"/>
                  </a:lnTo>
                  <a:lnTo>
                    <a:pt x="12131036" y="15502922"/>
                  </a:lnTo>
                  <a:lnTo>
                    <a:pt x="0" y="15502922"/>
                  </a:lnTo>
                  <a:lnTo>
                    <a:pt x="0" y="0"/>
                  </a:lnTo>
                  <a:close/>
                </a:path>
              </a:pathLst>
            </a:custGeom>
            <a:blipFill rotWithShape="1">
              <a:blip r:embed="rId4">
                <a:alphaModFix/>
              </a:blip>
              <a:stretch>
                <a:fillRect b="0" l="0" r="0" t="0"/>
              </a:stretch>
            </a:blipFill>
            <a:ln>
              <a:noFill/>
            </a:ln>
          </p:spPr>
        </p:sp>
        <p:grpSp>
          <p:nvGrpSpPr>
            <p:cNvPr id="153" name="Google Shape;153;p24"/>
            <p:cNvGrpSpPr/>
            <p:nvPr/>
          </p:nvGrpSpPr>
          <p:grpSpPr>
            <a:xfrm rot="5400000">
              <a:off x="-667681" y="2075608"/>
              <a:ext cx="13647248" cy="10943628"/>
              <a:chOff x="0" y="-38100"/>
              <a:chExt cx="2875587" cy="2305912"/>
            </a:xfrm>
          </p:grpSpPr>
          <p:sp>
            <p:nvSpPr>
              <p:cNvPr id="154" name="Google Shape;154;p24"/>
              <p:cNvSpPr/>
              <p:nvPr/>
            </p:nvSpPr>
            <p:spPr>
              <a:xfrm>
                <a:off x="0" y="0"/>
                <a:ext cx="2875587" cy="2267812"/>
              </a:xfrm>
              <a:custGeom>
                <a:rect b="b" l="l" r="r" t="t"/>
                <a:pathLst>
                  <a:path extrusionOk="0" h="2267812" w="2875587">
                    <a:moveTo>
                      <a:pt x="0" y="0"/>
                    </a:moveTo>
                    <a:lnTo>
                      <a:pt x="2875587" y="0"/>
                    </a:lnTo>
                    <a:lnTo>
                      <a:pt x="2875587" y="2267812"/>
                    </a:lnTo>
                    <a:lnTo>
                      <a:pt x="0" y="2267812"/>
                    </a:lnTo>
                    <a:close/>
                  </a:path>
                </a:pathLst>
              </a:custGeom>
              <a:solidFill>
                <a:srgbClr val="FFFFFF"/>
              </a:solidFill>
              <a:ln cap="sq" cmpd="sng" w="28575">
                <a:solidFill>
                  <a:srgbClr val="000000"/>
                </a:solidFill>
                <a:prstDash val="solid"/>
                <a:miter lim="8000"/>
                <a:headEnd len="sm" w="sm" type="none"/>
                <a:tailEnd len="sm" w="sm" type="none"/>
              </a:ln>
            </p:spPr>
          </p:sp>
          <p:sp>
            <p:nvSpPr>
              <p:cNvPr id="155" name="Google Shape;155;p24"/>
              <p:cNvSpPr txBox="1"/>
              <p:nvPr/>
            </p:nvSpPr>
            <p:spPr>
              <a:xfrm>
                <a:off x="0" y="-38100"/>
                <a:ext cx="812700" cy="8508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pic>
        <p:nvPicPr>
          <p:cNvPr descr="Please share, subscribe and hit the like button if you enjoyed this episode.&#10;&#10;To see recipes and more go to https://www.billcookes.com&#10;Check Me Out on X https://twitter.com/howtocooke&#10;Check out my Instagram https://www.instagram.com/howtocooke&#10;Find Me On Facebook https://www.facebook.com/howtocooke" id="156" name="Google Shape;156;p24" title="McDonald's Big Mac Song Commercial - 1974">
            <a:hlinkClick r:id="rId5"/>
          </p:cNvPr>
          <p:cNvPicPr preferRelativeResize="0"/>
          <p:nvPr/>
        </p:nvPicPr>
        <p:blipFill>
          <a:blip r:embed="rId6">
            <a:alphaModFix/>
          </a:blip>
          <a:stretch>
            <a:fillRect/>
          </a:stretch>
        </p:blipFill>
        <p:spPr>
          <a:xfrm>
            <a:off x="1945875" y="1094549"/>
            <a:ext cx="5101150" cy="2869403"/>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6"/>
                                        </p:tgtEl>
                                        <p:attrNameLst>
                                          <p:attrName>style.visibility</p:attrName>
                                        </p:attrNameLst>
                                      </p:cBhvr>
                                      <p:to>
                                        <p:strVal val="visible"/>
                                      </p:to>
                                    </p:set>
                                    <p:animEffect filter="fade" transition="in">
                                      <p:cBhvr>
                                        <p:cTn dur="1000"/>
                                        <p:tgtEl>
                                          <p:spTgt spid="15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8" name="Shape 338"/>
        <p:cNvGrpSpPr/>
        <p:nvPr/>
      </p:nvGrpSpPr>
      <p:grpSpPr>
        <a:xfrm>
          <a:off x="0" y="0"/>
          <a:ext cx="0" cy="0"/>
          <a:chOff x="0" y="0"/>
          <a:chExt cx="0" cy="0"/>
        </a:xfrm>
      </p:grpSpPr>
      <p:sp>
        <p:nvSpPr>
          <p:cNvPr id="339" name="Google Shape;339;p42"/>
          <p:cNvSpPr/>
          <p:nvPr/>
        </p:nvSpPr>
        <p:spPr>
          <a:xfrm>
            <a:off x="0" y="0"/>
            <a:ext cx="9144000" cy="51435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0" l="0" r="0" t="-30218"/>
            </a:stretch>
          </a:blipFill>
          <a:ln>
            <a:noFill/>
          </a:ln>
        </p:spPr>
      </p:sp>
      <p:sp>
        <p:nvSpPr>
          <p:cNvPr id="340" name="Google Shape;340;p42"/>
          <p:cNvSpPr/>
          <p:nvPr/>
        </p:nvSpPr>
        <p:spPr>
          <a:xfrm>
            <a:off x="2319450" y="1678650"/>
            <a:ext cx="4505100" cy="1786200"/>
          </a:xfrm>
          <a:prstGeom prst="wedgeRectCallout">
            <a:avLst>
              <a:gd fmla="val -23388" name="adj1"/>
              <a:gd fmla="val 49335" name="adj2"/>
            </a:avLst>
          </a:prstGeom>
          <a:solidFill>
            <a:srgbClr val="CC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700">
                <a:solidFill>
                  <a:schemeClr val="lt1"/>
                </a:solidFill>
                <a:latin typeface="Oswald"/>
                <a:ea typeface="Oswald"/>
                <a:cs typeface="Oswald"/>
                <a:sym typeface="Oswald"/>
              </a:rPr>
              <a:t>Pickles and onions</a:t>
            </a:r>
            <a:r>
              <a:rPr b="1" lang="en" sz="1700">
                <a:solidFill>
                  <a:schemeClr val="lt1"/>
                </a:solidFill>
                <a:latin typeface="Oswald"/>
                <a:ea typeface="Oswald"/>
                <a:cs typeface="Oswald"/>
                <a:sym typeface="Oswald"/>
              </a:rPr>
              <a:t>: </a:t>
            </a:r>
            <a:endParaRPr b="1" sz="1700">
              <a:solidFill>
                <a:schemeClr val="lt1"/>
              </a:solidFill>
              <a:latin typeface="Oswald"/>
              <a:ea typeface="Oswald"/>
              <a:cs typeface="Oswald"/>
              <a:sym typeface="Oswald"/>
            </a:endParaRPr>
          </a:p>
          <a:p>
            <a:pPr indent="0" lvl="0" marL="0" rtl="0" algn="ctr">
              <a:spcBef>
                <a:spcPts val="0"/>
              </a:spcBef>
              <a:spcAft>
                <a:spcPts val="0"/>
              </a:spcAft>
              <a:buNone/>
            </a:pPr>
            <a:r>
              <a:rPr b="1" lang="en" sz="1700">
                <a:solidFill>
                  <a:schemeClr val="lt1"/>
                </a:solidFill>
                <a:latin typeface="Oswald"/>
                <a:ea typeface="Oswald"/>
                <a:cs typeface="Oswald"/>
                <a:sym typeface="Oswald"/>
              </a:rPr>
              <a:t>OH NO!!</a:t>
            </a:r>
            <a:endParaRPr b="1" sz="1700">
              <a:solidFill>
                <a:schemeClr val="lt1"/>
              </a:solidFill>
              <a:latin typeface="Oswald"/>
              <a:ea typeface="Oswald"/>
              <a:cs typeface="Oswald"/>
              <a:sym typeface="Oswald"/>
            </a:endParaRPr>
          </a:p>
          <a:p>
            <a:pPr indent="0" lvl="0" marL="0" rtl="0" algn="ctr">
              <a:spcBef>
                <a:spcPts val="0"/>
              </a:spcBef>
              <a:spcAft>
                <a:spcPts val="0"/>
              </a:spcAft>
              <a:buNone/>
            </a:pPr>
            <a:r>
              <a:rPr b="1" lang="en" sz="1700">
                <a:solidFill>
                  <a:schemeClr val="lt1"/>
                </a:solidFill>
                <a:latin typeface="Oswald"/>
                <a:ea typeface="Oswald"/>
                <a:cs typeface="Oswald"/>
                <a:sym typeface="Oswald"/>
              </a:rPr>
              <a:t>We could not have pickles and onions without bees!</a:t>
            </a:r>
            <a:endParaRPr b="1" sz="1700">
              <a:solidFill>
                <a:schemeClr val="lt1"/>
              </a:solidFill>
              <a:latin typeface="Oswald"/>
              <a:ea typeface="Oswald"/>
              <a:cs typeface="Oswald"/>
              <a:sym typeface="Oswald"/>
            </a:endParaRPr>
          </a:p>
          <a:p>
            <a:pPr indent="0" lvl="0" marL="0" rtl="0" algn="ctr">
              <a:spcBef>
                <a:spcPts val="0"/>
              </a:spcBef>
              <a:spcAft>
                <a:spcPts val="0"/>
              </a:spcAft>
              <a:buNone/>
            </a:pPr>
            <a:r>
              <a:rPr b="1" lang="en" sz="1700">
                <a:solidFill>
                  <a:schemeClr val="lt1"/>
                </a:solidFill>
                <a:latin typeface="Oswald"/>
                <a:ea typeface="Oswald"/>
                <a:cs typeface="Oswald"/>
                <a:sym typeface="Oswald"/>
              </a:rPr>
              <a:t>Click the pickles to find out why.</a:t>
            </a:r>
            <a:endParaRPr b="1" sz="1700">
              <a:solidFill>
                <a:schemeClr val="lt1"/>
              </a:solidFill>
              <a:latin typeface="Oswald"/>
              <a:ea typeface="Oswald"/>
              <a:cs typeface="Oswald"/>
              <a:sym typeface="Oswald"/>
            </a:endParaRPr>
          </a:p>
        </p:txBody>
      </p:sp>
      <p:pic>
        <p:nvPicPr>
          <p:cNvPr id="341" name="Google Shape;341;p42"/>
          <p:cNvPicPr preferRelativeResize="0"/>
          <p:nvPr/>
        </p:nvPicPr>
        <p:blipFill>
          <a:blip r:embed="rId4">
            <a:alphaModFix/>
          </a:blip>
          <a:stretch>
            <a:fillRect/>
          </a:stretch>
        </p:blipFill>
        <p:spPr>
          <a:xfrm>
            <a:off x="2034863" y="442850"/>
            <a:ext cx="1041126" cy="1041126"/>
          </a:xfrm>
          <a:prstGeom prst="rect">
            <a:avLst/>
          </a:prstGeom>
          <a:noFill/>
          <a:ln>
            <a:noFill/>
          </a:ln>
        </p:spPr>
      </p:pic>
      <p:sp>
        <p:nvSpPr>
          <p:cNvPr id="342" name="Google Shape;342;p42"/>
          <p:cNvSpPr/>
          <p:nvPr/>
        </p:nvSpPr>
        <p:spPr>
          <a:xfrm>
            <a:off x="3147450" y="296813"/>
            <a:ext cx="2849100" cy="1333200"/>
          </a:xfrm>
          <a:prstGeom prst="frame">
            <a:avLst>
              <a:gd fmla="val 12500" name="adj1"/>
            </a:avLst>
          </a:prstGeom>
          <a:solidFill>
            <a:srgbClr val="38805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Oswald"/>
                <a:ea typeface="Oswald"/>
                <a:cs typeface="Oswald"/>
                <a:sym typeface="Oswald"/>
              </a:rPr>
              <a:t>Without bees, we could still have the pickles and onions. </a:t>
            </a:r>
            <a:r>
              <a:rPr lang="en" sz="2000">
                <a:latin typeface="Oswald"/>
                <a:ea typeface="Oswald"/>
                <a:cs typeface="Oswald"/>
                <a:sym typeface="Oswald"/>
              </a:rPr>
              <a:t> </a:t>
            </a:r>
            <a:endParaRPr sz="2000">
              <a:latin typeface="Oswald"/>
              <a:ea typeface="Oswald"/>
              <a:cs typeface="Oswald"/>
              <a:sym typeface="Oswald"/>
            </a:endParaRPr>
          </a:p>
          <a:p>
            <a:pPr indent="0" lvl="0" marL="0" rtl="0" algn="ctr">
              <a:spcBef>
                <a:spcPts val="0"/>
              </a:spcBef>
              <a:spcAft>
                <a:spcPts val="0"/>
              </a:spcAft>
              <a:buNone/>
            </a:pPr>
            <a:r>
              <a:rPr lang="en" sz="2000">
                <a:solidFill>
                  <a:schemeClr val="dk1"/>
                </a:solidFill>
                <a:latin typeface="Oswald"/>
                <a:ea typeface="Oswald"/>
                <a:cs typeface="Oswald"/>
                <a:sym typeface="Oswald"/>
              </a:rPr>
              <a:t>This statement is </a:t>
            </a:r>
            <a:r>
              <a:rPr b="1" lang="en" sz="2000" u="sng">
                <a:solidFill>
                  <a:schemeClr val="dk1"/>
                </a:solidFill>
                <a:latin typeface="Oswald"/>
                <a:ea typeface="Oswald"/>
                <a:cs typeface="Oswald"/>
                <a:sym typeface="Oswald"/>
              </a:rPr>
              <a:t>false</a:t>
            </a:r>
            <a:r>
              <a:rPr lang="en" sz="2000">
                <a:solidFill>
                  <a:schemeClr val="dk1"/>
                </a:solidFill>
                <a:latin typeface="Oswald"/>
                <a:ea typeface="Oswald"/>
                <a:cs typeface="Oswald"/>
                <a:sym typeface="Oswald"/>
              </a:rPr>
              <a:t>.</a:t>
            </a:r>
            <a:endParaRPr sz="2000">
              <a:latin typeface="Oswald"/>
              <a:ea typeface="Oswald"/>
              <a:cs typeface="Oswald"/>
              <a:sym typeface="Oswald"/>
            </a:endParaRPr>
          </a:p>
        </p:txBody>
      </p:sp>
      <p:pic>
        <p:nvPicPr>
          <p:cNvPr id="343" name="Google Shape;343;p42">
            <a:hlinkClick action="ppaction://hlinksldjump" r:id="rId5"/>
          </p:cNvPr>
          <p:cNvPicPr preferRelativeResize="0"/>
          <p:nvPr/>
        </p:nvPicPr>
        <p:blipFill>
          <a:blip r:embed="rId6">
            <a:alphaModFix/>
          </a:blip>
          <a:stretch>
            <a:fillRect/>
          </a:stretch>
        </p:blipFill>
        <p:spPr>
          <a:xfrm>
            <a:off x="6985627" y="3286551"/>
            <a:ext cx="1075376" cy="1266452"/>
          </a:xfrm>
          <a:prstGeom prst="rect">
            <a:avLst/>
          </a:prstGeom>
          <a:noFill/>
          <a:ln>
            <a:noFill/>
          </a:ln>
        </p:spPr>
      </p:pic>
      <p:pic>
        <p:nvPicPr>
          <p:cNvPr id="344" name="Google Shape;344;p42"/>
          <p:cNvPicPr preferRelativeResize="0"/>
          <p:nvPr/>
        </p:nvPicPr>
        <p:blipFill>
          <a:blip r:embed="rId7">
            <a:alphaModFix/>
          </a:blip>
          <a:stretch>
            <a:fillRect/>
          </a:stretch>
        </p:blipFill>
        <p:spPr>
          <a:xfrm rot="2177171">
            <a:off x="7839549" y="3699225"/>
            <a:ext cx="680526" cy="1172325"/>
          </a:xfrm>
          <a:prstGeom prst="rect">
            <a:avLst/>
          </a:prstGeom>
          <a:noFill/>
          <a:ln>
            <a:noFill/>
          </a:ln>
        </p:spPr>
      </p:pic>
    </p:spTree>
  </p:cSld>
  <p:clrMapOvr>
    <a:masterClrMapping/>
  </p:clrMapOvr>
  <p:transition spd="slow">
    <p:push/>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8" name="Shape 348"/>
        <p:cNvGrpSpPr/>
        <p:nvPr/>
      </p:nvGrpSpPr>
      <p:grpSpPr>
        <a:xfrm>
          <a:off x="0" y="0"/>
          <a:ext cx="0" cy="0"/>
          <a:chOff x="0" y="0"/>
          <a:chExt cx="0" cy="0"/>
        </a:xfrm>
      </p:grpSpPr>
      <p:sp>
        <p:nvSpPr>
          <p:cNvPr id="349" name="Google Shape;349;p43"/>
          <p:cNvSpPr/>
          <p:nvPr/>
        </p:nvSpPr>
        <p:spPr>
          <a:xfrm>
            <a:off x="0" y="0"/>
            <a:ext cx="9144000" cy="51435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0" l="0" r="0" t="-30218"/>
            </a:stretch>
          </a:blipFill>
          <a:ln>
            <a:noFill/>
          </a:ln>
        </p:spPr>
      </p:sp>
      <p:sp>
        <p:nvSpPr>
          <p:cNvPr id="350" name="Google Shape;350;p43"/>
          <p:cNvSpPr/>
          <p:nvPr/>
        </p:nvSpPr>
        <p:spPr>
          <a:xfrm>
            <a:off x="2381625" y="1678650"/>
            <a:ext cx="4505100" cy="1786200"/>
          </a:xfrm>
          <a:prstGeom prst="wedgeRectCallout">
            <a:avLst>
              <a:gd fmla="val -23388" name="adj1"/>
              <a:gd fmla="val 49335" name="adj2"/>
            </a:avLst>
          </a:prstGeom>
          <a:solidFill>
            <a:srgbClr val="CC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700">
                <a:solidFill>
                  <a:schemeClr val="lt1"/>
                </a:solidFill>
                <a:latin typeface="Oswald"/>
                <a:ea typeface="Oswald"/>
                <a:cs typeface="Oswald"/>
                <a:sym typeface="Oswald"/>
              </a:rPr>
              <a:t>Pickles and onions</a:t>
            </a:r>
            <a:r>
              <a:rPr b="1" lang="en" sz="1700">
                <a:solidFill>
                  <a:schemeClr val="lt1"/>
                </a:solidFill>
                <a:latin typeface="Oswald"/>
                <a:ea typeface="Oswald"/>
                <a:cs typeface="Oswald"/>
                <a:sym typeface="Oswald"/>
              </a:rPr>
              <a:t>: </a:t>
            </a:r>
            <a:endParaRPr b="1" sz="1700">
              <a:solidFill>
                <a:schemeClr val="lt1"/>
              </a:solidFill>
              <a:latin typeface="Oswald"/>
              <a:ea typeface="Oswald"/>
              <a:cs typeface="Oswald"/>
              <a:sym typeface="Oswald"/>
            </a:endParaRPr>
          </a:p>
          <a:p>
            <a:pPr indent="0" lvl="0" marL="0" rtl="0" algn="ctr">
              <a:spcBef>
                <a:spcPts val="0"/>
              </a:spcBef>
              <a:spcAft>
                <a:spcPts val="0"/>
              </a:spcAft>
              <a:buNone/>
            </a:pPr>
            <a:r>
              <a:rPr b="1" lang="en" sz="1700">
                <a:solidFill>
                  <a:schemeClr val="lt1"/>
                </a:solidFill>
                <a:latin typeface="Oswald"/>
                <a:ea typeface="Oswald"/>
                <a:cs typeface="Oswald"/>
                <a:sym typeface="Oswald"/>
              </a:rPr>
              <a:t>You are correct!</a:t>
            </a:r>
            <a:endParaRPr b="1" sz="1700">
              <a:solidFill>
                <a:schemeClr val="lt1"/>
              </a:solidFill>
              <a:latin typeface="Oswald"/>
              <a:ea typeface="Oswald"/>
              <a:cs typeface="Oswald"/>
              <a:sym typeface="Oswald"/>
            </a:endParaRPr>
          </a:p>
          <a:p>
            <a:pPr indent="0" lvl="0" marL="0" rtl="0" algn="ctr">
              <a:spcBef>
                <a:spcPts val="0"/>
              </a:spcBef>
              <a:spcAft>
                <a:spcPts val="0"/>
              </a:spcAft>
              <a:buNone/>
            </a:pPr>
            <a:r>
              <a:rPr b="1" lang="en" sz="1700">
                <a:solidFill>
                  <a:schemeClr val="lt1"/>
                </a:solidFill>
                <a:latin typeface="Oswald"/>
                <a:ea typeface="Oswald"/>
                <a:cs typeface="Oswald"/>
                <a:sym typeface="Oswald"/>
              </a:rPr>
              <a:t>We could not have pickles and onions without bees!</a:t>
            </a:r>
            <a:endParaRPr b="1" sz="1700">
              <a:solidFill>
                <a:schemeClr val="lt1"/>
              </a:solidFill>
              <a:latin typeface="Oswald"/>
              <a:ea typeface="Oswald"/>
              <a:cs typeface="Oswald"/>
              <a:sym typeface="Oswald"/>
            </a:endParaRPr>
          </a:p>
          <a:p>
            <a:pPr indent="0" lvl="0" marL="0" rtl="0" algn="ctr">
              <a:spcBef>
                <a:spcPts val="0"/>
              </a:spcBef>
              <a:spcAft>
                <a:spcPts val="0"/>
              </a:spcAft>
              <a:buNone/>
            </a:pPr>
            <a:r>
              <a:rPr b="1" lang="en" sz="1700">
                <a:solidFill>
                  <a:schemeClr val="lt1"/>
                </a:solidFill>
                <a:latin typeface="Oswald"/>
                <a:ea typeface="Oswald"/>
                <a:cs typeface="Oswald"/>
                <a:sym typeface="Oswald"/>
              </a:rPr>
              <a:t>Click the pickles to find out why.</a:t>
            </a:r>
            <a:endParaRPr b="1" sz="1700">
              <a:solidFill>
                <a:schemeClr val="lt1"/>
              </a:solidFill>
              <a:latin typeface="Oswald"/>
              <a:ea typeface="Oswald"/>
              <a:cs typeface="Oswald"/>
              <a:sym typeface="Oswald"/>
            </a:endParaRPr>
          </a:p>
        </p:txBody>
      </p:sp>
      <p:pic>
        <p:nvPicPr>
          <p:cNvPr id="351" name="Google Shape;351;p43"/>
          <p:cNvPicPr preferRelativeResize="0"/>
          <p:nvPr/>
        </p:nvPicPr>
        <p:blipFill>
          <a:blip r:embed="rId4">
            <a:alphaModFix/>
          </a:blip>
          <a:stretch>
            <a:fillRect/>
          </a:stretch>
        </p:blipFill>
        <p:spPr>
          <a:xfrm>
            <a:off x="2152175" y="449875"/>
            <a:ext cx="969250" cy="996025"/>
          </a:xfrm>
          <a:prstGeom prst="rect">
            <a:avLst/>
          </a:prstGeom>
          <a:noFill/>
          <a:ln>
            <a:noFill/>
          </a:ln>
        </p:spPr>
      </p:pic>
      <p:sp>
        <p:nvSpPr>
          <p:cNvPr id="352" name="Google Shape;352;p43"/>
          <p:cNvSpPr/>
          <p:nvPr/>
        </p:nvSpPr>
        <p:spPr>
          <a:xfrm>
            <a:off x="3147450" y="296813"/>
            <a:ext cx="2849100" cy="1333200"/>
          </a:xfrm>
          <a:prstGeom prst="frame">
            <a:avLst>
              <a:gd fmla="val 12500" name="adj1"/>
            </a:avLst>
          </a:prstGeom>
          <a:solidFill>
            <a:srgbClr val="38805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Oswald"/>
                <a:ea typeface="Oswald"/>
                <a:cs typeface="Oswald"/>
                <a:sym typeface="Oswald"/>
              </a:rPr>
              <a:t>Without bees, we could still have pickles and onions. </a:t>
            </a:r>
            <a:r>
              <a:rPr lang="en" sz="2000">
                <a:latin typeface="Oswald"/>
                <a:ea typeface="Oswald"/>
                <a:cs typeface="Oswald"/>
                <a:sym typeface="Oswald"/>
              </a:rPr>
              <a:t> </a:t>
            </a:r>
            <a:endParaRPr sz="2000">
              <a:latin typeface="Oswald"/>
              <a:ea typeface="Oswald"/>
              <a:cs typeface="Oswald"/>
              <a:sym typeface="Oswald"/>
            </a:endParaRPr>
          </a:p>
          <a:p>
            <a:pPr indent="0" lvl="0" marL="0" rtl="0" algn="ctr">
              <a:spcBef>
                <a:spcPts val="0"/>
              </a:spcBef>
              <a:spcAft>
                <a:spcPts val="0"/>
              </a:spcAft>
              <a:buNone/>
            </a:pPr>
            <a:r>
              <a:rPr lang="en" sz="2000">
                <a:solidFill>
                  <a:schemeClr val="dk1"/>
                </a:solidFill>
                <a:latin typeface="Oswald"/>
                <a:ea typeface="Oswald"/>
                <a:cs typeface="Oswald"/>
                <a:sym typeface="Oswald"/>
              </a:rPr>
              <a:t>This statement is </a:t>
            </a:r>
            <a:r>
              <a:rPr b="1" lang="en" sz="2000" u="sng">
                <a:solidFill>
                  <a:schemeClr val="dk1"/>
                </a:solidFill>
                <a:latin typeface="Oswald"/>
                <a:ea typeface="Oswald"/>
                <a:cs typeface="Oswald"/>
                <a:sym typeface="Oswald"/>
              </a:rPr>
              <a:t>false</a:t>
            </a:r>
            <a:r>
              <a:rPr lang="en" sz="2000">
                <a:solidFill>
                  <a:schemeClr val="dk1"/>
                </a:solidFill>
                <a:latin typeface="Oswald"/>
                <a:ea typeface="Oswald"/>
                <a:cs typeface="Oswald"/>
                <a:sym typeface="Oswald"/>
              </a:rPr>
              <a:t>.</a:t>
            </a:r>
            <a:endParaRPr sz="2000">
              <a:latin typeface="Oswald"/>
              <a:ea typeface="Oswald"/>
              <a:cs typeface="Oswald"/>
              <a:sym typeface="Oswald"/>
            </a:endParaRPr>
          </a:p>
        </p:txBody>
      </p:sp>
      <p:pic>
        <p:nvPicPr>
          <p:cNvPr id="353" name="Google Shape;353;p43">
            <a:hlinkClick action="ppaction://hlinksldjump" r:id="rId5"/>
          </p:cNvPr>
          <p:cNvPicPr preferRelativeResize="0"/>
          <p:nvPr/>
        </p:nvPicPr>
        <p:blipFill>
          <a:blip r:embed="rId6">
            <a:alphaModFix/>
          </a:blip>
          <a:stretch>
            <a:fillRect/>
          </a:stretch>
        </p:blipFill>
        <p:spPr>
          <a:xfrm>
            <a:off x="6985627" y="3286551"/>
            <a:ext cx="1075376" cy="1266452"/>
          </a:xfrm>
          <a:prstGeom prst="rect">
            <a:avLst/>
          </a:prstGeom>
          <a:noFill/>
          <a:ln>
            <a:noFill/>
          </a:ln>
        </p:spPr>
      </p:pic>
      <p:pic>
        <p:nvPicPr>
          <p:cNvPr id="354" name="Google Shape;354;p43"/>
          <p:cNvPicPr preferRelativeResize="0"/>
          <p:nvPr/>
        </p:nvPicPr>
        <p:blipFill>
          <a:blip r:embed="rId7">
            <a:alphaModFix/>
          </a:blip>
          <a:stretch>
            <a:fillRect/>
          </a:stretch>
        </p:blipFill>
        <p:spPr>
          <a:xfrm rot="2177171">
            <a:off x="7839549" y="3699225"/>
            <a:ext cx="680526" cy="1172325"/>
          </a:xfrm>
          <a:prstGeom prst="rect">
            <a:avLst/>
          </a:prstGeom>
          <a:noFill/>
          <a:ln>
            <a:noFill/>
          </a:ln>
        </p:spPr>
      </p:pic>
    </p:spTree>
  </p:cSld>
  <p:clrMapOvr>
    <a:masterClrMapping/>
  </p:clrMapOvr>
  <p:transition spd="slow">
    <p:push/>
  </p:transition>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8B0D8"/>
        </a:solidFill>
      </p:bgPr>
    </p:bg>
    <p:spTree>
      <p:nvGrpSpPr>
        <p:cNvPr id="358" name="Shape 358"/>
        <p:cNvGrpSpPr/>
        <p:nvPr/>
      </p:nvGrpSpPr>
      <p:grpSpPr>
        <a:xfrm>
          <a:off x="0" y="0"/>
          <a:ext cx="0" cy="0"/>
          <a:chOff x="0" y="0"/>
          <a:chExt cx="0" cy="0"/>
        </a:xfrm>
      </p:grpSpPr>
      <p:sp>
        <p:nvSpPr>
          <p:cNvPr id="359" name="Google Shape;359;p44"/>
          <p:cNvSpPr/>
          <p:nvPr/>
        </p:nvSpPr>
        <p:spPr>
          <a:xfrm>
            <a:off x="0" y="0"/>
            <a:ext cx="9144000" cy="51435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mt="52000"/>
            </a:blip>
            <a:stretch>
              <a:fillRect b="0" l="0" r="0" t="-30218"/>
            </a:stretch>
          </a:blipFill>
          <a:ln>
            <a:noFill/>
          </a:ln>
        </p:spPr>
      </p:sp>
      <p:sp>
        <p:nvSpPr>
          <p:cNvPr id="360" name="Google Shape;360;p44"/>
          <p:cNvSpPr txBox="1"/>
          <p:nvPr/>
        </p:nvSpPr>
        <p:spPr>
          <a:xfrm>
            <a:off x="765000" y="2358975"/>
            <a:ext cx="3807000" cy="1223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700">
                <a:solidFill>
                  <a:schemeClr val="lt1"/>
                </a:solidFill>
                <a:latin typeface="Oswald"/>
                <a:ea typeface="Oswald"/>
                <a:cs typeface="Oswald"/>
                <a:sym typeface="Oswald"/>
              </a:rPr>
              <a:t>Pickles are made with cucumbers.  Cucumber and onion plants are pollinated by bees.  We wouldn’t have either of them without the bees.  </a:t>
            </a:r>
            <a:r>
              <a:rPr b="1" lang="en" sz="1700">
                <a:solidFill>
                  <a:schemeClr val="lt1"/>
                </a:solidFill>
                <a:latin typeface="Oswald"/>
                <a:ea typeface="Oswald"/>
                <a:cs typeface="Oswald"/>
                <a:sym typeface="Oswald"/>
              </a:rPr>
              <a:t> </a:t>
            </a:r>
            <a:endParaRPr b="1" sz="1700">
              <a:solidFill>
                <a:schemeClr val="lt1"/>
              </a:solidFill>
              <a:latin typeface="Oswald"/>
              <a:ea typeface="Oswald"/>
              <a:cs typeface="Oswald"/>
              <a:sym typeface="Oswald"/>
            </a:endParaRPr>
          </a:p>
          <a:p>
            <a:pPr indent="0" lvl="0" marL="0" rtl="0" algn="ctr">
              <a:spcBef>
                <a:spcPts val="0"/>
              </a:spcBef>
              <a:spcAft>
                <a:spcPts val="0"/>
              </a:spcAft>
              <a:buNone/>
            </a:pPr>
            <a:r>
              <a:t/>
            </a:r>
            <a:endParaRPr sz="1600">
              <a:solidFill>
                <a:schemeClr val="dk1"/>
              </a:solidFill>
              <a:latin typeface="Calibri"/>
              <a:ea typeface="Calibri"/>
              <a:cs typeface="Calibri"/>
              <a:sym typeface="Calibri"/>
            </a:endParaRPr>
          </a:p>
        </p:txBody>
      </p:sp>
      <p:sp>
        <p:nvSpPr>
          <p:cNvPr id="361" name="Google Shape;361;p44"/>
          <p:cNvSpPr/>
          <p:nvPr/>
        </p:nvSpPr>
        <p:spPr>
          <a:xfrm>
            <a:off x="1243950" y="785113"/>
            <a:ext cx="2849100" cy="1333200"/>
          </a:xfrm>
          <a:prstGeom prst="frame">
            <a:avLst>
              <a:gd fmla="val 12500" name="adj1"/>
            </a:avLst>
          </a:prstGeom>
          <a:solidFill>
            <a:srgbClr val="38805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Oswald"/>
                <a:ea typeface="Oswald"/>
                <a:cs typeface="Oswald"/>
                <a:sym typeface="Oswald"/>
              </a:rPr>
              <a:t>Without bees, we could still have pickles and onions. </a:t>
            </a:r>
            <a:r>
              <a:rPr lang="en" sz="2000">
                <a:latin typeface="Oswald"/>
                <a:ea typeface="Oswald"/>
                <a:cs typeface="Oswald"/>
                <a:sym typeface="Oswald"/>
              </a:rPr>
              <a:t> </a:t>
            </a:r>
            <a:endParaRPr sz="2000">
              <a:latin typeface="Oswald"/>
              <a:ea typeface="Oswald"/>
              <a:cs typeface="Oswald"/>
              <a:sym typeface="Oswald"/>
            </a:endParaRPr>
          </a:p>
          <a:p>
            <a:pPr indent="0" lvl="0" marL="0" rtl="0" algn="ctr">
              <a:spcBef>
                <a:spcPts val="0"/>
              </a:spcBef>
              <a:spcAft>
                <a:spcPts val="0"/>
              </a:spcAft>
              <a:buNone/>
            </a:pPr>
            <a:r>
              <a:rPr lang="en" sz="2000">
                <a:solidFill>
                  <a:schemeClr val="dk1"/>
                </a:solidFill>
                <a:latin typeface="Oswald"/>
                <a:ea typeface="Oswald"/>
                <a:cs typeface="Oswald"/>
                <a:sym typeface="Oswald"/>
              </a:rPr>
              <a:t>This statement is </a:t>
            </a:r>
            <a:r>
              <a:rPr b="1" lang="en" sz="2000" u="sng">
                <a:solidFill>
                  <a:schemeClr val="dk1"/>
                </a:solidFill>
                <a:latin typeface="Oswald"/>
                <a:ea typeface="Oswald"/>
                <a:cs typeface="Oswald"/>
                <a:sym typeface="Oswald"/>
              </a:rPr>
              <a:t>false</a:t>
            </a:r>
            <a:r>
              <a:rPr lang="en" sz="2000">
                <a:solidFill>
                  <a:schemeClr val="dk1"/>
                </a:solidFill>
                <a:latin typeface="Oswald"/>
                <a:ea typeface="Oswald"/>
                <a:cs typeface="Oswald"/>
                <a:sym typeface="Oswald"/>
              </a:rPr>
              <a:t>.</a:t>
            </a:r>
            <a:endParaRPr sz="2000">
              <a:latin typeface="Oswald"/>
              <a:ea typeface="Oswald"/>
              <a:cs typeface="Oswald"/>
              <a:sym typeface="Oswald"/>
            </a:endParaRPr>
          </a:p>
        </p:txBody>
      </p:sp>
      <p:pic>
        <p:nvPicPr>
          <p:cNvPr id="362" name="Google Shape;362;p44"/>
          <p:cNvPicPr preferRelativeResize="0"/>
          <p:nvPr/>
        </p:nvPicPr>
        <p:blipFill>
          <a:blip r:embed="rId4">
            <a:alphaModFix/>
          </a:blip>
          <a:stretch>
            <a:fillRect/>
          </a:stretch>
        </p:blipFill>
        <p:spPr>
          <a:xfrm>
            <a:off x="6080650" y="1004825"/>
            <a:ext cx="2901750" cy="3627199"/>
          </a:xfrm>
          <a:prstGeom prst="rect">
            <a:avLst/>
          </a:prstGeom>
          <a:noFill/>
          <a:ln>
            <a:noFill/>
          </a:ln>
        </p:spPr>
      </p:pic>
      <p:pic>
        <p:nvPicPr>
          <p:cNvPr id="363" name="Google Shape;363;p44"/>
          <p:cNvPicPr preferRelativeResize="0"/>
          <p:nvPr/>
        </p:nvPicPr>
        <p:blipFill>
          <a:blip r:embed="rId5">
            <a:alphaModFix/>
          </a:blip>
          <a:stretch>
            <a:fillRect/>
          </a:stretch>
        </p:blipFill>
        <p:spPr>
          <a:xfrm>
            <a:off x="5842750" y="3912450"/>
            <a:ext cx="858124" cy="858125"/>
          </a:xfrm>
          <a:prstGeom prst="rect">
            <a:avLst/>
          </a:prstGeom>
          <a:noFill/>
          <a:ln>
            <a:noFill/>
          </a:ln>
        </p:spPr>
      </p:pic>
      <p:pic>
        <p:nvPicPr>
          <p:cNvPr id="364" name="Google Shape;364;p44"/>
          <p:cNvPicPr preferRelativeResize="0"/>
          <p:nvPr/>
        </p:nvPicPr>
        <p:blipFill>
          <a:blip r:embed="rId5">
            <a:alphaModFix/>
          </a:blip>
          <a:stretch>
            <a:fillRect/>
          </a:stretch>
        </p:blipFill>
        <p:spPr>
          <a:xfrm>
            <a:off x="4744250" y="3912450"/>
            <a:ext cx="858125" cy="858125"/>
          </a:xfrm>
          <a:prstGeom prst="rect">
            <a:avLst/>
          </a:prstGeom>
          <a:noFill/>
          <a:ln>
            <a:noFill/>
          </a:ln>
        </p:spPr>
      </p:pic>
    </p:spTree>
  </p:cSld>
  <p:clrMapOvr>
    <a:masterClrMapping/>
  </p:clrMapOvr>
  <p:transition spd="slow">
    <p:push/>
  </p:transition>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8" name="Shape 368"/>
        <p:cNvGrpSpPr/>
        <p:nvPr/>
      </p:nvGrpSpPr>
      <p:grpSpPr>
        <a:xfrm>
          <a:off x="0" y="0"/>
          <a:ext cx="0" cy="0"/>
          <a:chOff x="0" y="0"/>
          <a:chExt cx="0" cy="0"/>
        </a:xfrm>
      </p:grpSpPr>
      <p:sp>
        <p:nvSpPr>
          <p:cNvPr id="369" name="Google Shape;369;p45"/>
          <p:cNvSpPr/>
          <p:nvPr/>
        </p:nvSpPr>
        <p:spPr>
          <a:xfrm>
            <a:off x="0" y="0"/>
            <a:ext cx="9144000" cy="51435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0" l="0" r="0" t="-30218"/>
            </a:stretch>
          </a:blipFill>
          <a:ln>
            <a:noFill/>
          </a:ln>
        </p:spPr>
      </p:sp>
      <p:sp>
        <p:nvSpPr>
          <p:cNvPr id="370" name="Google Shape;370;p45"/>
          <p:cNvSpPr txBox="1"/>
          <p:nvPr/>
        </p:nvSpPr>
        <p:spPr>
          <a:xfrm>
            <a:off x="445112" y="538163"/>
            <a:ext cx="8253900" cy="661800"/>
          </a:xfrm>
          <a:prstGeom prst="rect">
            <a:avLst/>
          </a:prstGeom>
          <a:noFill/>
          <a:ln>
            <a:noFill/>
          </a:ln>
        </p:spPr>
        <p:txBody>
          <a:bodyPr anchorCtr="0" anchor="t" bIns="0" lIns="0" spcFirstLastPara="1" rIns="0" wrap="square" tIns="0">
            <a:spAutoFit/>
          </a:bodyPr>
          <a:lstStyle/>
          <a:p>
            <a:pPr indent="0" lvl="0" marL="0" marR="0" rtl="0" algn="ctr">
              <a:lnSpc>
                <a:spcPct val="113000"/>
              </a:lnSpc>
              <a:spcBef>
                <a:spcPts val="0"/>
              </a:spcBef>
              <a:spcAft>
                <a:spcPts val="0"/>
              </a:spcAft>
              <a:buNone/>
            </a:pPr>
            <a:r>
              <a:rPr lang="en" sz="4300">
                <a:solidFill>
                  <a:srgbClr val="388054"/>
                </a:solidFill>
                <a:latin typeface="Oswald"/>
                <a:ea typeface="Oswald"/>
                <a:cs typeface="Oswald"/>
                <a:sym typeface="Oswald"/>
              </a:rPr>
              <a:t>Let’s break it down…</a:t>
            </a:r>
            <a:endParaRPr sz="700"/>
          </a:p>
        </p:txBody>
      </p:sp>
      <p:pic>
        <p:nvPicPr>
          <p:cNvPr id="371" name="Google Shape;371;p45"/>
          <p:cNvPicPr preferRelativeResize="0"/>
          <p:nvPr/>
        </p:nvPicPr>
        <p:blipFill>
          <a:blip r:embed="rId4">
            <a:alphaModFix/>
          </a:blip>
          <a:stretch>
            <a:fillRect/>
          </a:stretch>
        </p:blipFill>
        <p:spPr>
          <a:xfrm>
            <a:off x="445100" y="2110550"/>
            <a:ext cx="4372500" cy="2257300"/>
          </a:xfrm>
          <a:prstGeom prst="rect">
            <a:avLst/>
          </a:prstGeom>
          <a:noFill/>
          <a:ln>
            <a:noFill/>
          </a:ln>
        </p:spPr>
      </p:pic>
      <p:sp>
        <p:nvSpPr>
          <p:cNvPr id="372" name="Google Shape;372;p45"/>
          <p:cNvSpPr/>
          <p:nvPr/>
        </p:nvSpPr>
        <p:spPr>
          <a:xfrm>
            <a:off x="4263175" y="1573275"/>
            <a:ext cx="4505100" cy="1059900"/>
          </a:xfrm>
          <a:prstGeom prst="wedgeRectCallout">
            <a:avLst>
              <a:gd fmla="val -56685" name="adj1"/>
              <a:gd fmla="val 62511" name="adj2"/>
            </a:avLst>
          </a:prstGeom>
          <a:solidFill>
            <a:srgbClr val="38805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700">
                <a:solidFill>
                  <a:schemeClr val="lt1"/>
                </a:solidFill>
                <a:latin typeface="Oswald"/>
                <a:ea typeface="Oswald"/>
                <a:cs typeface="Oswald"/>
                <a:sym typeface="Oswald"/>
              </a:rPr>
              <a:t>Sesame Seed Bun: </a:t>
            </a:r>
            <a:endParaRPr b="1" sz="1700">
              <a:solidFill>
                <a:schemeClr val="lt1"/>
              </a:solidFill>
              <a:latin typeface="Oswald"/>
              <a:ea typeface="Oswald"/>
              <a:cs typeface="Oswald"/>
              <a:sym typeface="Oswald"/>
            </a:endParaRPr>
          </a:p>
          <a:p>
            <a:pPr indent="0" lvl="0" marL="0" rtl="0" algn="ctr">
              <a:spcBef>
                <a:spcPts val="0"/>
              </a:spcBef>
              <a:spcAft>
                <a:spcPts val="0"/>
              </a:spcAft>
              <a:buNone/>
            </a:pPr>
            <a:r>
              <a:rPr b="1" lang="en" sz="1700">
                <a:solidFill>
                  <a:schemeClr val="lt1"/>
                </a:solidFill>
                <a:latin typeface="Oswald"/>
                <a:ea typeface="Oswald"/>
                <a:cs typeface="Oswald"/>
                <a:sym typeface="Oswald"/>
              </a:rPr>
              <a:t>Without bees, would we be able to make a sesame seed bun?</a:t>
            </a:r>
            <a:endParaRPr b="1" sz="1700">
              <a:solidFill>
                <a:schemeClr val="lt1"/>
              </a:solidFill>
              <a:latin typeface="Oswald"/>
              <a:ea typeface="Oswald"/>
              <a:cs typeface="Oswald"/>
              <a:sym typeface="Oswald"/>
            </a:endParaRPr>
          </a:p>
        </p:txBody>
      </p:sp>
      <p:pic>
        <p:nvPicPr>
          <p:cNvPr id="373" name="Google Shape;373;p45">
            <a:hlinkClick action="ppaction://hlinksldjump" r:id="rId5"/>
          </p:cNvPr>
          <p:cNvPicPr preferRelativeResize="0"/>
          <p:nvPr/>
        </p:nvPicPr>
        <p:blipFill rotWithShape="1">
          <a:blip r:embed="rId6">
            <a:alphaModFix/>
          </a:blip>
          <a:srcRect b="0" l="7432" r="7424" t="0"/>
          <a:stretch/>
        </p:blipFill>
        <p:spPr>
          <a:xfrm>
            <a:off x="5494050" y="2892425"/>
            <a:ext cx="728025" cy="728025"/>
          </a:xfrm>
          <a:prstGeom prst="rect">
            <a:avLst/>
          </a:prstGeom>
          <a:solidFill>
            <a:srgbClr val="990000"/>
          </a:solidFill>
          <a:ln>
            <a:noFill/>
          </a:ln>
        </p:spPr>
      </p:pic>
      <p:pic>
        <p:nvPicPr>
          <p:cNvPr id="374" name="Google Shape;374;p45">
            <a:hlinkClick action="ppaction://hlinksldjump" r:id="rId7"/>
          </p:cNvPr>
          <p:cNvPicPr preferRelativeResize="0"/>
          <p:nvPr/>
        </p:nvPicPr>
        <p:blipFill rotWithShape="1">
          <a:blip r:embed="rId8">
            <a:alphaModFix/>
          </a:blip>
          <a:srcRect b="3814" l="0" r="0" t="3814"/>
          <a:stretch/>
        </p:blipFill>
        <p:spPr>
          <a:xfrm>
            <a:off x="6809375" y="2892425"/>
            <a:ext cx="728025" cy="728025"/>
          </a:xfrm>
          <a:prstGeom prst="rect">
            <a:avLst/>
          </a:prstGeom>
          <a:solidFill>
            <a:srgbClr val="990000"/>
          </a:solidFill>
          <a:ln>
            <a:noFill/>
          </a:ln>
        </p:spPr>
      </p:pic>
    </p:spTree>
  </p:cSld>
  <p:clrMapOvr>
    <a:masterClrMapping/>
  </p:clrMapOvr>
  <p:transition spd="slow">
    <p:push/>
  </p:transition>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8" name="Shape 378"/>
        <p:cNvGrpSpPr/>
        <p:nvPr/>
      </p:nvGrpSpPr>
      <p:grpSpPr>
        <a:xfrm>
          <a:off x="0" y="0"/>
          <a:ext cx="0" cy="0"/>
          <a:chOff x="0" y="0"/>
          <a:chExt cx="0" cy="0"/>
        </a:xfrm>
      </p:grpSpPr>
      <p:sp>
        <p:nvSpPr>
          <p:cNvPr id="379" name="Google Shape;379;p46"/>
          <p:cNvSpPr/>
          <p:nvPr/>
        </p:nvSpPr>
        <p:spPr>
          <a:xfrm>
            <a:off x="0" y="0"/>
            <a:ext cx="9144000" cy="51435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0" l="0" r="0" t="-30218"/>
            </a:stretch>
          </a:blipFill>
          <a:ln>
            <a:noFill/>
          </a:ln>
        </p:spPr>
      </p:sp>
      <p:pic>
        <p:nvPicPr>
          <p:cNvPr id="380" name="Google Shape;380;p46"/>
          <p:cNvPicPr preferRelativeResize="0"/>
          <p:nvPr/>
        </p:nvPicPr>
        <p:blipFill>
          <a:blip r:embed="rId4">
            <a:alphaModFix/>
          </a:blip>
          <a:stretch>
            <a:fillRect/>
          </a:stretch>
        </p:blipFill>
        <p:spPr>
          <a:xfrm>
            <a:off x="445100" y="2110550"/>
            <a:ext cx="4372500" cy="2257300"/>
          </a:xfrm>
          <a:prstGeom prst="rect">
            <a:avLst/>
          </a:prstGeom>
          <a:noFill/>
          <a:ln>
            <a:noFill/>
          </a:ln>
        </p:spPr>
      </p:pic>
      <p:sp>
        <p:nvSpPr>
          <p:cNvPr id="381" name="Google Shape;381;p46"/>
          <p:cNvSpPr/>
          <p:nvPr/>
        </p:nvSpPr>
        <p:spPr>
          <a:xfrm>
            <a:off x="4263175" y="428925"/>
            <a:ext cx="4505100" cy="2927400"/>
          </a:xfrm>
          <a:prstGeom prst="wedgeRectCallout">
            <a:avLst>
              <a:gd fmla="val -56685" name="adj1"/>
              <a:gd fmla="val 62511" name="adj2"/>
            </a:avLst>
          </a:prstGeom>
          <a:solidFill>
            <a:srgbClr val="38805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700">
                <a:solidFill>
                  <a:schemeClr val="lt1"/>
                </a:solidFill>
                <a:latin typeface="Oswald"/>
                <a:ea typeface="Oswald"/>
                <a:cs typeface="Oswald"/>
                <a:sym typeface="Oswald"/>
              </a:rPr>
              <a:t>Sesame Seed Bun: </a:t>
            </a:r>
            <a:endParaRPr b="1" sz="1700">
              <a:solidFill>
                <a:schemeClr val="lt1"/>
              </a:solidFill>
              <a:latin typeface="Oswald"/>
              <a:ea typeface="Oswald"/>
              <a:cs typeface="Oswald"/>
              <a:sym typeface="Oswald"/>
            </a:endParaRPr>
          </a:p>
          <a:p>
            <a:pPr indent="0" lvl="0" marL="0" rtl="0" algn="ctr">
              <a:spcBef>
                <a:spcPts val="0"/>
              </a:spcBef>
              <a:spcAft>
                <a:spcPts val="0"/>
              </a:spcAft>
              <a:buNone/>
            </a:pPr>
            <a:r>
              <a:rPr b="1" lang="en" sz="1700">
                <a:solidFill>
                  <a:schemeClr val="lt1"/>
                </a:solidFill>
                <a:latin typeface="Oswald"/>
                <a:ea typeface="Oswald"/>
                <a:cs typeface="Oswald"/>
                <a:sym typeface="Oswald"/>
              </a:rPr>
              <a:t>This is another tricky one.  The main ingredient in the bun is flour.  Flour comes from wheat.  Wheat does not depend on bees to pollinate the plants, so, we would be able to keep the bun.  However, the sesame plant does depend on bees.  Our bee-less burger would not be able to have sesame seeds.</a:t>
            </a:r>
            <a:endParaRPr b="1" sz="1700">
              <a:solidFill>
                <a:schemeClr val="lt1"/>
              </a:solidFill>
              <a:latin typeface="Oswald"/>
              <a:ea typeface="Oswald"/>
              <a:cs typeface="Oswald"/>
              <a:sym typeface="Oswald"/>
            </a:endParaRPr>
          </a:p>
          <a:p>
            <a:pPr indent="0" lvl="0" marL="0" rtl="0" algn="ctr">
              <a:spcBef>
                <a:spcPts val="0"/>
              </a:spcBef>
              <a:spcAft>
                <a:spcPts val="0"/>
              </a:spcAft>
              <a:buNone/>
            </a:pPr>
            <a:r>
              <a:t/>
            </a:r>
            <a:endParaRPr b="1" sz="1700">
              <a:solidFill>
                <a:schemeClr val="lt1"/>
              </a:solidFill>
              <a:latin typeface="Oswald"/>
              <a:ea typeface="Oswald"/>
              <a:cs typeface="Oswald"/>
              <a:sym typeface="Oswald"/>
            </a:endParaRPr>
          </a:p>
        </p:txBody>
      </p:sp>
    </p:spTree>
  </p:cSld>
  <p:clrMapOvr>
    <a:masterClrMapping/>
  </p:clrMapOvr>
  <p:transition spd="slow">
    <p:push/>
  </p:transition>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5" name="Shape 385"/>
        <p:cNvGrpSpPr/>
        <p:nvPr/>
      </p:nvGrpSpPr>
      <p:grpSpPr>
        <a:xfrm>
          <a:off x="0" y="0"/>
          <a:ext cx="0" cy="0"/>
          <a:chOff x="0" y="0"/>
          <a:chExt cx="0" cy="0"/>
        </a:xfrm>
      </p:grpSpPr>
      <p:sp>
        <p:nvSpPr>
          <p:cNvPr id="386" name="Google Shape;386;p47"/>
          <p:cNvSpPr/>
          <p:nvPr/>
        </p:nvSpPr>
        <p:spPr>
          <a:xfrm>
            <a:off x="0" y="0"/>
            <a:ext cx="9144000" cy="51435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0" l="0" r="0" t="-30218"/>
            </a:stretch>
          </a:blipFill>
          <a:ln>
            <a:noFill/>
          </a:ln>
        </p:spPr>
      </p:sp>
      <p:pic>
        <p:nvPicPr>
          <p:cNvPr id="387" name="Google Shape;387;p47"/>
          <p:cNvPicPr preferRelativeResize="0"/>
          <p:nvPr/>
        </p:nvPicPr>
        <p:blipFill>
          <a:blip r:embed="rId4">
            <a:alphaModFix/>
          </a:blip>
          <a:stretch>
            <a:fillRect/>
          </a:stretch>
        </p:blipFill>
        <p:spPr>
          <a:xfrm>
            <a:off x="445100" y="2110550"/>
            <a:ext cx="4372500" cy="2257300"/>
          </a:xfrm>
          <a:prstGeom prst="rect">
            <a:avLst/>
          </a:prstGeom>
          <a:noFill/>
          <a:ln>
            <a:noFill/>
          </a:ln>
        </p:spPr>
      </p:pic>
      <p:sp>
        <p:nvSpPr>
          <p:cNvPr id="388" name="Google Shape;388;p47"/>
          <p:cNvSpPr/>
          <p:nvPr/>
        </p:nvSpPr>
        <p:spPr>
          <a:xfrm>
            <a:off x="4263175" y="1414075"/>
            <a:ext cx="4505100" cy="1522800"/>
          </a:xfrm>
          <a:prstGeom prst="wedgeRectCallout">
            <a:avLst>
              <a:gd fmla="val -56685" name="adj1"/>
              <a:gd fmla="val 62511" name="adj2"/>
            </a:avLst>
          </a:prstGeom>
          <a:solidFill>
            <a:srgbClr val="38805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700">
                <a:solidFill>
                  <a:schemeClr val="lt1"/>
                </a:solidFill>
                <a:latin typeface="Oswald"/>
                <a:ea typeface="Oswald"/>
                <a:cs typeface="Oswald"/>
                <a:sym typeface="Oswald"/>
              </a:rPr>
              <a:t>Have you been keeping track?</a:t>
            </a:r>
            <a:endParaRPr b="1" sz="1700">
              <a:solidFill>
                <a:schemeClr val="lt1"/>
              </a:solidFill>
              <a:latin typeface="Oswald"/>
              <a:ea typeface="Oswald"/>
              <a:cs typeface="Oswald"/>
              <a:sym typeface="Oswald"/>
            </a:endParaRPr>
          </a:p>
          <a:p>
            <a:pPr indent="0" lvl="0" marL="0" rtl="0" algn="ctr">
              <a:spcBef>
                <a:spcPts val="0"/>
              </a:spcBef>
              <a:spcAft>
                <a:spcPts val="0"/>
              </a:spcAft>
              <a:buNone/>
            </a:pPr>
            <a:r>
              <a:rPr b="1" lang="en" sz="1700">
                <a:solidFill>
                  <a:schemeClr val="lt1"/>
                </a:solidFill>
                <a:latin typeface="Oswald"/>
                <a:ea typeface="Oswald"/>
                <a:cs typeface="Oswald"/>
                <a:sym typeface="Oswald"/>
              </a:rPr>
              <a:t>What would be left of our burger if there were no bees? </a:t>
            </a:r>
            <a:endParaRPr b="1" sz="1700">
              <a:solidFill>
                <a:schemeClr val="lt1"/>
              </a:solidFill>
              <a:latin typeface="Oswald"/>
              <a:ea typeface="Oswald"/>
              <a:cs typeface="Oswald"/>
              <a:sym typeface="Oswald"/>
            </a:endParaRPr>
          </a:p>
          <a:p>
            <a:pPr indent="0" lvl="0" marL="0" rtl="0" algn="ctr">
              <a:spcBef>
                <a:spcPts val="0"/>
              </a:spcBef>
              <a:spcAft>
                <a:spcPts val="0"/>
              </a:spcAft>
              <a:buNone/>
            </a:pPr>
            <a:r>
              <a:t/>
            </a:r>
            <a:endParaRPr b="1" sz="1700">
              <a:solidFill>
                <a:schemeClr val="lt1"/>
              </a:solidFill>
              <a:latin typeface="Oswald"/>
              <a:ea typeface="Oswald"/>
              <a:cs typeface="Oswald"/>
              <a:sym typeface="Oswald"/>
            </a:endParaRPr>
          </a:p>
        </p:txBody>
      </p:sp>
    </p:spTree>
  </p:cSld>
  <p:clrMapOvr>
    <a:masterClrMapping/>
  </p:clrMapOvr>
  <p:transition spd="slow">
    <p:push/>
  </p:transition>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8B0D8"/>
        </a:solidFill>
      </p:bgPr>
    </p:bg>
    <p:spTree>
      <p:nvGrpSpPr>
        <p:cNvPr id="392" name="Shape 392"/>
        <p:cNvGrpSpPr/>
        <p:nvPr/>
      </p:nvGrpSpPr>
      <p:grpSpPr>
        <a:xfrm>
          <a:off x="0" y="0"/>
          <a:ext cx="0" cy="0"/>
          <a:chOff x="0" y="0"/>
          <a:chExt cx="0" cy="0"/>
        </a:xfrm>
      </p:grpSpPr>
      <p:sp>
        <p:nvSpPr>
          <p:cNvPr id="393" name="Google Shape;393;p48"/>
          <p:cNvSpPr/>
          <p:nvPr/>
        </p:nvSpPr>
        <p:spPr>
          <a:xfrm>
            <a:off x="0" y="0"/>
            <a:ext cx="9144000" cy="51435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mt="57000"/>
            </a:blip>
            <a:stretch>
              <a:fillRect b="0" l="0" r="0" t="-30221"/>
            </a:stretch>
          </a:blipFill>
          <a:ln>
            <a:noFill/>
          </a:ln>
        </p:spPr>
      </p:sp>
      <p:grpSp>
        <p:nvGrpSpPr>
          <p:cNvPr id="394" name="Google Shape;394;p48"/>
          <p:cNvGrpSpPr/>
          <p:nvPr/>
        </p:nvGrpSpPr>
        <p:grpSpPr>
          <a:xfrm>
            <a:off x="3321054" y="405609"/>
            <a:ext cx="2501893" cy="4332282"/>
            <a:chOff x="0" y="0"/>
            <a:chExt cx="6671715" cy="11552753"/>
          </a:xfrm>
        </p:grpSpPr>
        <p:sp>
          <p:nvSpPr>
            <p:cNvPr id="395" name="Google Shape;395;p48"/>
            <p:cNvSpPr/>
            <p:nvPr/>
          </p:nvSpPr>
          <p:spPr>
            <a:xfrm>
              <a:off x="0" y="0"/>
              <a:ext cx="6671715" cy="11552753"/>
            </a:xfrm>
            <a:custGeom>
              <a:rect b="b" l="l" r="r" t="t"/>
              <a:pathLst>
                <a:path extrusionOk="0" h="11552753" w="6671715">
                  <a:moveTo>
                    <a:pt x="0" y="0"/>
                  </a:moveTo>
                  <a:lnTo>
                    <a:pt x="6671715" y="0"/>
                  </a:lnTo>
                  <a:lnTo>
                    <a:pt x="6671715" y="11552753"/>
                  </a:lnTo>
                  <a:lnTo>
                    <a:pt x="0" y="11552753"/>
                  </a:lnTo>
                  <a:lnTo>
                    <a:pt x="0" y="0"/>
                  </a:lnTo>
                  <a:close/>
                </a:path>
              </a:pathLst>
            </a:custGeom>
            <a:blipFill rotWithShape="1">
              <a:blip r:embed="rId4">
                <a:alphaModFix/>
              </a:blip>
              <a:stretch>
                <a:fillRect b="0" l="0" r="0" t="0"/>
              </a:stretch>
            </a:blipFill>
            <a:ln>
              <a:noFill/>
            </a:ln>
          </p:spPr>
        </p:sp>
        <p:grpSp>
          <p:nvGrpSpPr>
            <p:cNvPr id="396" name="Google Shape;396;p48"/>
            <p:cNvGrpSpPr/>
            <p:nvPr/>
          </p:nvGrpSpPr>
          <p:grpSpPr>
            <a:xfrm rot="5400000">
              <a:off x="-1246076" y="2490827"/>
              <a:ext cx="9311468" cy="6113900"/>
              <a:chOff x="0" y="-38100"/>
              <a:chExt cx="2403527" cy="1578153"/>
            </a:xfrm>
          </p:grpSpPr>
          <p:sp>
            <p:nvSpPr>
              <p:cNvPr id="397" name="Google Shape;397;p48"/>
              <p:cNvSpPr/>
              <p:nvPr/>
            </p:nvSpPr>
            <p:spPr>
              <a:xfrm>
                <a:off x="0" y="0"/>
                <a:ext cx="2403527" cy="1540053"/>
              </a:xfrm>
              <a:custGeom>
                <a:rect b="b" l="l" r="r" t="t"/>
                <a:pathLst>
                  <a:path extrusionOk="0" h="1540053" w="2403527">
                    <a:moveTo>
                      <a:pt x="0" y="0"/>
                    </a:moveTo>
                    <a:lnTo>
                      <a:pt x="2403527" y="0"/>
                    </a:lnTo>
                    <a:lnTo>
                      <a:pt x="2403527" y="1540053"/>
                    </a:lnTo>
                    <a:lnTo>
                      <a:pt x="0" y="1540053"/>
                    </a:lnTo>
                    <a:close/>
                  </a:path>
                </a:pathLst>
              </a:custGeom>
              <a:solidFill>
                <a:srgbClr val="FFFFFF"/>
              </a:solidFill>
              <a:ln cap="sq" cmpd="sng" w="28575">
                <a:solidFill>
                  <a:srgbClr val="000000"/>
                </a:solidFill>
                <a:prstDash val="solid"/>
                <a:miter lim="8000"/>
                <a:headEnd len="sm" w="sm" type="none"/>
                <a:tailEnd len="sm" w="sm" type="none"/>
              </a:ln>
            </p:spPr>
          </p:sp>
          <p:sp>
            <p:nvSpPr>
              <p:cNvPr id="398" name="Google Shape;398;p48"/>
              <p:cNvSpPr txBox="1"/>
              <p:nvPr/>
            </p:nvSpPr>
            <p:spPr>
              <a:xfrm>
                <a:off x="0" y="-38100"/>
                <a:ext cx="812800" cy="8509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grpSp>
        <p:nvGrpSpPr>
          <p:cNvPr id="399" name="Google Shape;399;p48"/>
          <p:cNvGrpSpPr/>
          <p:nvPr/>
        </p:nvGrpSpPr>
        <p:grpSpPr>
          <a:xfrm>
            <a:off x="3634160" y="805515"/>
            <a:ext cx="1875681" cy="1963603"/>
            <a:chOff x="0" y="-38100"/>
            <a:chExt cx="812800" cy="850900"/>
          </a:xfrm>
        </p:grpSpPr>
        <p:sp>
          <p:nvSpPr>
            <p:cNvPr id="400" name="Google Shape;400;p48"/>
            <p:cNvSpPr/>
            <p:nvPr/>
          </p:nvSpPr>
          <p:spPr>
            <a:xfrm>
              <a:off x="0" y="0"/>
              <a:ext cx="812800" cy="812800"/>
            </a:xfrm>
            <a:custGeom>
              <a:rect b="b" l="l" r="r" t="t"/>
              <a:pathLst>
                <a:path extrusionOk="0" h="812800" w="812800">
                  <a:moveTo>
                    <a:pt x="0" y="0"/>
                  </a:moveTo>
                  <a:lnTo>
                    <a:pt x="812800" y="0"/>
                  </a:lnTo>
                  <a:lnTo>
                    <a:pt x="812800" y="812800"/>
                  </a:lnTo>
                  <a:lnTo>
                    <a:pt x="0" y="812800"/>
                  </a:lnTo>
                  <a:close/>
                </a:path>
              </a:pathLst>
            </a:custGeom>
            <a:solidFill>
              <a:srgbClr val="C8C799"/>
            </a:solidFill>
            <a:ln cap="sq" cmpd="sng" w="57150">
              <a:solidFill>
                <a:srgbClr val="0D8468"/>
              </a:solidFill>
              <a:prstDash val="solid"/>
              <a:miter lim="8000"/>
              <a:headEnd len="sm" w="sm" type="none"/>
              <a:tailEnd len="sm" w="sm" type="none"/>
            </a:ln>
          </p:spPr>
        </p:sp>
        <p:sp>
          <p:nvSpPr>
            <p:cNvPr id="401" name="Google Shape;401;p48"/>
            <p:cNvSpPr txBox="1"/>
            <p:nvPr/>
          </p:nvSpPr>
          <p:spPr>
            <a:xfrm>
              <a:off x="0" y="-38100"/>
              <a:ext cx="812800" cy="8509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402" name="Google Shape;402;p48"/>
          <p:cNvSpPr txBox="1"/>
          <p:nvPr/>
        </p:nvSpPr>
        <p:spPr>
          <a:xfrm>
            <a:off x="3568152" y="3119410"/>
            <a:ext cx="2007600" cy="852600"/>
          </a:xfrm>
          <a:prstGeom prst="rect">
            <a:avLst/>
          </a:prstGeom>
          <a:noFill/>
          <a:ln>
            <a:noFill/>
          </a:ln>
        </p:spPr>
        <p:txBody>
          <a:bodyPr anchorCtr="0" anchor="t" bIns="0" lIns="0" spcFirstLastPara="1" rIns="0" wrap="square" tIns="0">
            <a:spAutoFit/>
          </a:bodyPr>
          <a:lstStyle/>
          <a:p>
            <a:pPr indent="0" lvl="0" marL="0" marR="0" rtl="0" algn="ctr">
              <a:lnSpc>
                <a:spcPct val="113006"/>
              </a:lnSpc>
              <a:spcBef>
                <a:spcPts val="0"/>
              </a:spcBef>
              <a:spcAft>
                <a:spcPts val="0"/>
              </a:spcAft>
              <a:buNone/>
            </a:pPr>
            <a:r>
              <a:rPr lang="en" sz="2600">
                <a:solidFill>
                  <a:srgbClr val="388054"/>
                </a:solidFill>
                <a:latin typeface="Oswald"/>
                <a:ea typeface="Oswald"/>
                <a:cs typeface="Oswald"/>
                <a:sym typeface="Oswald"/>
              </a:rPr>
              <a:t>The answer is:</a:t>
            </a:r>
            <a:endParaRPr sz="2600">
              <a:solidFill>
                <a:srgbClr val="388054"/>
              </a:solidFill>
              <a:latin typeface="Oswald"/>
              <a:ea typeface="Oswald"/>
              <a:cs typeface="Oswald"/>
              <a:sym typeface="Oswald"/>
            </a:endParaRPr>
          </a:p>
          <a:p>
            <a:pPr indent="0" lvl="0" marL="0" marR="0" rtl="0" algn="ctr">
              <a:lnSpc>
                <a:spcPct val="113006"/>
              </a:lnSpc>
              <a:spcBef>
                <a:spcPts val="0"/>
              </a:spcBef>
              <a:spcAft>
                <a:spcPts val="0"/>
              </a:spcAft>
              <a:buNone/>
            </a:pPr>
            <a:r>
              <a:rPr lang="en" sz="2600">
                <a:solidFill>
                  <a:srgbClr val="388054"/>
                </a:solidFill>
                <a:latin typeface="Oswald"/>
                <a:ea typeface="Oswald"/>
                <a:cs typeface="Oswald"/>
                <a:sym typeface="Oswald"/>
              </a:rPr>
              <a:t>Not much!</a:t>
            </a:r>
            <a:endParaRPr sz="2600">
              <a:solidFill>
                <a:srgbClr val="388054"/>
              </a:solidFill>
              <a:latin typeface="Oswald"/>
              <a:ea typeface="Oswald"/>
              <a:cs typeface="Oswald"/>
              <a:sym typeface="Oswald"/>
            </a:endParaRPr>
          </a:p>
        </p:txBody>
      </p:sp>
      <p:pic>
        <p:nvPicPr>
          <p:cNvPr id="403" name="Google Shape;403;p48"/>
          <p:cNvPicPr preferRelativeResize="0"/>
          <p:nvPr/>
        </p:nvPicPr>
        <p:blipFill>
          <a:blip r:embed="rId5">
            <a:alphaModFix/>
          </a:blip>
          <a:stretch>
            <a:fillRect/>
          </a:stretch>
        </p:blipFill>
        <p:spPr>
          <a:xfrm>
            <a:off x="3767600" y="1173100"/>
            <a:ext cx="1608700" cy="1328725"/>
          </a:xfrm>
          <a:prstGeom prst="rect">
            <a:avLst/>
          </a:prstGeom>
          <a:noFill/>
          <a:ln>
            <a:noFill/>
          </a:ln>
        </p:spPr>
      </p:pic>
      <p:sp>
        <p:nvSpPr>
          <p:cNvPr id="404" name="Google Shape;404;p48"/>
          <p:cNvSpPr/>
          <p:nvPr/>
        </p:nvSpPr>
        <p:spPr>
          <a:xfrm>
            <a:off x="821064" y="2983324"/>
            <a:ext cx="2167870" cy="1699068"/>
          </a:xfrm>
          <a:custGeom>
            <a:rect b="b" l="l" r="r" t="t"/>
            <a:pathLst>
              <a:path extrusionOk="0" h="3398136" w="4335740">
                <a:moveTo>
                  <a:pt x="0" y="0"/>
                </a:moveTo>
                <a:lnTo>
                  <a:pt x="4335740" y="0"/>
                </a:lnTo>
                <a:lnTo>
                  <a:pt x="4335740" y="3398136"/>
                </a:lnTo>
                <a:lnTo>
                  <a:pt x="0" y="3398136"/>
                </a:lnTo>
                <a:lnTo>
                  <a:pt x="0" y="0"/>
                </a:lnTo>
                <a:close/>
              </a:path>
            </a:pathLst>
          </a:custGeom>
          <a:blipFill rotWithShape="1">
            <a:blip r:embed="rId6">
              <a:alphaModFix/>
            </a:blip>
            <a:stretch>
              <a:fillRect b="0" l="0" r="0" t="0"/>
            </a:stretch>
          </a:blipFill>
          <a:ln>
            <a:noFill/>
          </a:ln>
        </p:spPr>
      </p:sp>
      <p:sp>
        <p:nvSpPr>
          <p:cNvPr id="405" name="Google Shape;405;p48"/>
          <p:cNvSpPr/>
          <p:nvPr/>
        </p:nvSpPr>
        <p:spPr>
          <a:xfrm>
            <a:off x="597884" y="3832858"/>
            <a:ext cx="694764" cy="796292"/>
          </a:xfrm>
          <a:custGeom>
            <a:rect b="b" l="l" r="r" t="t"/>
            <a:pathLst>
              <a:path extrusionOk="0" h="1592583" w="1389528">
                <a:moveTo>
                  <a:pt x="0" y="0"/>
                </a:moveTo>
                <a:lnTo>
                  <a:pt x="1389529" y="0"/>
                </a:lnTo>
                <a:lnTo>
                  <a:pt x="1389529" y="1592583"/>
                </a:lnTo>
                <a:lnTo>
                  <a:pt x="0" y="1592583"/>
                </a:lnTo>
                <a:lnTo>
                  <a:pt x="0" y="0"/>
                </a:lnTo>
                <a:close/>
              </a:path>
            </a:pathLst>
          </a:custGeom>
          <a:blipFill rotWithShape="1">
            <a:blip r:embed="rId7">
              <a:alphaModFix/>
            </a:blip>
            <a:stretch>
              <a:fillRect b="0" l="0" r="0" t="0"/>
            </a:stretch>
          </a:blipFill>
          <a:ln>
            <a:noFill/>
          </a:ln>
        </p:spPr>
      </p:sp>
    </p:spTree>
  </p:cSld>
  <p:clrMapOvr>
    <a:masterClrMapping/>
  </p:clrMapOvr>
  <p:transition spd="slow">
    <p:push/>
  </p:transition>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9" name="Shape 409"/>
        <p:cNvGrpSpPr/>
        <p:nvPr/>
      </p:nvGrpSpPr>
      <p:grpSpPr>
        <a:xfrm>
          <a:off x="0" y="0"/>
          <a:ext cx="0" cy="0"/>
          <a:chOff x="0" y="0"/>
          <a:chExt cx="0" cy="0"/>
        </a:xfrm>
      </p:grpSpPr>
      <p:sp>
        <p:nvSpPr>
          <p:cNvPr id="410" name="Google Shape;410;p49"/>
          <p:cNvSpPr/>
          <p:nvPr/>
        </p:nvSpPr>
        <p:spPr>
          <a:xfrm>
            <a:off x="0" y="0"/>
            <a:ext cx="9144000" cy="51435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0" l="0" r="0" t="-30221"/>
            </a:stretch>
          </a:blipFill>
          <a:ln>
            <a:noFill/>
          </a:ln>
        </p:spPr>
      </p:sp>
      <p:grpSp>
        <p:nvGrpSpPr>
          <p:cNvPr id="411" name="Google Shape;411;p49"/>
          <p:cNvGrpSpPr/>
          <p:nvPr/>
        </p:nvGrpSpPr>
        <p:grpSpPr>
          <a:xfrm>
            <a:off x="556370" y="426427"/>
            <a:ext cx="3825131" cy="4154353"/>
            <a:chOff x="0" y="-38100"/>
            <a:chExt cx="1657567" cy="1800231"/>
          </a:xfrm>
        </p:grpSpPr>
        <p:sp>
          <p:nvSpPr>
            <p:cNvPr id="412" name="Google Shape;412;p49"/>
            <p:cNvSpPr/>
            <p:nvPr/>
          </p:nvSpPr>
          <p:spPr>
            <a:xfrm>
              <a:off x="0" y="0"/>
              <a:ext cx="1657567" cy="1762131"/>
            </a:xfrm>
            <a:custGeom>
              <a:rect b="b" l="l" r="r" t="t"/>
              <a:pathLst>
                <a:path extrusionOk="0" h="1762131" w="1657567">
                  <a:moveTo>
                    <a:pt x="0" y="0"/>
                  </a:moveTo>
                  <a:lnTo>
                    <a:pt x="1657567" y="0"/>
                  </a:lnTo>
                  <a:lnTo>
                    <a:pt x="1657567" y="1762131"/>
                  </a:lnTo>
                  <a:lnTo>
                    <a:pt x="0" y="1762131"/>
                  </a:lnTo>
                  <a:close/>
                </a:path>
              </a:pathLst>
            </a:custGeom>
            <a:solidFill>
              <a:srgbClr val="C8C799"/>
            </a:solidFill>
            <a:ln cap="sq" cmpd="sng" w="57150">
              <a:solidFill>
                <a:srgbClr val="0D8468"/>
              </a:solidFill>
              <a:prstDash val="solid"/>
              <a:miter lim="8000"/>
              <a:headEnd len="sm" w="sm" type="none"/>
              <a:tailEnd len="sm" w="sm" type="none"/>
            </a:ln>
          </p:spPr>
        </p:sp>
        <p:sp>
          <p:nvSpPr>
            <p:cNvPr id="413" name="Google Shape;413;p49"/>
            <p:cNvSpPr txBox="1"/>
            <p:nvPr/>
          </p:nvSpPr>
          <p:spPr>
            <a:xfrm>
              <a:off x="0" y="-38100"/>
              <a:ext cx="812800" cy="8509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414" name="Google Shape;414;p49"/>
          <p:cNvSpPr txBox="1"/>
          <p:nvPr/>
        </p:nvSpPr>
        <p:spPr>
          <a:xfrm>
            <a:off x="384593" y="631803"/>
            <a:ext cx="4187400" cy="661800"/>
          </a:xfrm>
          <a:prstGeom prst="rect">
            <a:avLst/>
          </a:prstGeom>
          <a:noFill/>
          <a:ln>
            <a:noFill/>
          </a:ln>
        </p:spPr>
        <p:txBody>
          <a:bodyPr anchorCtr="0" anchor="t" bIns="0" lIns="0" spcFirstLastPara="1" rIns="0" wrap="square" tIns="0">
            <a:spAutoFit/>
          </a:bodyPr>
          <a:lstStyle/>
          <a:p>
            <a:pPr indent="0" lvl="0" marL="0" marR="0" rtl="0" algn="ctr">
              <a:lnSpc>
                <a:spcPct val="113000"/>
              </a:lnSpc>
              <a:spcBef>
                <a:spcPts val="0"/>
              </a:spcBef>
              <a:spcAft>
                <a:spcPts val="0"/>
              </a:spcAft>
              <a:buNone/>
            </a:pPr>
            <a:r>
              <a:rPr lang="en" sz="4300">
                <a:solidFill>
                  <a:srgbClr val="388054"/>
                </a:solidFill>
                <a:latin typeface="Oswald"/>
                <a:ea typeface="Oswald"/>
                <a:cs typeface="Oswald"/>
                <a:sym typeface="Oswald"/>
              </a:rPr>
              <a:t>WHAT’S LEFT?</a:t>
            </a:r>
            <a:endParaRPr sz="700"/>
          </a:p>
        </p:txBody>
      </p:sp>
      <p:sp>
        <p:nvSpPr>
          <p:cNvPr id="415" name="Google Shape;415;p49"/>
          <p:cNvSpPr txBox="1"/>
          <p:nvPr/>
        </p:nvSpPr>
        <p:spPr>
          <a:xfrm>
            <a:off x="927525" y="1476575"/>
            <a:ext cx="3292800" cy="431100"/>
          </a:xfrm>
          <a:prstGeom prst="rect">
            <a:avLst/>
          </a:prstGeom>
          <a:noFill/>
          <a:ln>
            <a:noFill/>
          </a:ln>
        </p:spPr>
        <p:txBody>
          <a:bodyPr anchorCtr="0" anchor="t" bIns="0" lIns="0" spcFirstLastPara="1" rIns="0" wrap="square" tIns="0">
            <a:spAutoFit/>
          </a:bodyPr>
          <a:lstStyle/>
          <a:p>
            <a:pPr indent="-317500" lvl="0" marL="457200" marR="0" rtl="0" algn="l">
              <a:lnSpc>
                <a:spcPct val="100000"/>
              </a:lnSpc>
              <a:spcBef>
                <a:spcPts val="0"/>
              </a:spcBef>
              <a:spcAft>
                <a:spcPts val="0"/>
              </a:spcAft>
              <a:buClr>
                <a:srgbClr val="1C3B17"/>
              </a:buClr>
              <a:buSzPts val="1400"/>
              <a:buFont typeface="Oswald"/>
              <a:buChar char="●"/>
            </a:pPr>
            <a:r>
              <a:rPr lang="en">
                <a:solidFill>
                  <a:srgbClr val="1C3B17"/>
                </a:solidFill>
                <a:latin typeface="Oswald"/>
                <a:ea typeface="Oswald"/>
                <a:cs typeface="Oswald"/>
                <a:sym typeface="Oswald"/>
              </a:rPr>
              <a:t>Two All-Beef Patties</a:t>
            </a:r>
            <a:endParaRPr>
              <a:solidFill>
                <a:srgbClr val="1C3B17"/>
              </a:solidFill>
              <a:latin typeface="Oswald"/>
              <a:ea typeface="Oswald"/>
              <a:cs typeface="Oswald"/>
              <a:sym typeface="Oswald"/>
            </a:endParaRPr>
          </a:p>
          <a:p>
            <a:pPr indent="-317500" lvl="0" marL="457200" marR="0" rtl="0" algn="l">
              <a:lnSpc>
                <a:spcPct val="100000"/>
              </a:lnSpc>
              <a:spcBef>
                <a:spcPts val="0"/>
              </a:spcBef>
              <a:spcAft>
                <a:spcPts val="0"/>
              </a:spcAft>
              <a:buClr>
                <a:srgbClr val="1C3B17"/>
              </a:buClr>
              <a:buSzPts val="1400"/>
              <a:buFont typeface="Oswald"/>
              <a:buChar char="●"/>
            </a:pPr>
            <a:r>
              <a:rPr lang="en">
                <a:solidFill>
                  <a:srgbClr val="1C3B17"/>
                </a:solidFill>
                <a:latin typeface="Oswald"/>
                <a:ea typeface="Oswald"/>
                <a:cs typeface="Oswald"/>
                <a:sym typeface="Oswald"/>
              </a:rPr>
              <a:t>The Bun (without </a:t>
            </a:r>
            <a:r>
              <a:rPr lang="en">
                <a:solidFill>
                  <a:srgbClr val="1C3B17"/>
                </a:solidFill>
                <a:latin typeface="Oswald"/>
                <a:ea typeface="Oswald"/>
                <a:cs typeface="Oswald"/>
                <a:sym typeface="Oswald"/>
              </a:rPr>
              <a:t>sesame</a:t>
            </a:r>
            <a:r>
              <a:rPr lang="en">
                <a:solidFill>
                  <a:srgbClr val="1C3B17"/>
                </a:solidFill>
                <a:latin typeface="Oswald"/>
                <a:ea typeface="Oswald"/>
                <a:cs typeface="Oswald"/>
                <a:sym typeface="Oswald"/>
              </a:rPr>
              <a:t> seeds)</a:t>
            </a:r>
            <a:endParaRPr>
              <a:solidFill>
                <a:srgbClr val="1C3B17"/>
              </a:solidFill>
              <a:latin typeface="Oswald"/>
              <a:ea typeface="Oswald"/>
              <a:cs typeface="Oswald"/>
              <a:sym typeface="Oswald"/>
            </a:endParaRPr>
          </a:p>
        </p:txBody>
      </p:sp>
      <p:sp>
        <p:nvSpPr>
          <p:cNvPr id="416" name="Google Shape;416;p49"/>
          <p:cNvSpPr txBox="1"/>
          <p:nvPr/>
        </p:nvSpPr>
        <p:spPr>
          <a:xfrm>
            <a:off x="6363325" y="893500"/>
            <a:ext cx="27972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600">
              <a:solidFill>
                <a:schemeClr val="dk1"/>
              </a:solidFill>
              <a:latin typeface="Calibri"/>
              <a:ea typeface="Calibri"/>
              <a:cs typeface="Calibri"/>
              <a:sym typeface="Calibri"/>
            </a:endParaRPr>
          </a:p>
        </p:txBody>
      </p:sp>
      <p:grpSp>
        <p:nvGrpSpPr>
          <p:cNvPr id="417" name="Google Shape;417;p49"/>
          <p:cNvGrpSpPr/>
          <p:nvPr/>
        </p:nvGrpSpPr>
        <p:grpSpPr>
          <a:xfrm>
            <a:off x="4958770" y="494552"/>
            <a:ext cx="3825167" cy="4154393"/>
            <a:chOff x="0" y="-38100"/>
            <a:chExt cx="1657567" cy="1800231"/>
          </a:xfrm>
        </p:grpSpPr>
        <p:sp>
          <p:nvSpPr>
            <p:cNvPr id="418" name="Google Shape;418;p49"/>
            <p:cNvSpPr/>
            <p:nvPr/>
          </p:nvSpPr>
          <p:spPr>
            <a:xfrm>
              <a:off x="0" y="0"/>
              <a:ext cx="1657567" cy="1762131"/>
            </a:xfrm>
            <a:custGeom>
              <a:rect b="b" l="l" r="r" t="t"/>
              <a:pathLst>
                <a:path extrusionOk="0" h="1762131" w="1657567">
                  <a:moveTo>
                    <a:pt x="0" y="0"/>
                  </a:moveTo>
                  <a:lnTo>
                    <a:pt x="1657567" y="0"/>
                  </a:lnTo>
                  <a:lnTo>
                    <a:pt x="1657567" y="1762131"/>
                  </a:lnTo>
                  <a:lnTo>
                    <a:pt x="0" y="1762131"/>
                  </a:lnTo>
                  <a:close/>
                </a:path>
              </a:pathLst>
            </a:custGeom>
            <a:solidFill>
              <a:srgbClr val="C8C799"/>
            </a:solidFill>
            <a:ln cap="sq" cmpd="sng" w="57150">
              <a:solidFill>
                <a:srgbClr val="0D8468"/>
              </a:solidFill>
              <a:prstDash val="solid"/>
              <a:miter lim="8000"/>
              <a:headEnd len="sm" w="sm" type="none"/>
              <a:tailEnd len="sm" w="sm" type="none"/>
            </a:ln>
          </p:spPr>
        </p:sp>
        <p:sp>
          <p:nvSpPr>
            <p:cNvPr id="419" name="Google Shape;419;p49"/>
            <p:cNvSpPr txBox="1"/>
            <p:nvPr/>
          </p:nvSpPr>
          <p:spPr>
            <a:xfrm>
              <a:off x="0" y="-38100"/>
              <a:ext cx="812700" cy="8508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420" name="Google Shape;420;p49"/>
          <p:cNvSpPr txBox="1"/>
          <p:nvPr/>
        </p:nvSpPr>
        <p:spPr>
          <a:xfrm>
            <a:off x="4786993" y="699928"/>
            <a:ext cx="4187400" cy="661800"/>
          </a:xfrm>
          <a:prstGeom prst="rect">
            <a:avLst/>
          </a:prstGeom>
          <a:noFill/>
          <a:ln>
            <a:noFill/>
          </a:ln>
        </p:spPr>
        <p:txBody>
          <a:bodyPr anchorCtr="0" anchor="t" bIns="0" lIns="0" spcFirstLastPara="1" rIns="0" wrap="square" tIns="0">
            <a:spAutoFit/>
          </a:bodyPr>
          <a:lstStyle/>
          <a:p>
            <a:pPr indent="0" lvl="0" marL="0" marR="0" rtl="0" algn="ctr">
              <a:lnSpc>
                <a:spcPct val="113000"/>
              </a:lnSpc>
              <a:spcBef>
                <a:spcPts val="0"/>
              </a:spcBef>
              <a:spcAft>
                <a:spcPts val="0"/>
              </a:spcAft>
              <a:buNone/>
            </a:pPr>
            <a:r>
              <a:rPr lang="en" sz="4300">
                <a:solidFill>
                  <a:srgbClr val="388054"/>
                </a:solidFill>
                <a:latin typeface="Oswald"/>
                <a:ea typeface="Oswald"/>
                <a:cs typeface="Oswald"/>
                <a:sym typeface="Oswald"/>
              </a:rPr>
              <a:t>WHAT’S LOST?</a:t>
            </a:r>
            <a:endParaRPr sz="700"/>
          </a:p>
        </p:txBody>
      </p:sp>
      <p:sp>
        <p:nvSpPr>
          <p:cNvPr id="421" name="Google Shape;421;p49"/>
          <p:cNvSpPr txBox="1"/>
          <p:nvPr/>
        </p:nvSpPr>
        <p:spPr>
          <a:xfrm>
            <a:off x="5329925" y="1544700"/>
            <a:ext cx="3292800" cy="2370300"/>
          </a:xfrm>
          <a:prstGeom prst="rect">
            <a:avLst/>
          </a:prstGeom>
          <a:noFill/>
          <a:ln>
            <a:noFill/>
          </a:ln>
        </p:spPr>
        <p:txBody>
          <a:bodyPr anchorCtr="0" anchor="t" bIns="0" lIns="0" spcFirstLastPara="1" rIns="0" wrap="square" tIns="0">
            <a:spAutoFit/>
          </a:bodyPr>
          <a:lstStyle/>
          <a:p>
            <a:pPr indent="-317500" lvl="0" marL="457200" marR="0" rtl="0" algn="l">
              <a:lnSpc>
                <a:spcPct val="100000"/>
              </a:lnSpc>
              <a:spcBef>
                <a:spcPts val="0"/>
              </a:spcBef>
              <a:spcAft>
                <a:spcPts val="0"/>
              </a:spcAft>
              <a:buClr>
                <a:srgbClr val="1C3B17"/>
              </a:buClr>
              <a:buSzPts val="1400"/>
              <a:buFont typeface="Oswald"/>
              <a:buChar char="●"/>
            </a:pPr>
            <a:r>
              <a:rPr lang="en">
                <a:solidFill>
                  <a:srgbClr val="1C3B17"/>
                </a:solidFill>
                <a:latin typeface="Oswald"/>
                <a:ea typeface="Oswald"/>
                <a:cs typeface="Oswald"/>
                <a:sym typeface="Oswald"/>
              </a:rPr>
              <a:t>Special Sauce</a:t>
            </a:r>
            <a:endParaRPr>
              <a:solidFill>
                <a:srgbClr val="1C3B17"/>
              </a:solidFill>
              <a:latin typeface="Oswald"/>
              <a:ea typeface="Oswald"/>
              <a:cs typeface="Oswald"/>
              <a:sym typeface="Oswald"/>
            </a:endParaRPr>
          </a:p>
          <a:p>
            <a:pPr indent="-203200" lvl="1" marL="571500" rtl="0" algn="l">
              <a:spcBef>
                <a:spcPts val="0"/>
              </a:spcBef>
              <a:spcAft>
                <a:spcPts val="0"/>
              </a:spcAft>
              <a:buClr>
                <a:srgbClr val="1C3B17"/>
              </a:buClr>
              <a:buSzPts val="1400"/>
              <a:buFont typeface="Oswald"/>
              <a:buChar char="○"/>
            </a:pPr>
            <a:r>
              <a:rPr lang="en">
                <a:solidFill>
                  <a:srgbClr val="1C3B17"/>
                </a:solidFill>
                <a:latin typeface="Oswald"/>
                <a:ea typeface="Oswald"/>
                <a:cs typeface="Oswald"/>
                <a:sym typeface="Oswald"/>
              </a:rPr>
              <a:t>Pickle Relish </a:t>
            </a:r>
            <a:endParaRPr>
              <a:solidFill>
                <a:srgbClr val="1C3B17"/>
              </a:solidFill>
              <a:latin typeface="Oswald"/>
              <a:ea typeface="Oswald"/>
              <a:cs typeface="Oswald"/>
              <a:sym typeface="Oswald"/>
            </a:endParaRPr>
          </a:p>
          <a:p>
            <a:pPr indent="-203200" lvl="1" marL="571500" rtl="0" algn="l">
              <a:spcBef>
                <a:spcPts val="0"/>
              </a:spcBef>
              <a:spcAft>
                <a:spcPts val="0"/>
              </a:spcAft>
              <a:buClr>
                <a:srgbClr val="1C3B17"/>
              </a:buClr>
              <a:buSzPts val="1400"/>
              <a:buFont typeface="Oswald"/>
              <a:buChar char="○"/>
            </a:pPr>
            <a:r>
              <a:rPr lang="en">
                <a:solidFill>
                  <a:srgbClr val="1C3B17"/>
                </a:solidFill>
                <a:latin typeface="Oswald"/>
                <a:ea typeface="Oswald"/>
                <a:cs typeface="Oswald"/>
                <a:sym typeface="Oswald"/>
              </a:rPr>
              <a:t>Onions </a:t>
            </a:r>
            <a:endParaRPr>
              <a:solidFill>
                <a:srgbClr val="1C3B17"/>
              </a:solidFill>
              <a:latin typeface="Oswald"/>
              <a:ea typeface="Oswald"/>
              <a:cs typeface="Oswald"/>
              <a:sym typeface="Oswald"/>
            </a:endParaRPr>
          </a:p>
          <a:p>
            <a:pPr indent="-203200" lvl="1" marL="571500" rtl="0" algn="l">
              <a:spcBef>
                <a:spcPts val="0"/>
              </a:spcBef>
              <a:spcAft>
                <a:spcPts val="0"/>
              </a:spcAft>
              <a:buClr>
                <a:srgbClr val="1C3B17"/>
              </a:buClr>
              <a:buSzPts val="1400"/>
              <a:buFont typeface="Oswald"/>
              <a:buChar char="○"/>
            </a:pPr>
            <a:r>
              <a:rPr lang="en">
                <a:solidFill>
                  <a:srgbClr val="1C3B17"/>
                </a:solidFill>
                <a:latin typeface="Oswald"/>
                <a:ea typeface="Oswald"/>
                <a:cs typeface="Oswald"/>
                <a:sym typeface="Oswald"/>
              </a:rPr>
              <a:t>Paprika</a:t>
            </a:r>
            <a:endParaRPr>
              <a:solidFill>
                <a:srgbClr val="1C3B17"/>
              </a:solidFill>
              <a:latin typeface="Oswald"/>
              <a:ea typeface="Oswald"/>
              <a:cs typeface="Oswald"/>
              <a:sym typeface="Oswald"/>
            </a:endParaRPr>
          </a:p>
          <a:p>
            <a:pPr indent="-203200" lvl="1" marL="571500" rtl="0" algn="l">
              <a:spcBef>
                <a:spcPts val="0"/>
              </a:spcBef>
              <a:spcAft>
                <a:spcPts val="0"/>
              </a:spcAft>
              <a:buClr>
                <a:srgbClr val="1C3B17"/>
              </a:buClr>
              <a:buSzPts val="1400"/>
              <a:buFont typeface="Oswald"/>
              <a:buChar char="○"/>
            </a:pPr>
            <a:r>
              <a:rPr lang="en">
                <a:solidFill>
                  <a:srgbClr val="1C3B17"/>
                </a:solidFill>
                <a:latin typeface="Oswald"/>
                <a:ea typeface="Oswald"/>
                <a:cs typeface="Oswald"/>
                <a:sym typeface="Oswald"/>
              </a:rPr>
              <a:t>Turmeric </a:t>
            </a:r>
            <a:endParaRPr>
              <a:solidFill>
                <a:srgbClr val="1C3B17"/>
              </a:solidFill>
              <a:latin typeface="Oswald"/>
              <a:ea typeface="Oswald"/>
              <a:cs typeface="Oswald"/>
              <a:sym typeface="Oswald"/>
            </a:endParaRPr>
          </a:p>
          <a:p>
            <a:pPr indent="-203200" lvl="1" marL="571500" rtl="0" algn="l">
              <a:spcBef>
                <a:spcPts val="0"/>
              </a:spcBef>
              <a:spcAft>
                <a:spcPts val="0"/>
              </a:spcAft>
              <a:buClr>
                <a:srgbClr val="1C3B17"/>
              </a:buClr>
              <a:buSzPts val="1400"/>
              <a:buFont typeface="Oswald"/>
              <a:buChar char="○"/>
            </a:pPr>
            <a:r>
              <a:rPr lang="en">
                <a:solidFill>
                  <a:srgbClr val="1C3B17"/>
                </a:solidFill>
                <a:latin typeface="Oswald"/>
                <a:ea typeface="Oswald"/>
                <a:cs typeface="Oswald"/>
                <a:sym typeface="Oswald"/>
              </a:rPr>
              <a:t>Canola </a:t>
            </a:r>
            <a:endParaRPr>
              <a:solidFill>
                <a:srgbClr val="1C3B17"/>
              </a:solidFill>
              <a:latin typeface="Oswald"/>
              <a:ea typeface="Oswald"/>
              <a:cs typeface="Oswald"/>
              <a:sym typeface="Oswald"/>
            </a:endParaRPr>
          </a:p>
          <a:p>
            <a:pPr indent="-317500" lvl="0" marL="457200" marR="0" rtl="0" algn="l">
              <a:lnSpc>
                <a:spcPct val="100000"/>
              </a:lnSpc>
              <a:spcBef>
                <a:spcPts val="0"/>
              </a:spcBef>
              <a:spcAft>
                <a:spcPts val="0"/>
              </a:spcAft>
              <a:buClr>
                <a:srgbClr val="1C3B17"/>
              </a:buClr>
              <a:buSzPts val="1400"/>
              <a:buFont typeface="Oswald"/>
              <a:buChar char="●"/>
            </a:pPr>
            <a:r>
              <a:rPr lang="en">
                <a:solidFill>
                  <a:srgbClr val="1C3B17"/>
                </a:solidFill>
                <a:latin typeface="Oswald"/>
                <a:ea typeface="Oswald"/>
                <a:cs typeface="Oswald"/>
                <a:sym typeface="Oswald"/>
              </a:rPr>
              <a:t>Lettuce</a:t>
            </a:r>
            <a:endParaRPr>
              <a:solidFill>
                <a:srgbClr val="1C3B17"/>
              </a:solidFill>
              <a:latin typeface="Oswald"/>
              <a:ea typeface="Oswald"/>
              <a:cs typeface="Oswald"/>
              <a:sym typeface="Oswald"/>
            </a:endParaRPr>
          </a:p>
          <a:p>
            <a:pPr indent="-317500" lvl="0" marL="457200" marR="0" rtl="0" algn="l">
              <a:lnSpc>
                <a:spcPct val="100000"/>
              </a:lnSpc>
              <a:spcBef>
                <a:spcPts val="0"/>
              </a:spcBef>
              <a:spcAft>
                <a:spcPts val="0"/>
              </a:spcAft>
              <a:buClr>
                <a:srgbClr val="1C3B17"/>
              </a:buClr>
              <a:buSzPts val="1400"/>
              <a:buFont typeface="Oswald"/>
              <a:buChar char="●"/>
            </a:pPr>
            <a:r>
              <a:rPr lang="en">
                <a:solidFill>
                  <a:srgbClr val="1C3B17"/>
                </a:solidFill>
                <a:latin typeface="Oswald"/>
                <a:ea typeface="Oswald"/>
                <a:cs typeface="Oswald"/>
                <a:sym typeface="Oswald"/>
              </a:rPr>
              <a:t>Cheese</a:t>
            </a:r>
            <a:endParaRPr>
              <a:solidFill>
                <a:srgbClr val="1C3B17"/>
              </a:solidFill>
              <a:latin typeface="Oswald"/>
              <a:ea typeface="Oswald"/>
              <a:cs typeface="Oswald"/>
              <a:sym typeface="Oswald"/>
            </a:endParaRPr>
          </a:p>
          <a:p>
            <a:pPr indent="-317500" lvl="0" marL="457200" marR="0" rtl="0" algn="l">
              <a:lnSpc>
                <a:spcPct val="100000"/>
              </a:lnSpc>
              <a:spcBef>
                <a:spcPts val="0"/>
              </a:spcBef>
              <a:spcAft>
                <a:spcPts val="0"/>
              </a:spcAft>
              <a:buClr>
                <a:srgbClr val="1C3B17"/>
              </a:buClr>
              <a:buSzPts val="1400"/>
              <a:buFont typeface="Oswald"/>
              <a:buChar char="●"/>
            </a:pPr>
            <a:r>
              <a:rPr lang="en">
                <a:solidFill>
                  <a:srgbClr val="1C3B17"/>
                </a:solidFill>
                <a:latin typeface="Oswald"/>
                <a:ea typeface="Oswald"/>
                <a:cs typeface="Oswald"/>
                <a:sym typeface="Oswald"/>
              </a:rPr>
              <a:t>Pickles</a:t>
            </a:r>
            <a:endParaRPr>
              <a:solidFill>
                <a:srgbClr val="1C3B17"/>
              </a:solidFill>
              <a:latin typeface="Oswald"/>
              <a:ea typeface="Oswald"/>
              <a:cs typeface="Oswald"/>
              <a:sym typeface="Oswald"/>
            </a:endParaRPr>
          </a:p>
          <a:p>
            <a:pPr indent="-317500" lvl="0" marL="457200" marR="0" rtl="0" algn="l">
              <a:lnSpc>
                <a:spcPct val="100000"/>
              </a:lnSpc>
              <a:spcBef>
                <a:spcPts val="0"/>
              </a:spcBef>
              <a:spcAft>
                <a:spcPts val="0"/>
              </a:spcAft>
              <a:buClr>
                <a:srgbClr val="1C3B17"/>
              </a:buClr>
              <a:buSzPts val="1400"/>
              <a:buFont typeface="Oswald"/>
              <a:buChar char="●"/>
            </a:pPr>
            <a:r>
              <a:rPr lang="en">
                <a:solidFill>
                  <a:srgbClr val="1C3B17"/>
                </a:solidFill>
                <a:latin typeface="Oswald"/>
                <a:ea typeface="Oswald"/>
                <a:cs typeface="Oswald"/>
                <a:sym typeface="Oswald"/>
              </a:rPr>
              <a:t>Onions</a:t>
            </a:r>
            <a:endParaRPr>
              <a:solidFill>
                <a:srgbClr val="1C3B17"/>
              </a:solidFill>
              <a:latin typeface="Oswald"/>
              <a:ea typeface="Oswald"/>
              <a:cs typeface="Oswald"/>
              <a:sym typeface="Oswald"/>
            </a:endParaRPr>
          </a:p>
          <a:p>
            <a:pPr indent="-317500" lvl="0" marL="457200" marR="0" rtl="0" algn="l">
              <a:lnSpc>
                <a:spcPct val="100000"/>
              </a:lnSpc>
              <a:spcBef>
                <a:spcPts val="0"/>
              </a:spcBef>
              <a:spcAft>
                <a:spcPts val="0"/>
              </a:spcAft>
              <a:buClr>
                <a:srgbClr val="1C3B17"/>
              </a:buClr>
              <a:buSzPts val="1400"/>
              <a:buFont typeface="Oswald"/>
              <a:buChar char="●"/>
            </a:pPr>
            <a:r>
              <a:rPr lang="en">
                <a:solidFill>
                  <a:srgbClr val="1C3B17"/>
                </a:solidFill>
                <a:latin typeface="Oswald"/>
                <a:ea typeface="Oswald"/>
                <a:cs typeface="Oswald"/>
                <a:sym typeface="Oswald"/>
              </a:rPr>
              <a:t>Sesame Seeds</a:t>
            </a:r>
            <a:endParaRPr>
              <a:solidFill>
                <a:srgbClr val="1C3B17"/>
              </a:solidFill>
              <a:latin typeface="Oswald"/>
              <a:ea typeface="Oswald"/>
              <a:cs typeface="Oswald"/>
              <a:sym typeface="Oswald"/>
            </a:endParaRPr>
          </a:p>
        </p:txBody>
      </p:sp>
      <p:sp>
        <p:nvSpPr>
          <p:cNvPr id="422" name="Google Shape;422;p49"/>
          <p:cNvSpPr/>
          <p:nvPr/>
        </p:nvSpPr>
        <p:spPr>
          <a:xfrm rot="3752146">
            <a:off x="4488676" y="263984"/>
            <a:ext cx="362921" cy="370328"/>
          </a:xfrm>
          <a:custGeom>
            <a:rect b="b" l="l" r="r" t="t"/>
            <a:pathLst>
              <a:path extrusionOk="0" h="742580" w="727728">
                <a:moveTo>
                  <a:pt x="0" y="0"/>
                </a:moveTo>
                <a:lnTo>
                  <a:pt x="727728" y="0"/>
                </a:lnTo>
                <a:lnTo>
                  <a:pt x="727728" y="742580"/>
                </a:lnTo>
                <a:lnTo>
                  <a:pt x="0" y="742580"/>
                </a:lnTo>
                <a:lnTo>
                  <a:pt x="0" y="0"/>
                </a:lnTo>
                <a:close/>
              </a:path>
            </a:pathLst>
          </a:custGeom>
          <a:blipFill rotWithShape="1">
            <a:blip r:embed="rId4">
              <a:alphaModFix/>
            </a:blip>
            <a:stretch>
              <a:fillRect b="0" l="0" r="0" t="0"/>
            </a:stretch>
          </a:blipFill>
          <a:ln>
            <a:noFill/>
          </a:ln>
        </p:spPr>
      </p:sp>
    </p:spTree>
  </p:cSld>
  <p:clrMapOvr>
    <a:masterClrMapping/>
  </p:clrMapOvr>
  <p:transition spd="slow">
    <p:push/>
  </p:transition>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6" name="Shape 426"/>
        <p:cNvGrpSpPr/>
        <p:nvPr/>
      </p:nvGrpSpPr>
      <p:grpSpPr>
        <a:xfrm>
          <a:off x="0" y="0"/>
          <a:ext cx="0" cy="0"/>
          <a:chOff x="0" y="0"/>
          <a:chExt cx="0" cy="0"/>
        </a:xfrm>
      </p:grpSpPr>
      <p:sp>
        <p:nvSpPr>
          <p:cNvPr id="427" name="Google Shape;427;p50"/>
          <p:cNvSpPr/>
          <p:nvPr/>
        </p:nvSpPr>
        <p:spPr>
          <a:xfrm>
            <a:off x="0" y="0"/>
            <a:ext cx="9144000" cy="51435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0" l="0" r="0" t="-30221"/>
            </a:stretch>
          </a:blipFill>
          <a:ln>
            <a:noFill/>
          </a:ln>
        </p:spPr>
      </p:sp>
      <p:sp>
        <p:nvSpPr>
          <p:cNvPr id="428" name="Google Shape;428;p50"/>
          <p:cNvSpPr txBox="1"/>
          <p:nvPr/>
        </p:nvSpPr>
        <p:spPr>
          <a:xfrm>
            <a:off x="651275" y="417700"/>
            <a:ext cx="7841400" cy="1656000"/>
          </a:xfrm>
          <a:prstGeom prst="rect">
            <a:avLst/>
          </a:prstGeom>
          <a:noFill/>
          <a:ln>
            <a:noFill/>
          </a:ln>
        </p:spPr>
        <p:txBody>
          <a:bodyPr anchorCtr="0" anchor="t" bIns="0" lIns="0" spcFirstLastPara="1" rIns="0" wrap="square" tIns="0">
            <a:spAutoFit/>
          </a:bodyPr>
          <a:lstStyle/>
          <a:p>
            <a:pPr indent="0" lvl="0" marL="0" marR="0" rtl="0" algn="ctr">
              <a:lnSpc>
                <a:spcPct val="113000"/>
              </a:lnSpc>
              <a:spcBef>
                <a:spcPts val="0"/>
              </a:spcBef>
              <a:spcAft>
                <a:spcPts val="0"/>
              </a:spcAft>
              <a:buNone/>
            </a:pPr>
            <a:r>
              <a:rPr i="1" lang="en" sz="3300">
                <a:solidFill>
                  <a:srgbClr val="388054"/>
                </a:solidFill>
                <a:latin typeface="Oswald"/>
                <a:ea typeface="Oswald"/>
                <a:cs typeface="Oswald"/>
                <a:sym typeface="Oswald"/>
              </a:rPr>
              <a:t>So, without bees, we would still have some foods but there wouldn’t be nearly as much variety and it wouldn’t be as nutritious.</a:t>
            </a:r>
            <a:endParaRPr i="1" sz="100"/>
          </a:p>
        </p:txBody>
      </p:sp>
      <p:grpSp>
        <p:nvGrpSpPr>
          <p:cNvPr id="429" name="Google Shape;429;p50"/>
          <p:cNvGrpSpPr/>
          <p:nvPr/>
        </p:nvGrpSpPr>
        <p:grpSpPr>
          <a:xfrm>
            <a:off x="469188" y="2212208"/>
            <a:ext cx="2624044" cy="2624044"/>
            <a:chOff x="0" y="0"/>
            <a:chExt cx="812800" cy="812800"/>
          </a:xfrm>
        </p:grpSpPr>
        <p:sp>
          <p:nvSpPr>
            <p:cNvPr id="430" name="Google Shape;430;p50"/>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8C799"/>
            </a:solidFill>
            <a:ln cap="sq" cmpd="sng" w="57150">
              <a:solidFill>
                <a:srgbClr val="0D8468"/>
              </a:solidFill>
              <a:prstDash val="solid"/>
              <a:miter lim="8000"/>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431" name="Google Shape;431;p50"/>
            <p:cNvSpPr txBox="1"/>
            <p:nvPr/>
          </p:nvSpPr>
          <p:spPr>
            <a:xfrm>
              <a:off x="76200" y="38100"/>
              <a:ext cx="660400" cy="6985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432" name="Google Shape;432;p50"/>
          <p:cNvGrpSpPr/>
          <p:nvPr/>
        </p:nvGrpSpPr>
        <p:grpSpPr>
          <a:xfrm>
            <a:off x="3259954" y="2212208"/>
            <a:ext cx="2624044" cy="2624044"/>
            <a:chOff x="0" y="0"/>
            <a:chExt cx="812800" cy="812800"/>
          </a:xfrm>
        </p:grpSpPr>
        <p:sp>
          <p:nvSpPr>
            <p:cNvPr id="433" name="Google Shape;433;p50"/>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8C799"/>
            </a:solidFill>
            <a:ln cap="sq" cmpd="sng" w="57150">
              <a:solidFill>
                <a:srgbClr val="0D8468"/>
              </a:solidFill>
              <a:prstDash val="solid"/>
              <a:miter lim="8000"/>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434" name="Google Shape;434;p50"/>
            <p:cNvSpPr txBox="1"/>
            <p:nvPr/>
          </p:nvSpPr>
          <p:spPr>
            <a:xfrm>
              <a:off x="76200" y="38100"/>
              <a:ext cx="660400" cy="6985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435" name="Google Shape;435;p50"/>
          <p:cNvGrpSpPr/>
          <p:nvPr/>
        </p:nvGrpSpPr>
        <p:grpSpPr>
          <a:xfrm>
            <a:off x="6050729" y="2212208"/>
            <a:ext cx="2624044" cy="2624044"/>
            <a:chOff x="0" y="0"/>
            <a:chExt cx="812800" cy="812800"/>
          </a:xfrm>
        </p:grpSpPr>
        <p:sp>
          <p:nvSpPr>
            <p:cNvPr id="436" name="Google Shape;436;p50"/>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8C799"/>
            </a:solidFill>
            <a:ln cap="sq" cmpd="sng" w="57150">
              <a:solidFill>
                <a:srgbClr val="0D8468"/>
              </a:solidFill>
              <a:prstDash val="solid"/>
              <a:miter lim="8000"/>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437" name="Google Shape;437;p50"/>
            <p:cNvSpPr txBox="1"/>
            <p:nvPr/>
          </p:nvSpPr>
          <p:spPr>
            <a:xfrm>
              <a:off x="76200" y="38100"/>
              <a:ext cx="660400" cy="6985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pic>
        <p:nvPicPr>
          <p:cNvPr id="438" name="Google Shape;438;p50"/>
          <p:cNvPicPr preferRelativeResize="0"/>
          <p:nvPr/>
        </p:nvPicPr>
        <p:blipFill rotWithShape="1">
          <a:blip r:embed="rId4">
            <a:alphaModFix/>
          </a:blip>
          <a:srcRect b="0" l="42999" r="23666" t="0"/>
          <a:stretch/>
        </p:blipFill>
        <p:spPr>
          <a:xfrm>
            <a:off x="514284" y="2257305"/>
            <a:ext cx="2533800" cy="2533800"/>
          </a:xfrm>
          <a:prstGeom prst="ellipse">
            <a:avLst/>
          </a:prstGeom>
          <a:noFill/>
          <a:ln>
            <a:noFill/>
          </a:ln>
        </p:spPr>
      </p:pic>
      <p:pic>
        <p:nvPicPr>
          <p:cNvPr id="439" name="Google Shape;439;p50"/>
          <p:cNvPicPr preferRelativeResize="0"/>
          <p:nvPr/>
        </p:nvPicPr>
        <p:blipFill rotWithShape="1">
          <a:blip r:embed="rId5">
            <a:alphaModFix/>
          </a:blip>
          <a:srcRect b="0" l="16635" r="16635" t="0"/>
          <a:stretch/>
        </p:blipFill>
        <p:spPr>
          <a:xfrm>
            <a:off x="3305064" y="2258848"/>
            <a:ext cx="2533800" cy="2530800"/>
          </a:xfrm>
          <a:prstGeom prst="ellipse">
            <a:avLst/>
          </a:prstGeom>
          <a:noFill/>
          <a:ln>
            <a:noFill/>
          </a:ln>
        </p:spPr>
      </p:pic>
      <p:pic>
        <p:nvPicPr>
          <p:cNvPr id="440" name="Google Shape;440;p50"/>
          <p:cNvPicPr preferRelativeResize="0"/>
          <p:nvPr/>
        </p:nvPicPr>
        <p:blipFill rotWithShape="1">
          <a:blip r:embed="rId6">
            <a:alphaModFix/>
          </a:blip>
          <a:srcRect b="0" l="16647" r="16654" t="0"/>
          <a:stretch/>
        </p:blipFill>
        <p:spPr>
          <a:xfrm>
            <a:off x="6095838" y="2257318"/>
            <a:ext cx="2533800" cy="2533800"/>
          </a:xfrm>
          <a:prstGeom prst="ellipse">
            <a:avLst/>
          </a:prstGeom>
          <a:noFill/>
          <a:ln>
            <a:noFill/>
          </a:ln>
        </p:spPr>
      </p:pic>
    </p:spTree>
  </p:cSld>
  <p:clrMapOvr>
    <a:masterClrMapping/>
  </p:clrMapOvr>
  <p:transition spd="slow">
    <p:push/>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25"/>
          <p:cNvSpPr/>
          <p:nvPr/>
        </p:nvSpPr>
        <p:spPr>
          <a:xfrm>
            <a:off x="0" y="0"/>
            <a:ext cx="9144000" cy="51435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0" l="0" r="0" t="-30221"/>
            </a:stretch>
          </a:blipFill>
          <a:ln>
            <a:noFill/>
          </a:ln>
        </p:spPr>
      </p:sp>
      <p:sp>
        <p:nvSpPr>
          <p:cNvPr id="162" name="Google Shape;162;p25"/>
          <p:cNvSpPr/>
          <p:nvPr/>
        </p:nvSpPr>
        <p:spPr>
          <a:xfrm rot="-3146637">
            <a:off x="3422265" y="3162803"/>
            <a:ext cx="363864" cy="371290"/>
          </a:xfrm>
          <a:custGeom>
            <a:rect b="b" l="l" r="r" t="t"/>
            <a:pathLst>
              <a:path extrusionOk="0" h="742580" w="727728">
                <a:moveTo>
                  <a:pt x="0" y="0"/>
                </a:moveTo>
                <a:lnTo>
                  <a:pt x="727729" y="0"/>
                </a:lnTo>
                <a:lnTo>
                  <a:pt x="727729" y="742580"/>
                </a:lnTo>
                <a:lnTo>
                  <a:pt x="0" y="742580"/>
                </a:lnTo>
                <a:lnTo>
                  <a:pt x="0" y="0"/>
                </a:lnTo>
                <a:close/>
              </a:path>
            </a:pathLst>
          </a:custGeom>
          <a:blipFill rotWithShape="1">
            <a:blip r:embed="rId4">
              <a:alphaModFix/>
            </a:blip>
            <a:stretch>
              <a:fillRect b="0" l="0" r="0" t="0"/>
            </a:stretch>
          </a:blipFill>
          <a:ln>
            <a:noFill/>
          </a:ln>
        </p:spPr>
      </p:sp>
      <p:sp>
        <p:nvSpPr>
          <p:cNvPr id="163" name="Google Shape;163;p25"/>
          <p:cNvSpPr/>
          <p:nvPr/>
        </p:nvSpPr>
        <p:spPr>
          <a:xfrm rot="3238168">
            <a:off x="589565" y="2487412"/>
            <a:ext cx="363864" cy="371290"/>
          </a:xfrm>
          <a:custGeom>
            <a:rect b="b" l="l" r="r" t="t"/>
            <a:pathLst>
              <a:path extrusionOk="0" h="742580" w="727728">
                <a:moveTo>
                  <a:pt x="0" y="0"/>
                </a:moveTo>
                <a:lnTo>
                  <a:pt x="727729" y="0"/>
                </a:lnTo>
                <a:lnTo>
                  <a:pt x="727729" y="742580"/>
                </a:lnTo>
                <a:lnTo>
                  <a:pt x="0" y="742580"/>
                </a:lnTo>
                <a:lnTo>
                  <a:pt x="0" y="0"/>
                </a:lnTo>
                <a:close/>
              </a:path>
            </a:pathLst>
          </a:custGeom>
          <a:blipFill rotWithShape="1">
            <a:blip r:embed="rId4">
              <a:alphaModFix/>
            </a:blip>
            <a:stretch>
              <a:fillRect b="0" l="0" r="0" t="0"/>
            </a:stretch>
          </a:blipFill>
          <a:ln>
            <a:noFill/>
          </a:ln>
        </p:spPr>
      </p:sp>
      <p:sp>
        <p:nvSpPr>
          <p:cNvPr id="164" name="Google Shape;164;p25"/>
          <p:cNvSpPr txBox="1"/>
          <p:nvPr/>
        </p:nvSpPr>
        <p:spPr>
          <a:xfrm>
            <a:off x="1517100" y="778425"/>
            <a:ext cx="6109800" cy="2157600"/>
          </a:xfrm>
          <a:prstGeom prst="rect">
            <a:avLst/>
          </a:prstGeom>
          <a:noFill/>
          <a:ln>
            <a:noFill/>
          </a:ln>
        </p:spPr>
        <p:txBody>
          <a:bodyPr anchorCtr="0" anchor="t" bIns="0" lIns="0" spcFirstLastPara="1" rIns="0" wrap="square" tIns="0">
            <a:spAutoFit/>
          </a:bodyPr>
          <a:lstStyle/>
          <a:p>
            <a:pPr indent="0" lvl="0" marL="0" marR="0" rtl="0" algn="ctr">
              <a:lnSpc>
                <a:spcPct val="113000"/>
              </a:lnSpc>
              <a:spcBef>
                <a:spcPts val="0"/>
              </a:spcBef>
              <a:spcAft>
                <a:spcPts val="0"/>
              </a:spcAft>
              <a:buNone/>
            </a:pPr>
            <a:r>
              <a:rPr lang="en" sz="4300">
                <a:solidFill>
                  <a:srgbClr val="388054"/>
                </a:solidFill>
                <a:latin typeface="Oswald"/>
                <a:ea typeface="Oswald"/>
                <a:cs typeface="Oswald"/>
                <a:sym typeface="Oswald"/>
              </a:rPr>
              <a:t>Think about it:</a:t>
            </a:r>
            <a:endParaRPr sz="4300">
              <a:solidFill>
                <a:srgbClr val="388054"/>
              </a:solidFill>
              <a:latin typeface="Oswald"/>
              <a:ea typeface="Oswald"/>
              <a:cs typeface="Oswald"/>
              <a:sym typeface="Oswald"/>
            </a:endParaRPr>
          </a:p>
          <a:p>
            <a:pPr indent="0" lvl="0" marL="0" marR="0" rtl="0" algn="ctr">
              <a:lnSpc>
                <a:spcPct val="113000"/>
              </a:lnSpc>
              <a:spcBef>
                <a:spcPts val="0"/>
              </a:spcBef>
              <a:spcAft>
                <a:spcPts val="0"/>
              </a:spcAft>
              <a:buNone/>
            </a:pPr>
            <a:r>
              <a:rPr lang="en" sz="4300">
                <a:solidFill>
                  <a:srgbClr val="388054"/>
                </a:solidFill>
                <a:latin typeface="Oswald"/>
                <a:ea typeface="Oswald"/>
                <a:cs typeface="Oswald"/>
                <a:sym typeface="Oswald"/>
              </a:rPr>
              <a:t>Could you eat a Big Mac if there were no bees?</a:t>
            </a:r>
            <a:endParaRPr sz="700"/>
          </a:p>
        </p:txBody>
      </p:sp>
      <p:sp>
        <p:nvSpPr>
          <p:cNvPr id="165" name="Google Shape;165;p25"/>
          <p:cNvSpPr/>
          <p:nvPr/>
        </p:nvSpPr>
        <p:spPr>
          <a:xfrm rot="2493740">
            <a:off x="7318004" y="2385761"/>
            <a:ext cx="364723" cy="372166"/>
          </a:xfrm>
          <a:custGeom>
            <a:rect b="b" l="l" r="r" t="t"/>
            <a:pathLst>
              <a:path extrusionOk="0" h="742580" w="727728">
                <a:moveTo>
                  <a:pt x="0" y="0"/>
                </a:moveTo>
                <a:lnTo>
                  <a:pt x="727729" y="0"/>
                </a:lnTo>
                <a:lnTo>
                  <a:pt x="727729" y="742580"/>
                </a:lnTo>
                <a:lnTo>
                  <a:pt x="0" y="742580"/>
                </a:lnTo>
                <a:lnTo>
                  <a:pt x="0" y="0"/>
                </a:lnTo>
                <a:close/>
              </a:path>
            </a:pathLst>
          </a:custGeom>
          <a:blipFill rotWithShape="1">
            <a:blip r:embed="rId4">
              <a:alphaModFix/>
            </a:blip>
            <a:stretch>
              <a:fillRect b="0" l="0" r="0" t="0"/>
            </a:stretch>
          </a:blipFill>
          <a:ln>
            <a:noFill/>
          </a:ln>
        </p:spPr>
      </p:sp>
    </p:spTree>
  </p:cSld>
  <p:clrMapOvr>
    <a:masterClrMapping/>
  </p:clrMapOvr>
  <p:transition spd="slow">
    <p:push/>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26"/>
          <p:cNvSpPr/>
          <p:nvPr/>
        </p:nvSpPr>
        <p:spPr>
          <a:xfrm>
            <a:off x="0" y="0"/>
            <a:ext cx="9144000" cy="51435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0" l="0" r="0" t="-30221"/>
            </a:stretch>
          </a:blipFill>
          <a:ln>
            <a:noFill/>
          </a:ln>
        </p:spPr>
      </p:sp>
      <p:pic>
        <p:nvPicPr>
          <p:cNvPr id="171" name="Google Shape;171;p26"/>
          <p:cNvPicPr preferRelativeResize="0"/>
          <p:nvPr/>
        </p:nvPicPr>
        <p:blipFill>
          <a:blip r:embed="rId4">
            <a:alphaModFix/>
          </a:blip>
          <a:stretch>
            <a:fillRect/>
          </a:stretch>
        </p:blipFill>
        <p:spPr>
          <a:xfrm>
            <a:off x="357100" y="353575"/>
            <a:ext cx="3810000" cy="3810000"/>
          </a:xfrm>
          <a:prstGeom prst="rect">
            <a:avLst/>
          </a:prstGeom>
          <a:noFill/>
          <a:ln>
            <a:noFill/>
          </a:ln>
        </p:spPr>
      </p:pic>
      <p:sp>
        <p:nvSpPr>
          <p:cNvPr id="172" name="Google Shape;172;p26"/>
          <p:cNvSpPr txBox="1"/>
          <p:nvPr/>
        </p:nvSpPr>
        <p:spPr>
          <a:xfrm>
            <a:off x="4444225" y="1198075"/>
            <a:ext cx="4250100" cy="2121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3000">
                <a:solidFill>
                  <a:schemeClr val="dk2"/>
                </a:solidFill>
                <a:latin typeface="Oswald"/>
                <a:ea typeface="Oswald"/>
                <a:cs typeface="Oswald"/>
                <a:sym typeface="Oswald"/>
              </a:rPr>
              <a:t>After you have thought about your answer, turn to a partner and discuss.  Explain your ideas and reasoning.  </a:t>
            </a:r>
            <a:endParaRPr sz="3000">
              <a:solidFill>
                <a:schemeClr val="dk2"/>
              </a:solidFill>
              <a:latin typeface="Oswald"/>
              <a:ea typeface="Oswald"/>
              <a:cs typeface="Oswald"/>
              <a:sym typeface="Oswald"/>
            </a:endParaRPr>
          </a:p>
        </p:txBody>
      </p:sp>
    </p:spTree>
  </p:cSld>
  <p:clrMapOvr>
    <a:masterClrMapping/>
  </p:clrMapOvr>
  <p:transition spd="slow">
    <p:push/>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27"/>
          <p:cNvSpPr/>
          <p:nvPr/>
        </p:nvSpPr>
        <p:spPr>
          <a:xfrm>
            <a:off x="0" y="0"/>
            <a:ext cx="9144000" cy="51435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0" l="0" r="0" t="-30218"/>
            </a:stretch>
          </a:blipFill>
          <a:ln>
            <a:noFill/>
          </a:ln>
        </p:spPr>
      </p:sp>
      <p:sp>
        <p:nvSpPr>
          <p:cNvPr id="178" name="Google Shape;178;p27"/>
          <p:cNvSpPr txBox="1"/>
          <p:nvPr/>
        </p:nvSpPr>
        <p:spPr>
          <a:xfrm>
            <a:off x="445112" y="538163"/>
            <a:ext cx="8253900" cy="661800"/>
          </a:xfrm>
          <a:prstGeom prst="rect">
            <a:avLst/>
          </a:prstGeom>
          <a:noFill/>
          <a:ln>
            <a:noFill/>
          </a:ln>
        </p:spPr>
        <p:txBody>
          <a:bodyPr anchorCtr="0" anchor="t" bIns="0" lIns="0" spcFirstLastPara="1" rIns="0" wrap="square" tIns="0">
            <a:spAutoFit/>
          </a:bodyPr>
          <a:lstStyle/>
          <a:p>
            <a:pPr indent="0" lvl="0" marL="0" marR="0" rtl="0" algn="ctr">
              <a:lnSpc>
                <a:spcPct val="113000"/>
              </a:lnSpc>
              <a:spcBef>
                <a:spcPts val="0"/>
              </a:spcBef>
              <a:spcAft>
                <a:spcPts val="0"/>
              </a:spcAft>
              <a:buNone/>
            </a:pPr>
            <a:r>
              <a:rPr lang="en" sz="4300">
                <a:solidFill>
                  <a:srgbClr val="388054"/>
                </a:solidFill>
                <a:latin typeface="Oswald"/>
                <a:ea typeface="Oswald"/>
                <a:cs typeface="Oswald"/>
                <a:sym typeface="Oswald"/>
              </a:rPr>
              <a:t>Let’s break it down…</a:t>
            </a:r>
            <a:endParaRPr sz="700"/>
          </a:p>
        </p:txBody>
      </p:sp>
      <p:pic>
        <p:nvPicPr>
          <p:cNvPr id="179" name="Google Shape;179;p27"/>
          <p:cNvPicPr preferRelativeResize="0"/>
          <p:nvPr/>
        </p:nvPicPr>
        <p:blipFill>
          <a:blip r:embed="rId4">
            <a:alphaModFix/>
          </a:blip>
          <a:stretch>
            <a:fillRect/>
          </a:stretch>
        </p:blipFill>
        <p:spPr>
          <a:xfrm>
            <a:off x="445100" y="2110550"/>
            <a:ext cx="4372500" cy="2257300"/>
          </a:xfrm>
          <a:prstGeom prst="rect">
            <a:avLst/>
          </a:prstGeom>
          <a:noFill/>
          <a:ln>
            <a:noFill/>
          </a:ln>
        </p:spPr>
      </p:pic>
      <p:sp>
        <p:nvSpPr>
          <p:cNvPr id="180" name="Google Shape;180;p27"/>
          <p:cNvSpPr/>
          <p:nvPr/>
        </p:nvSpPr>
        <p:spPr>
          <a:xfrm>
            <a:off x="4275225" y="1766000"/>
            <a:ext cx="4505100" cy="1059900"/>
          </a:xfrm>
          <a:prstGeom prst="wedgeRectCallout">
            <a:avLst>
              <a:gd fmla="val -49198" name="adj1"/>
              <a:gd fmla="val 109109" name="adj2"/>
            </a:avLst>
          </a:prstGeom>
          <a:solidFill>
            <a:srgbClr val="38805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700">
                <a:solidFill>
                  <a:schemeClr val="lt1"/>
                </a:solidFill>
                <a:latin typeface="Oswald"/>
                <a:ea typeface="Oswald"/>
                <a:cs typeface="Oswald"/>
                <a:sym typeface="Oswald"/>
              </a:rPr>
              <a:t>Two All-Beef Patties:</a:t>
            </a:r>
            <a:endParaRPr b="1" sz="1700">
              <a:solidFill>
                <a:schemeClr val="lt1"/>
              </a:solidFill>
              <a:latin typeface="Oswald"/>
              <a:ea typeface="Oswald"/>
              <a:cs typeface="Oswald"/>
              <a:sym typeface="Oswald"/>
            </a:endParaRPr>
          </a:p>
          <a:p>
            <a:pPr indent="0" lvl="0" marL="0" rtl="0" algn="ctr">
              <a:spcBef>
                <a:spcPts val="0"/>
              </a:spcBef>
              <a:spcAft>
                <a:spcPts val="0"/>
              </a:spcAft>
              <a:buNone/>
            </a:pPr>
            <a:r>
              <a:rPr b="1" lang="en" sz="1700">
                <a:solidFill>
                  <a:schemeClr val="lt1"/>
                </a:solidFill>
                <a:latin typeface="Oswald"/>
                <a:ea typeface="Oswald"/>
                <a:cs typeface="Oswald"/>
                <a:sym typeface="Oswald"/>
              </a:rPr>
              <a:t>Do we need bees to make the burger patties?</a:t>
            </a:r>
            <a:endParaRPr b="1" sz="1700">
              <a:solidFill>
                <a:schemeClr val="lt1"/>
              </a:solidFill>
              <a:latin typeface="Oswald"/>
              <a:ea typeface="Oswald"/>
              <a:cs typeface="Oswald"/>
              <a:sym typeface="Oswald"/>
            </a:endParaRPr>
          </a:p>
        </p:txBody>
      </p:sp>
      <p:sp>
        <p:nvSpPr>
          <p:cNvPr id="181" name="Google Shape;181;p27"/>
          <p:cNvSpPr/>
          <p:nvPr/>
        </p:nvSpPr>
        <p:spPr>
          <a:xfrm rot="-3150068">
            <a:off x="6180616" y="1196398"/>
            <a:ext cx="364614" cy="372055"/>
          </a:xfrm>
          <a:custGeom>
            <a:rect b="b" l="l" r="r" t="t"/>
            <a:pathLst>
              <a:path extrusionOk="0" h="742580" w="727728">
                <a:moveTo>
                  <a:pt x="0" y="0"/>
                </a:moveTo>
                <a:lnTo>
                  <a:pt x="727729" y="0"/>
                </a:lnTo>
                <a:lnTo>
                  <a:pt x="727729" y="742580"/>
                </a:lnTo>
                <a:lnTo>
                  <a:pt x="0" y="742580"/>
                </a:lnTo>
                <a:lnTo>
                  <a:pt x="0" y="0"/>
                </a:lnTo>
                <a:close/>
              </a:path>
            </a:pathLst>
          </a:custGeom>
          <a:blipFill rotWithShape="1">
            <a:blip r:embed="rId5">
              <a:alphaModFix/>
            </a:blip>
            <a:stretch>
              <a:fillRect b="0" l="0" r="0" t="0"/>
            </a:stretch>
          </a:blipFill>
          <a:ln>
            <a:noFill/>
          </a:ln>
        </p:spPr>
      </p:sp>
      <p:sp>
        <p:nvSpPr>
          <p:cNvPr id="182" name="Google Shape;182;p27"/>
          <p:cNvSpPr/>
          <p:nvPr/>
        </p:nvSpPr>
        <p:spPr>
          <a:xfrm rot="3235835">
            <a:off x="946667" y="918114"/>
            <a:ext cx="364627" cy="372069"/>
          </a:xfrm>
          <a:custGeom>
            <a:rect b="b" l="l" r="r" t="t"/>
            <a:pathLst>
              <a:path extrusionOk="0" h="742580" w="727728">
                <a:moveTo>
                  <a:pt x="0" y="0"/>
                </a:moveTo>
                <a:lnTo>
                  <a:pt x="727729" y="0"/>
                </a:lnTo>
                <a:lnTo>
                  <a:pt x="727729" y="742580"/>
                </a:lnTo>
                <a:lnTo>
                  <a:pt x="0" y="742580"/>
                </a:lnTo>
                <a:lnTo>
                  <a:pt x="0" y="0"/>
                </a:lnTo>
                <a:close/>
              </a:path>
            </a:pathLst>
          </a:custGeom>
          <a:blipFill rotWithShape="1">
            <a:blip r:embed="rId5">
              <a:alphaModFix/>
            </a:blip>
            <a:stretch>
              <a:fillRect b="0" l="0" r="0" t="0"/>
            </a:stretch>
          </a:blipFill>
          <a:ln>
            <a:noFill/>
          </a:ln>
        </p:spPr>
      </p:sp>
      <p:sp>
        <p:nvSpPr>
          <p:cNvPr id="183" name="Google Shape;183;p27"/>
          <p:cNvSpPr/>
          <p:nvPr/>
        </p:nvSpPr>
        <p:spPr>
          <a:xfrm rot="2493740">
            <a:off x="8157129" y="1664236"/>
            <a:ext cx="364723" cy="372166"/>
          </a:xfrm>
          <a:custGeom>
            <a:rect b="b" l="l" r="r" t="t"/>
            <a:pathLst>
              <a:path extrusionOk="0" h="742580" w="727728">
                <a:moveTo>
                  <a:pt x="0" y="0"/>
                </a:moveTo>
                <a:lnTo>
                  <a:pt x="727729" y="0"/>
                </a:lnTo>
                <a:lnTo>
                  <a:pt x="727729" y="742580"/>
                </a:lnTo>
                <a:lnTo>
                  <a:pt x="0" y="742580"/>
                </a:lnTo>
                <a:lnTo>
                  <a:pt x="0" y="0"/>
                </a:lnTo>
                <a:close/>
              </a:path>
            </a:pathLst>
          </a:custGeom>
          <a:blipFill rotWithShape="1">
            <a:blip r:embed="rId5">
              <a:alphaModFix/>
            </a:blip>
            <a:stretch>
              <a:fillRect b="0" l="0" r="0" t="0"/>
            </a:stretch>
          </a:blipFill>
          <a:ln>
            <a:noFill/>
          </a:ln>
        </p:spPr>
      </p:sp>
    </p:spTree>
  </p:cSld>
  <p:clrMapOvr>
    <a:masterClrMapping/>
  </p:clrMapOvr>
  <p:transition spd="slow">
    <p:push/>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8B0D8"/>
        </a:solidFill>
      </p:bgPr>
    </p:bg>
    <p:spTree>
      <p:nvGrpSpPr>
        <p:cNvPr id="187" name="Shape 187"/>
        <p:cNvGrpSpPr/>
        <p:nvPr/>
      </p:nvGrpSpPr>
      <p:grpSpPr>
        <a:xfrm>
          <a:off x="0" y="0"/>
          <a:ext cx="0" cy="0"/>
          <a:chOff x="0" y="0"/>
          <a:chExt cx="0" cy="0"/>
        </a:xfrm>
      </p:grpSpPr>
      <p:sp>
        <p:nvSpPr>
          <p:cNvPr id="188" name="Google Shape;188;p28"/>
          <p:cNvSpPr/>
          <p:nvPr/>
        </p:nvSpPr>
        <p:spPr>
          <a:xfrm>
            <a:off x="0" y="0"/>
            <a:ext cx="9144000" cy="51435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mt="52000"/>
            </a:blip>
            <a:stretch>
              <a:fillRect b="0" l="0" r="0" t="-30221"/>
            </a:stretch>
          </a:blipFill>
          <a:ln>
            <a:noFill/>
          </a:ln>
        </p:spPr>
      </p:sp>
      <p:sp>
        <p:nvSpPr>
          <p:cNvPr id="189" name="Google Shape;189;p28"/>
          <p:cNvSpPr/>
          <p:nvPr/>
        </p:nvSpPr>
        <p:spPr>
          <a:xfrm>
            <a:off x="67350" y="774050"/>
            <a:ext cx="5699826" cy="3816269"/>
          </a:xfrm>
          <a:custGeom>
            <a:rect b="b" l="l" r="r" t="t"/>
            <a:pathLst>
              <a:path extrusionOk="0" h="1211514" w="2404990">
                <a:moveTo>
                  <a:pt x="0" y="0"/>
                </a:moveTo>
                <a:lnTo>
                  <a:pt x="2404990" y="0"/>
                </a:lnTo>
                <a:lnTo>
                  <a:pt x="2404990" y="1211514"/>
                </a:lnTo>
                <a:lnTo>
                  <a:pt x="0" y="1211514"/>
                </a:lnTo>
                <a:lnTo>
                  <a:pt x="0" y="0"/>
                </a:lnTo>
                <a:close/>
              </a:path>
            </a:pathLst>
          </a:custGeom>
          <a:blipFill rotWithShape="1">
            <a:blip r:embed="rId4">
              <a:alphaModFix/>
            </a:blip>
            <a:stretch>
              <a:fillRect b="0" l="0" r="0" t="0"/>
            </a:stretch>
          </a:blipFill>
          <a:ln>
            <a:noFill/>
          </a:ln>
        </p:spPr>
      </p:sp>
      <p:sp>
        <p:nvSpPr>
          <p:cNvPr id="190" name="Google Shape;190;p28"/>
          <p:cNvSpPr/>
          <p:nvPr/>
        </p:nvSpPr>
        <p:spPr>
          <a:xfrm>
            <a:off x="5010001" y="2789876"/>
            <a:ext cx="3575298" cy="1870537"/>
          </a:xfrm>
          <a:custGeom>
            <a:rect b="b" l="l" r="r" t="t"/>
            <a:pathLst>
              <a:path extrusionOk="0" h="1268161" w="2037207">
                <a:moveTo>
                  <a:pt x="0" y="0"/>
                </a:moveTo>
                <a:lnTo>
                  <a:pt x="2037206" y="0"/>
                </a:lnTo>
                <a:lnTo>
                  <a:pt x="2037206" y="1268161"/>
                </a:lnTo>
                <a:lnTo>
                  <a:pt x="0" y="1268161"/>
                </a:lnTo>
                <a:lnTo>
                  <a:pt x="0" y="0"/>
                </a:lnTo>
                <a:close/>
              </a:path>
            </a:pathLst>
          </a:custGeom>
          <a:blipFill rotWithShape="1">
            <a:blip r:embed="rId5">
              <a:alphaModFix/>
            </a:blip>
            <a:stretch>
              <a:fillRect b="0" l="0" r="0" t="0"/>
            </a:stretch>
          </a:blipFill>
          <a:ln>
            <a:noFill/>
          </a:ln>
        </p:spPr>
      </p:sp>
      <p:pic>
        <p:nvPicPr>
          <p:cNvPr id="191" name="Google Shape;191;p28"/>
          <p:cNvPicPr preferRelativeResize="0"/>
          <p:nvPr/>
        </p:nvPicPr>
        <p:blipFill>
          <a:blip r:embed="rId6">
            <a:alphaModFix/>
          </a:blip>
          <a:stretch>
            <a:fillRect/>
          </a:stretch>
        </p:blipFill>
        <p:spPr>
          <a:xfrm>
            <a:off x="2601157" y="2921449"/>
            <a:ext cx="2719542" cy="2038550"/>
          </a:xfrm>
          <a:prstGeom prst="rect">
            <a:avLst/>
          </a:prstGeom>
          <a:noFill/>
          <a:ln>
            <a:noFill/>
          </a:ln>
        </p:spPr>
      </p:pic>
      <p:pic>
        <p:nvPicPr>
          <p:cNvPr id="192" name="Google Shape;192;p28"/>
          <p:cNvPicPr preferRelativeResize="0"/>
          <p:nvPr/>
        </p:nvPicPr>
        <p:blipFill>
          <a:blip r:embed="rId6">
            <a:alphaModFix/>
          </a:blip>
          <a:stretch>
            <a:fillRect/>
          </a:stretch>
        </p:blipFill>
        <p:spPr>
          <a:xfrm>
            <a:off x="67357" y="2921449"/>
            <a:ext cx="2719542" cy="2038550"/>
          </a:xfrm>
          <a:prstGeom prst="rect">
            <a:avLst/>
          </a:prstGeom>
          <a:noFill/>
          <a:ln>
            <a:noFill/>
          </a:ln>
        </p:spPr>
      </p:pic>
      <p:pic>
        <p:nvPicPr>
          <p:cNvPr id="193" name="Google Shape;193;p28"/>
          <p:cNvPicPr preferRelativeResize="0"/>
          <p:nvPr/>
        </p:nvPicPr>
        <p:blipFill>
          <a:blip r:embed="rId6">
            <a:alphaModFix/>
          </a:blip>
          <a:stretch>
            <a:fillRect/>
          </a:stretch>
        </p:blipFill>
        <p:spPr>
          <a:xfrm>
            <a:off x="5306432" y="2921449"/>
            <a:ext cx="2719542" cy="2038550"/>
          </a:xfrm>
          <a:prstGeom prst="rect">
            <a:avLst/>
          </a:prstGeom>
          <a:noFill/>
          <a:ln>
            <a:noFill/>
          </a:ln>
        </p:spPr>
      </p:pic>
      <p:pic>
        <p:nvPicPr>
          <p:cNvPr id="194" name="Google Shape;194;p28"/>
          <p:cNvPicPr preferRelativeResize="0"/>
          <p:nvPr/>
        </p:nvPicPr>
        <p:blipFill rotWithShape="1">
          <a:blip r:embed="rId6">
            <a:alphaModFix/>
          </a:blip>
          <a:srcRect b="0" l="0" r="59423" t="0"/>
          <a:stretch/>
        </p:blipFill>
        <p:spPr>
          <a:xfrm>
            <a:off x="8040529" y="2921450"/>
            <a:ext cx="1103475" cy="2038550"/>
          </a:xfrm>
          <a:prstGeom prst="rect">
            <a:avLst/>
          </a:prstGeom>
          <a:noFill/>
          <a:ln>
            <a:noFill/>
          </a:ln>
        </p:spPr>
      </p:pic>
      <p:pic>
        <p:nvPicPr>
          <p:cNvPr id="195" name="Google Shape;195;p28">
            <a:hlinkClick action="ppaction://hlinkshowjump?jump=nextslide"/>
          </p:cNvPr>
          <p:cNvPicPr preferRelativeResize="0"/>
          <p:nvPr/>
        </p:nvPicPr>
        <p:blipFill rotWithShape="1">
          <a:blip r:embed="rId7">
            <a:alphaModFix/>
          </a:blip>
          <a:srcRect b="0" l="7432" r="7424" t="0"/>
          <a:stretch/>
        </p:blipFill>
        <p:spPr>
          <a:xfrm>
            <a:off x="6030475" y="1729175"/>
            <a:ext cx="728025" cy="728025"/>
          </a:xfrm>
          <a:prstGeom prst="rect">
            <a:avLst/>
          </a:prstGeom>
          <a:solidFill>
            <a:srgbClr val="990000"/>
          </a:solidFill>
          <a:ln>
            <a:noFill/>
          </a:ln>
        </p:spPr>
      </p:pic>
      <p:pic>
        <p:nvPicPr>
          <p:cNvPr id="196" name="Google Shape;196;p28">
            <a:hlinkClick action="ppaction://hlinksldjump" r:id="rId8"/>
          </p:cNvPr>
          <p:cNvPicPr preferRelativeResize="0"/>
          <p:nvPr/>
        </p:nvPicPr>
        <p:blipFill rotWithShape="1">
          <a:blip r:embed="rId9">
            <a:alphaModFix/>
          </a:blip>
          <a:srcRect b="3814" l="0" r="0" t="3814"/>
          <a:stretch/>
        </p:blipFill>
        <p:spPr>
          <a:xfrm>
            <a:off x="7345800" y="1729175"/>
            <a:ext cx="728025" cy="728025"/>
          </a:xfrm>
          <a:prstGeom prst="rect">
            <a:avLst/>
          </a:prstGeom>
          <a:solidFill>
            <a:srgbClr val="990000"/>
          </a:solidFill>
          <a:ln>
            <a:noFill/>
          </a:ln>
        </p:spPr>
      </p:pic>
      <p:sp>
        <p:nvSpPr>
          <p:cNvPr id="197" name="Google Shape;197;p28"/>
          <p:cNvSpPr/>
          <p:nvPr/>
        </p:nvSpPr>
        <p:spPr>
          <a:xfrm>
            <a:off x="5469825" y="357400"/>
            <a:ext cx="3170100" cy="1297500"/>
          </a:xfrm>
          <a:prstGeom prst="frame">
            <a:avLst>
              <a:gd fmla="val 12500" name="adj1"/>
            </a:avLst>
          </a:prstGeom>
          <a:solidFill>
            <a:srgbClr val="99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Oswald"/>
                <a:ea typeface="Oswald"/>
                <a:cs typeface="Oswald"/>
                <a:sym typeface="Oswald"/>
              </a:rPr>
              <a:t>Think about it…</a:t>
            </a:r>
            <a:endParaRPr>
              <a:latin typeface="Oswald"/>
              <a:ea typeface="Oswald"/>
              <a:cs typeface="Oswald"/>
              <a:sym typeface="Oswald"/>
            </a:endParaRPr>
          </a:p>
          <a:p>
            <a:pPr indent="0" lvl="0" marL="0" rtl="0" algn="ctr">
              <a:spcBef>
                <a:spcPts val="0"/>
              </a:spcBef>
              <a:spcAft>
                <a:spcPts val="0"/>
              </a:spcAft>
              <a:buNone/>
            </a:pPr>
            <a:r>
              <a:rPr lang="en">
                <a:latin typeface="Oswald"/>
                <a:ea typeface="Oswald"/>
                <a:cs typeface="Oswald"/>
                <a:sym typeface="Oswald"/>
              </a:rPr>
              <a:t>Where does the beef come from?   Without bees, we would still be able to have the all beef patties.  </a:t>
            </a:r>
            <a:endParaRPr>
              <a:latin typeface="Oswald"/>
              <a:ea typeface="Oswald"/>
              <a:cs typeface="Oswald"/>
              <a:sym typeface="Oswald"/>
            </a:endParaRPr>
          </a:p>
        </p:txBody>
      </p:sp>
    </p:spTree>
  </p:cSld>
  <p:clrMapOvr>
    <a:masterClrMapping/>
  </p:clrMapOvr>
  <p:transition spd="slow">
    <p:push/>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8B0D8"/>
        </a:solidFill>
      </p:bgPr>
    </p:bg>
    <p:spTree>
      <p:nvGrpSpPr>
        <p:cNvPr id="201" name="Shape 201"/>
        <p:cNvGrpSpPr/>
        <p:nvPr/>
      </p:nvGrpSpPr>
      <p:grpSpPr>
        <a:xfrm>
          <a:off x="0" y="0"/>
          <a:ext cx="0" cy="0"/>
          <a:chOff x="0" y="0"/>
          <a:chExt cx="0" cy="0"/>
        </a:xfrm>
      </p:grpSpPr>
      <p:sp>
        <p:nvSpPr>
          <p:cNvPr id="202" name="Google Shape;202;p29">
            <a:hlinkClick action="ppaction://hlinksldjump" r:id="rId3"/>
          </p:cNvPr>
          <p:cNvSpPr/>
          <p:nvPr/>
        </p:nvSpPr>
        <p:spPr>
          <a:xfrm>
            <a:off x="0" y="0"/>
            <a:ext cx="9144000" cy="51435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4">
              <a:alphaModFix amt="52000"/>
            </a:blip>
            <a:stretch>
              <a:fillRect b="0" l="0" r="0" t="-30218"/>
            </a:stretch>
          </a:blipFill>
          <a:ln>
            <a:noFill/>
          </a:ln>
        </p:spPr>
      </p:sp>
      <p:sp>
        <p:nvSpPr>
          <p:cNvPr id="203" name="Google Shape;203;p29"/>
          <p:cNvSpPr/>
          <p:nvPr/>
        </p:nvSpPr>
        <p:spPr>
          <a:xfrm>
            <a:off x="5010001" y="2789876"/>
            <a:ext cx="3575298" cy="1870537"/>
          </a:xfrm>
          <a:custGeom>
            <a:rect b="b" l="l" r="r" t="t"/>
            <a:pathLst>
              <a:path extrusionOk="0" h="1268161" w="2037207">
                <a:moveTo>
                  <a:pt x="0" y="0"/>
                </a:moveTo>
                <a:lnTo>
                  <a:pt x="2037206" y="0"/>
                </a:lnTo>
                <a:lnTo>
                  <a:pt x="2037206" y="1268161"/>
                </a:lnTo>
                <a:lnTo>
                  <a:pt x="0" y="1268161"/>
                </a:lnTo>
                <a:lnTo>
                  <a:pt x="0" y="0"/>
                </a:lnTo>
                <a:close/>
              </a:path>
            </a:pathLst>
          </a:custGeom>
          <a:blipFill rotWithShape="1">
            <a:blip r:embed="rId5">
              <a:alphaModFix/>
            </a:blip>
            <a:stretch>
              <a:fillRect b="0" l="0" r="0" t="0"/>
            </a:stretch>
          </a:blipFill>
          <a:ln>
            <a:noFill/>
          </a:ln>
        </p:spPr>
      </p:sp>
      <p:pic>
        <p:nvPicPr>
          <p:cNvPr id="204" name="Google Shape;204;p29"/>
          <p:cNvPicPr preferRelativeResize="0"/>
          <p:nvPr/>
        </p:nvPicPr>
        <p:blipFill>
          <a:blip r:embed="rId6">
            <a:alphaModFix/>
          </a:blip>
          <a:stretch>
            <a:fillRect/>
          </a:stretch>
        </p:blipFill>
        <p:spPr>
          <a:xfrm>
            <a:off x="2601157" y="2921449"/>
            <a:ext cx="2719542" cy="2038550"/>
          </a:xfrm>
          <a:prstGeom prst="rect">
            <a:avLst/>
          </a:prstGeom>
          <a:noFill/>
          <a:ln>
            <a:noFill/>
          </a:ln>
        </p:spPr>
      </p:pic>
      <p:pic>
        <p:nvPicPr>
          <p:cNvPr id="205" name="Google Shape;205;p29"/>
          <p:cNvPicPr preferRelativeResize="0"/>
          <p:nvPr/>
        </p:nvPicPr>
        <p:blipFill>
          <a:blip r:embed="rId6">
            <a:alphaModFix/>
          </a:blip>
          <a:stretch>
            <a:fillRect/>
          </a:stretch>
        </p:blipFill>
        <p:spPr>
          <a:xfrm>
            <a:off x="67357" y="2921449"/>
            <a:ext cx="2719542" cy="2038550"/>
          </a:xfrm>
          <a:prstGeom prst="rect">
            <a:avLst/>
          </a:prstGeom>
          <a:noFill/>
          <a:ln>
            <a:noFill/>
          </a:ln>
        </p:spPr>
      </p:pic>
      <p:pic>
        <p:nvPicPr>
          <p:cNvPr id="206" name="Google Shape;206;p29"/>
          <p:cNvPicPr preferRelativeResize="0"/>
          <p:nvPr/>
        </p:nvPicPr>
        <p:blipFill>
          <a:blip r:embed="rId6">
            <a:alphaModFix/>
          </a:blip>
          <a:stretch>
            <a:fillRect/>
          </a:stretch>
        </p:blipFill>
        <p:spPr>
          <a:xfrm>
            <a:off x="5306432" y="2921449"/>
            <a:ext cx="2719542" cy="2038550"/>
          </a:xfrm>
          <a:prstGeom prst="rect">
            <a:avLst/>
          </a:prstGeom>
          <a:noFill/>
          <a:ln>
            <a:noFill/>
          </a:ln>
        </p:spPr>
      </p:pic>
      <p:pic>
        <p:nvPicPr>
          <p:cNvPr id="207" name="Google Shape;207;p29"/>
          <p:cNvPicPr preferRelativeResize="0"/>
          <p:nvPr/>
        </p:nvPicPr>
        <p:blipFill rotWithShape="1">
          <a:blip r:embed="rId6">
            <a:alphaModFix/>
          </a:blip>
          <a:srcRect b="0" l="0" r="59423" t="0"/>
          <a:stretch/>
        </p:blipFill>
        <p:spPr>
          <a:xfrm>
            <a:off x="8040529" y="2921450"/>
            <a:ext cx="1103475" cy="2038550"/>
          </a:xfrm>
          <a:prstGeom prst="rect">
            <a:avLst/>
          </a:prstGeom>
          <a:noFill/>
          <a:ln>
            <a:noFill/>
          </a:ln>
        </p:spPr>
      </p:pic>
      <p:pic>
        <p:nvPicPr>
          <p:cNvPr id="208" name="Google Shape;208;p29"/>
          <p:cNvPicPr preferRelativeResize="0"/>
          <p:nvPr/>
        </p:nvPicPr>
        <p:blipFill>
          <a:blip r:embed="rId7">
            <a:alphaModFix/>
          </a:blip>
          <a:stretch>
            <a:fillRect/>
          </a:stretch>
        </p:blipFill>
        <p:spPr>
          <a:xfrm>
            <a:off x="284525" y="749226"/>
            <a:ext cx="873650" cy="897750"/>
          </a:xfrm>
          <a:prstGeom prst="rect">
            <a:avLst/>
          </a:prstGeom>
          <a:noFill/>
          <a:ln>
            <a:noFill/>
          </a:ln>
        </p:spPr>
      </p:pic>
      <p:sp>
        <p:nvSpPr>
          <p:cNvPr id="209" name="Google Shape;209;p29"/>
          <p:cNvSpPr txBox="1"/>
          <p:nvPr/>
        </p:nvSpPr>
        <p:spPr>
          <a:xfrm>
            <a:off x="765000" y="1864700"/>
            <a:ext cx="3807000" cy="1870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700">
                <a:solidFill>
                  <a:schemeClr val="lt1"/>
                </a:solidFill>
                <a:latin typeface="Oswald"/>
                <a:ea typeface="Oswald"/>
                <a:cs typeface="Oswald"/>
                <a:sym typeface="Oswald"/>
              </a:rPr>
              <a:t>You are correct!  </a:t>
            </a:r>
            <a:endParaRPr b="1" sz="1700">
              <a:solidFill>
                <a:schemeClr val="lt1"/>
              </a:solidFill>
              <a:latin typeface="Oswald"/>
              <a:ea typeface="Oswald"/>
              <a:cs typeface="Oswald"/>
              <a:sym typeface="Oswald"/>
            </a:endParaRPr>
          </a:p>
          <a:p>
            <a:pPr indent="0" lvl="0" marL="0" rtl="0" algn="ctr">
              <a:spcBef>
                <a:spcPts val="0"/>
              </a:spcBef>
              <a:spcAft>
                <a:spcPts val="0"/>
              </a:spcAft>
              <a:buClr>
                <a:schemeClr val="dk1"/>
              </a:buClr>
              <a:buSzPts val="1100"/>
              <a:buFont typeface="Arial"/>
              <a:buNone/>
            </a:pPr>
            <a:r>
              <a:rPr b="1" lang="en" sz="1700">
                <a:solidFill>
                  <a:schemeClr val="lt1"/>
                </a:solidFill>
                <a:latin typeface="Oswald"/>
                <a:ea typeface="Oswald"/>
                <a:cs typeface="Oswald"/>
                <a:sym typeface="Oswald"/>
              </a:rPr>
              <a:t>Two All-Beef Patties:</a:t>
            </a:r>
            <a:endParaRPr b="1" sz="1700">
              <a:solidFill>
                <a:schemeClr val="lt1"/>
              </a:solidFill>
              <a:latin typeface="Oswald"/>
              <a:ea typeface="Oswald"/>
              <a:cs typeface="Oswald"/>
              <a:sym typeface="Oswald"/>
            </a:endParaRPr>
          </a:p>
          <a:p>
            <a:pPr indent="0" lvl="0" marL="0" rtl="0" algn="ctr">
              <a:spcBef>
                <a:spcPts val="0"/>
              </a:spcBef>
              <a:spcAft>
                <a:spcPts val="0"/>
              </a:spcAft>
              <a:buClr>
                <a:schemeClr val="dk1"/>
              </a:buClr>
              <a:buSzPts val="1100"/>
              <a:buFont typeface="Arial"/>
              <a:buNone/>
            </a:pPr>
            <a:r>
              <a:rPr b="1" lang="en" sz="1700">
                <a:solidFill>
                  <a:schemeClr val="lt1"/>
                </a:solidFill>
                <a:latin typeface="Oswald"/>
                <a:ea typeface="Oswald"/>
                <a:cs typeface="Oswald"/>
                <a:sym typeface="Oswald"/>
              </a:rPr>
              <a:t>Beef comes from cows.  Cows eat mostly grasses and grain.  Those grasses and grain are pollinated by wind.  That means we could still have beef patties without bees. </a:t>
            </a:r>
            <a:endParaRPr sz="1600">
              <a:solidFill>
                <a:schemeClr val="dk1"/>
              </a:solidFill>
              <a:latin typeface="Calibri"/>
              <a:ea typeface="Calibri"/>
              <a:cs typeface="Calibri"/>
              <a:sym typeface="Calibri"/>
            </a:endParaRPr>
          </a:p>
        </p:txBody>
      </p:sp>
      <p:sp>
        <p:nvSpPr>
          <p:cNvPr id="210" name="Google Shape;210;p29"/>
          <p:cNvSpPr/>
          <p:nvPr/>
        </p:nvSpPr>
        <p:spPr>
          <a:xfrm>
            <a:off x="1243950" y="531500"/>
            <a:ext cx="2849100" cy="1333200"/>
          </a:xfrm>
          <a:prstGeom prst="frame">
            <a:avLst>
              <a:gd fmla="val 12500" name="adj1"/>
            </a:avLst>
          </a:prstGeom>
          <a:solidFill>
            <a:srgbClr val="38805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Oswald"/>
                <a:ea typeface="Oswald"/>
                <a:cs typeface="Oswald"/>
                <a:sym typeface="Oswald"/>
              </a:rPr>
              <a:t>Without bees, we would still be able to have the all-beef patties. </a:t>
            </a:r>
            <a:r>
              <a:rPr lang="en" sz="2000">
                <a:latin typeface="Oswald"/>
                <a:ea typeface="Oswald"/>
                <a:cs typeface="Oswald"/>
                <a:sym typeface="Oswald"/>
              </a:rPr>
              <a:t> </a:t>
            </a:r>
            <a:endParaRPr sz="2000">
              <a:latin typeface="Oswald"/>
              <a:ea typeface="Oswald"/>
              <a:cs typeface="Oswald"/>
              <a:sym typeface="Oswald"/>
            </a:endParaRPr>
          </a:p>
        </p:txBody>
      </p:sp>
      <p:sp>
        <p:nvSpPr>
          <p:cNvPr id="211" name="Google Shape;211;p29"/>
          <p:cNvSpPr/>
          <p:nvPr/>
        </p:nvSpPr>
        <p:spPr>
          <a:xfrm rot="-3150068">
            <a:off x="539041" y="201873"/>
            <a:ext cx="364614" cy="372055"/>
          </a:xfrm>
          <a:custGeom>
            <a:rect b="b" l="l" r="r" t="t"/>
            <a:pathLst>
              <a:path extrusionOk="0" h="742580" w="727728">
                <a:moveTo>
                  <a:pt x="0" y="0"/>
                </a:moveTo>
                <a:lnTo>
                  <a:pt x="727729" y="0"/>
                </a:lnTo>
                <a:lnTo>
                  <a:pt x="727729" y="742580"/>
                </a:lnTo>
                <a:lnTo>
                  <a:pt x="0" y="742580"/>
                </a:lnTo>
                <a:lnTo>
                  <a:pt x="0" y="0"/>
                </a:lnTo>
                <a:close/>
              </a:path>
            </a:pathLst>
          </a:custGeom>
          <a:blipFill rotWithShape="1">
            <a:blip r:embed="rId8">
              <a:alphaModFix/>
            </a:blip>
            <a:stretch>
              <a:fillRect b="0" l="0" r="0" t="0"/>
            </a:stretch>
          </a:blipFill>
          <a:ln>
            <a:noFill/>
          </a:ln>
        </p:spPr>
      </p:sp>
      <p:sp>
        <p:nvSpPr>
          <p:cNvPr id="212" name="Google Shape;212;p29"/>
          <p:cNvSpPr/>
          <p:nvPr/>
        </p:nvSpPr>
        <p:spPr>
          <a:xfrm rot="3235835">
            <a:off x="5142292" y="1850489"/>
            <a:ext cx="364627" cy="372069"/>
          </a:xfrm>
          <a:custGeom>
            <a:rect b="b" l="l" r="r" t="t"/>
            <a:pathLst>
              <a:path extrusionOk="0" h="742580" w="727728">
                <a:moveTo>
                  <a:pt x="0" y="0"/>
                </a:moveTo>
                <a:lnTo>
                  <a:pt x="727729" y="0"/>
                </a:lnTo>
                <a:lnTo>
                  <a:pt x="727729" y="742580"/>
                </a:lnTo>
                <a:lnTo>
                  <a:pt x="0" y="742580"/>
                </a:lnTo>
                <a:lnTo>
                  <a:pt x="0" y="0"/>
                </a:lnTo>
                <a:close/>
              </a:path>
            </a:pathLst>
          </a:custGeom>
          <a:blipFill rotWithShape="1">
            <a:blip r:embed="rId8">
              <a:alphaModFix/>
            </a:blip>
            <a:stretch>
              <a:fillRect b="0" l="0" r="0" t="0"/>
            </a:stretch>
          </a:blipFill>
          <a:ln>
            <a:noFill/>
          </a:ln>
        </p:spPr>
      </p:sp>
    </p:spTree>
  </p:cSld>
  <p:clrMapOvr>
    <a:masterClrMapping/>
  </p:clrMapOvr>
  <p:transition spd="slow">
    <p:push/>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p30"/>
          <p:cNvSpPr/>
          <p:nvPr/>
        </p:nvSpPr>
        <p:spPr>
          <a:xfrm>
            <a:off x="0" y="0"/>
            <a:ext cx="9144000" cy="51435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0" l="0" r="0" t="-30218"/>
            </a:stretch>
          </a:blipFill>
          <a:ln>
            <a:noFill/>
          </a:ln>
        </p:spPr>
      </p:sp>
      <p:pic>
        <p:nvPicPr>
          <p:cNvPr id="218" name="Google Shape;218;p30"/>
          <p:cNvPicPr preferRelativeResize="0"/>
          <p:nvPr/>
        </p:nvPicPr>
        <p:blipFill>
          <a:blip r:embed="rId4">
            <a:alphaModFix/>
          </a:blip>
          <a:stretch>
            <a:fillRect/>
          </a:stretch>
        </p:blipFill>
        <p:spPr>
          <a:xfrm>
            <a:off x="445100" y="2110550"/>
            <a:ext cx="4372500" cy="2257300"/>
          </a:xfrm>
          <a:prstGeom prst="rect">
            <a:avLst/>
          </a:prstGeom>
          <a:noFill/>
          <a:ln>
            <a:noFill/>
          </a:ln>
        </p:spPr>
      </p:pic>
      <p:sp>
        <p:nvSpPr>
          <p:cNvPr id="219" name="Google Shape;219;p30"/>
          <p:cNvSpPr/>
          <p:nvPr/>
        </p:nvSpPr>
        <p:spPr>
          <a:xfrm>
            <a:off x="4263175" y="375900"/>
            <a:ext cx="4505100" cy="2257200"/>
          </a:xfrm>
          <a:prstGeom prst="wedgeRectCallout">
            <a:avLst>
              <a:gd fmla="val -50267" name="adj1"/>
              <a:gd fmla="val 91527" name="adj2"/>
            </a:avLst>
          </a:prstGeom>
          <a:solidFill>
            <a:srgbClr val="CC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700">
                <a:solidFill>
                  <a:schemeClr val="lt1"/>
                </a:solidFill>
                <a:latin typeface="Oswald"/>
                <a:ea typeface="Oswald"/>
                <a:cs typeface="Oswald"/>
                <a:sym typeface="Oswald"/>
              </a:rPr>
              <a:t>Two All-Beef Patties:</a:t>
            </a:r>
            <a:endParaRPr b="1" sz="1700">
              <a:solidFill>
                <a:schemeClr val="lt1"/>
              </a:solidFill>
              <a:latin typeface="Oswald"/>
              <a:ea typeface="Oswald"/>
              <a:cs typeface="Oswald"/>
              <a:sym typeface="Oswald"/>
            </a:endParaRPr>
          </a:p>
          <a:p>
            <a:pPr indent="0" lvl="0" marL="0" rtl="0" algn="ctr">
              <a:spcBef>
                <a:spcPts val="0"/>
              </a:spcBef>
              <a:spcAft>
                <a:spcPts val="0"/>
              </a:spcAft>
              <a:buNone/>
            </a:pPr>
            <a:r>
              <a:rPr b="1" lang="en" sz="1700">
                <a:solidFill>
                  <a:schemeClr val="lt1"/>
                </a:solidFill>
                <a:latin typeface="Oswald"/>
                <a:ea typeface="Oswald"/>
                <a:cs typeface="Oswald"/>
                <a:sym typeface="Oswald"/>
              </a:rPr>
              <a:t>Beef comes from cows.  Cows eat mostly grasses and grain.  Those grasses and grain are pollinated by wind.  That means we could still have beef patties without bees.  </a:t>
            </a:r>
            <a:endParaRPr b="1" sz="1700">
              <a:solidFill>
                <a:schemeClr val="lt1"/>
              </a:solidFill>
              <a:latin typeface="Oswald"/>
              <a:ea typeface="Oswald"/>
              <a:cs typeface="Oswald"/>
              <a:sym typeface="Oswald"/>
            </a:endParaRPr>
          </a:p>
        </p:txBody>
      </p:sp>
      <p:pic>
        <p:nvPicPr>
          <p:cNvPr id="220" name="Google Shape;220;p30"/>
          <p:cNvPicPr preferRelativeResize="0"/>
          <p:nvPr/>
        </p:nvPicPr>
        <p:blipFill>
          <a:blip r:embed="rId5">
            <a:alphaModFix/>
          </a:blip>
          <a:stretch>
            <a:fillRect/>
          </a:stretch>
        </p:blipFill>
        <p:spPr>
          <a:xfrm>
            <a:off x="112225" y="677538"/>
            <a:ext cx="1041126" cy="1041126"/>
          </a:xfrm>
          <a:prstGeom prst="rect">
            <a:avLst/>
          </a:prstGeom>
          <a:noFill/>
          <a:ln>
            <a:noFill/>
          </a:ln>
        </p:spPr>
      </p:pic>
      <p:sp>
        <p:nvSpPr>
          <p:cNvPr id="221" name="Google Shape;221;p30"/>
          <p:cNvSpPr/>
          <p:nvPr/>
        </p:nvSpPr>
        <p:spPr>
          <a:xfrm>
            <a:off x="1153350" y="531513"/>
            <a:ext cx="2849100" cy="1333200"/>
          </a:xfrm>
          <a:prstGeom prst="frame">
            <a:avLst>
              <a:gd fmla="val 12500" name="adj1"/>
            </a:avLst>
          </a:prstGeom>
          <a:solidFill>
            <a:srgbClr val="38805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Oswald"/>
                <a:ea typeface="Oswald"/>
                <a:cs typeface="Oswald"/>
                <a:sym typeface="Oswald"/>
              </a:rPr>
              <a:t>Without bees, we would still be able to have the all-beef patties. </a:t>
            </a:r>
            <a:r>
              <a:rPr lang="en" sz="2000">
                <a:latin typeface="Oswald"/>
                <a:ea typeface="Oswald"/>
                <a:cs typeface="Oswald"/>
                <a:sym typeface="Oswald"/>
              </a:rPr>
              <a:t> </a:t>
            </a:r>
            <a:endParaRPr sz="2000">
              <a:latin typeface="Oswald"/>
              <a:ea typeface="Oswald"/>
              <a:cs typeface="Oswald"/>
              <a:sym typeface="Oswald"/>
            </a:endParaRPr>
          </a:p>
          <a:p>
            <a:pPr indent="0" lvl="0" marL="0" rtl="0" algn="ctr">
              <a:spcBef>
                <a:spcPts val="0"/>
              </a:spcBef>
              <a:spcAft>
                <a:spcPts val="0"/>
              </a:spcAft>
              <a:buNone/>
            </a:pPr>
            <a:r>
              <a:rPr lang="en" sz="2000">
                <a:latin typeface="Oswald"/>
                <a:ea typeface="Oswald"/>
                <a:cs typeface="Oswald"/>
                <a:sym typeface="Oswald"/>
              </a:rPr>
              <a:t>This statement is </a:t>
            </a:r>
            <a:r>
              <a:rPr b="1" lang="en" sz="2000" u="sng">
                <a:latin typeface="Oswald"/>
                <a:ea typeface="Oswald"/>
                <a:cs typeface="Oswald"/>
                <a:sym typeface="Oswald"/>
              </a:rPr>
              <a:t>true</a:t>
            </a:r>
            <a:r>
              <a:rPr lang="en" sz="2000">
                <a:latin typeface="Oswald"/>
                <a:ea typeface="Oswald"/>
                <a:cs typeface="Oswald"/>
                <a:sym typeface="Oswald"/>
              </a:rPr>
              <a:t>.</a:t>
            </a:r>
            <a:endParaRPr sz="2000">
              <a:latin typeface="Oswald"/>
              <a:ea typeface="Oswald"/>
              <a:cs typeface="Oswald"/>
              <a:sym typeface="Oswald"/>
            </a:endParaRPr>
          </a:p>
        </p:txBody>
      </p:sp>
    </p:spTree>
  </p:cSld>
  <p:clrMapOvr>
    <a:masterClrMapping/>
  </p:clrMapOvr>
  <p:transition spd="slow">
    <p:push/>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p31"/>
          <p:cNvSpPr/>
          <p:nvPr/>
        </p:nvSpPr>
        <p:spPr>
          <a:xfrm>
            <a:off x="0" y="0"/>
            <a:ext cx="9144000" cy="51435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0" l="0" r="0" t="-30221"/>
            </a:stretch>
          </a:blipFill>
          <a:ln>
            <a:noFill/>
          </a:ln>
        </p:spPr>
      </p:sp>
      <p:sp>
        <p:nvSpPr>
          <p:cNvPr id="227" name="Google Shape;227;p31"/>
          <p:cNvSpPr txBox="1"/>
          <p:nvPr/>
        </p:nvSpPr>
        <p:spPr>
          <a:xfrm>
            <a:off x="445112" y="538163"/>
            <a:ext cx="8253900" cy="661800"/>
          </a:xfrm>
          <a:prstGeom prst="rect">
            <a:avLst/>
          </a:prstGeom>
          <a:noFill/>
          <a:ln>
            <a:noFill/>
          </a:ln>
        </p:spPr>
        <p:txBody>
          <a:bodyPr anchorCtr="0" anchor="t" bIns="0" lIns="0" spcFirstLastPara="1" rIns="0" wrap="square" tIns="0">
            <a:spAutoFit/>
          </a:bodyPr>
          <a:lstStyle/>
          <a:p>
            <a:pPr indent="0" lvl="0" marL="0" marR="0" rtl="0" algn="ctr">
              <a:lnSpc>
                <a:spcPct val="113000"/>
              </a:lnSpc>
              <a:spcBef>
                <a:spcPts val="0"/>
              </a:spcBef>
              <a:spcAft>
                <a:spcPts val="0"/>
              </a:spcAft>
              <a:buNone/>
            </a:pPr>
            <a:r>
              <a:rPr lang="en" sz="4300">
                <a:solidFill>
                  <a:srgbClr val="388054"/>
                </a:solidFill>
                <a:latin typeface="Oswald"/>
                <a:ea typeface="Oswald"/>
                <a:cs typeface="Oswald"/>
                <a:sym typeface="Oswald"/>
              </a:rPr>
              <a:t>Let’s </a:t>
            </a:r>
            <a:r>
              <a:rPr lang="en" sz="4300">
                <a:solidFill>
                  <a:srgbClr val="388054"/>
                </a:solidFill>
                <a:latin typeface="Oswald"/>
                <a:ea typeface="Oswald"/>
                <a:cs typeface="Oswald"/>
                <a:sym typeface="Oswald"/>
              </a:rPr>
              <a:t>break it dow</a:t>
            </a:r>
            <a:r>
              <a:rPr lang="en" sz="4300">
                <a:solidFill>
                  <a:srgbClr val="388054"/>
                </a:solidFill>
                <a:latin typeface="Oswald"/>
                <a:ea typeface="Oswald"/>
                <a:cs typeface="Oswald"/>
                <a:sym typeface="Oswald"/>
              </a:rPr>
              <a:t>n…</a:t>
            </a:r>
            <a:endParaRPr sz="700"/>
          </a:p>
        </p:txBody>
      </p:sp>
      <p:sp>
        <p:nvSpPr>
          <p:cNvPr id="228" name="Google Shape;228;p31"/>
          <p:cNvSpPr/>
          <p:nvPr/>
        </p:nvSpPr>
        <p:spPr>
          <a:xfrm>
            <a:off x="4263175" y="1573275"/>
            <a:ext cx="4505100" cy="1059900"/>
          </a:xfrm>
          <a:prstGeom prst="wedgeRectCallout">
            <a:avLst>
              <a:gd fmla="val -56685" name="adj1"/>
              <a:gd fmla="val 62511" name="adj2"/>
            </a:avLst>
          </a:prstGeom>
          <a:solidFill>
            <a:srgbClr val="38805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700">
                <a:solidFill>
                  <a:schemeClr val="lt1"/>
                </a:solidFill>
                <a:latin typeface="Oswald"/>
                <a:ea typeface="Oswald"/>
                <a:cs typeface="Oswald"/>
                <a:sym typeface="Oswald"/>
              </a:rPr>
              <a:t>Special Sauce: </a:t>
            </a:r>
            <a:endParaRPr b="1" sz="1700">
              <a:solidFill>
                <a:schemeClr val="lt1"/>
              </a:solidFill>
              <a:latin typeface="Oswald"/>
              <a:ea typeface="Oswald"/>
              <a:cs typeface="Oswald"/>
              <a:sym typeface="Oswald"/>
            </a:endParaRPr>
          </a:p>
          <a:p>
            <a:pPr indent="0" lvl="0" marL="0" rtl="0" algn="ctr">
              <a:spcBef>
                <a:spcPts val="0"/>
              </a:spcBef>
              <a:spcAft>
                <a:spcPts val="0"/>
              </a:spcAft>
              <a:buNone/>
            </a:pPr>
            <a:r>
              <a:rPr b="1" lang="en" sz="1700">
                <a:solidFill>
                  <a:schemeClr val="lt1"/>
                </a:solidFill>
                <a:latin typeface="Oswald"/>
                <a:ea typeface="Oswald"/>
                <a:cs typeface="Oswald"/>
                <a:sym typeface="Oswald"/>
              </a:rPr>
              <a:t>Without bees, we could still have the special sauce.</a:t>
            </a:r>
            <a:endParaRPr b="1" sz="1700">
              <a:solidFill>
                <a:schemeClr val="lt1"/>
              </a:solidFill>
              <a:latin typeface="Oswald"/>
              <a:ea typeface="Oswald"/>
              <a:cs typeface="Oswald"/>
              <a:sym typeface="Oswald"/>
            </a:endParaRPr>
          </a:p>
        </p:txBody>
      </p:sp>
      <p:pic>
        <p:nvPicPr>
          <p:cNvPr id="229" name="Google Shape;229;p31"/>
          <p:cNvPicPr preferRelativeResize="0"/>
          <p:nvPr/>
        </p:nvPicPr>
        <p:blipFill>
          <a:blip r:embed="rId4">
            <a:alphaModFix/>
          </a:blip>
          <a:stretch>
            <a:fillRect/>
          </a:stretch>
        </p:blipFill>
        <p:spPr>
          <a:xfrm>
            <a:off x="788202" y="1352375"/>
            <a:ext cx="3501551" cy="2991300"/>
          </a:xfrm>
          <a:prstGeom prst="rect">
            <a:avLst/>
          </a:prstGeom>
          <a:noFill/>
          <a:ln>
            <a:noFill/>
          </a:ln>
        </p:spPr>
      </p:pic>
      <p:sp>
        <p:nvSpPr>
          <p:cNvPr id="230" name="Google Shape;230;p31"/>
          <p:cNvSpPr txBox="1"/>
          <p:nvPr/>
        </p:nvSpPr>
        <p:spPr>
          <a:xfrm rot="-218394">
            <a:off x="1550333" y="1758800"/>
            <a:ext cx="2074485" cy="1797599"/>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000">
                <a:solidFill>
                  <a:schemeClr val="dk1"/>
                </a:solidFill>
                <a:latin typeface="Architects Daughter"/>
                <a:ea typeface="Architects Daughter"/>
                <a:cs typeface="Architects Daughter"/>
                <a:sym typeface="Architects Daughter"/>
              </a:rPr>
              <a:t>Special Sauce Ingredients:</a:t>
            </a:r>
            <a:endParaRPr sz="1000">
              <a:solidFill>
                <a:schemeClr val="dk1"/>
              </a:solidFill>
              <a:latin typeface="Architects Daughter"/>
              <a:ea typeface="Architects Daughter"/>
              <a:cs typeface="Architects Daughter"/>
              <a:sym typeface="Architects Daughter"/>
            </a:endParaRPr>
          </a:p>
          <a:p>
            <a:pPr indent="0" lvl="0" marL="0" rtl="0" algn="l">
              <a:lnSpc>
                <a:spcPct val="115000"/>
              </a:lnSpc>
              <a:spcBef>
                <a:spcPts val="0"/>
              </a:spcBef>
              <a:spcAft>
                <a:spcPts val="0"/>
              </a:spcAft>
              <a:buNone/>
            </a:pPr>
            <a:r>
              <a:rPr lang="en" sz="1000">
                <a:solidFill>
                  <a:schemeClr val="dk1"/>
                </a:solidFill>
                <a:latin typeface="Architects Daughter"/>
                <a:ea typeface="Architects Daughter"/>
                <a:cs typeface="Architects Daughter"/>
                <a:sym typeface="Architects Daughter"/>
              </a:rPr>
              <a:t>Sweet pickle relish</a:t>
            </a:r>
            <a:endParaRPr sz="1000">
              <a:solidFill>
                <a:schemeClr val="dk1"/>
              </a:solidFill>
              <a:latin typeface="Architects Daughter"/>
              <a:ea typeface="Architects Daughter"/>
              <a:cs typeface="Architects Daughter"/>
              <a:sym typeface="Architects Daughter"/>
            </a:endParaRPr>
          </a:p>
          <a:p>
            <a:pPr indent="0" lvl="0" marL="0" rtl="0" algn="l">
              <a:lnSpc>
                <a:spcPct val="115000"/>
              </a:lnSpc>
              <a:spcBef>
                <a:spcPts val="0"/>
              </a:spcBef>
              <a:spcAft>
                <a:spcPts val="0"/>
              </a:spcAft>
              <a:buNone/>
            </a:pPr>
            <a:r>
              <a:rPr lang="en" sz="1000">
                <a:solidFill>
                  <a:schemeClr val="dk1"/>
                </a:solidFill>
                <a:latin typeface="Architects Daughter"/>
                <a:ea typeface="Architects Daughter"/>
                <a:cs typeface="Architects Daughter"/>
                <a:sym typeface="Architects Daughter"/>
              </a:rPr>
              <a:t>Onion</a:t>
            </a:r>
            <a:endParaRPr sz="1000">
              <a:solidFill>
                <a:schemeClr val="dk1"/>
              </a:solidFill>
              <a:latin typeface="Architects Daughter"/>
              <a:ea typeface="Architects Daughter"/>
              <a:cs typeface="Architects Daughter"/>
              <a:sym typeface="Architects Daughter"/>
            </a:endParaRPr>
          </a:p>
          <a:p>
            <a:pPr indent="0" lvl="0" marL="0" rtl="0" algn="l">
              <a:lnSpc>
                <a:spcPct val="115000"/>
              </a:lnSpc>
              <a:spcBef>
                <a:spcPts val="0"/>
              </a:spcBef>
              <a:spcAft>
                <a:spcPts val="0"/>
              </a:spcAft>
              <a:buNone/>
            </a:pPr>
            <a:r>
              <a:rPr lang="en" sz="1000">
                <a:solidFill>
                  <a:schemeClr val="dk1"/>
                </a:solidFill>
                <a:latin typeface="Architects Daughter"/>
                <a:ea typeface="Architects Daughter"/>
                <a:cs typeface="Architects Daughter"/>
                <a:sym typeface="Architects Daughter"/>
              </a:rPr>
              <a:t>Paprika</a:t>
            </a:r>
            <a:endParaRPr sz="1000">
              <a:solidFill>
                <a:schemeClr val="dk1"/>
              </a:solidFill>
              <a:latin typeface="Architects Daughter"/>
              <a:ea typeface="Architects Daughter"/>
              <a:cs typeface="Architects Daughter"/>
              <a:sym typeface="Architects Daughter"/>
            </a:endParaRPr>
          </a:p>
          <a:p>
            <a:pPr indent="0" lvl="0" marL="0" rtl="0" algn="l">
              <a:lnSpc>
                <a:spcPct val="115000"/>
              </a:lnSpc>
              <a:spcBef>
                <a:spcPts val="0"/>
              </a:spcBef>
              <a:spcAft>
                <a:spcPts val="0"/>
              </a:spcAft>
              <a:buNone/>
            </a:pPr>
            <a:r>
              <a:rPr lang="en" sz="1000">
                <a:solidFill>
                  <a:schemeClr val="dk1"/>
                </a:solidFill>
                <a:latin typeface="Architects Daughter"/>
                <a:ea typeface="Architects Daughter"/>
                <a:cs typeface="Architects Daughter"/>
                <a:sym typeface="Architects Daughter"/>
              </a:rPr>
              <a:t>Turmeric</a:t>
            </a:r>
            <a:endParaRPr sz="1000">
              <a:solidFill>
                <a:schemeClr val="dk1"/>
              </a:solidFill>
              <a:latin typeface="Architects Daughter"/>
              <a:ea typeface="Architects Daughter"/>
              <a:cs typeface="Architects Daughter"/>
              <a:sym typeface="Architects Daughter"/>
            </a:endParaRPr>
          </a:p>
          <a:p>
            <a:pPr indent="0" lvl="0" marL="0" rtl="0" algn="l">
              <a:lnSpc>
                <a:spcPct val="115000"/>
              </a:lnSpc>
              <a:spcBef>
                <a:spcPts val="0"/>
              </a:spcBef>
              <a:spcAft>
                <a:spcPts val="0"/>
              </a:spcAft>
              <a:buNone/>
            </a:pPr>
            <a:r>
              <a:rPr lang="en" sz="1000">
                <a:solidFill>
                  <a:schemeClr val="dk1"/>
                </a:solidFill>
                <a:latin typeface="Architects Daughter"/>
                <a:ea typeface="Architects Daughter"/>
                <a:cs typeface="Architects Daughter"/>
                <a:sym typeface="Architects Daughter"/>
              </a:rPr>
              <a:t>Soybean or Canola oil</a:t>
            </a:r>
            <a:endParaRPr sz="1000">
              <a:solidFill>
                <a:schemeClr val="dk1"/>
              </a:solidFill>
              <a:latin typeface="Architects Daughter"/>
              <a:ea typeface="Architects Daughter"/>
              <a:cs typeface="Architects Daughter"/>
              <a:sym typeface="Architects Daughter"/>
            </a:endParaRPr>
          </a:p>
          <a:p>
            <a:pPr indent="0" lvl="0" marL="0" rtl="0" algn="l">
              <a:lnSpc>
                <a:spcPct val="115000"/>
              </a:lnSpc>
              <a:spcBef>
                <a:spcPts val="0"/>
              </a:spcBef>
              <a:spcAft>
                <a:spcPts val="0"/>
              </a:spcAft>
              <a:buNone/>
            </a:pPr>
            <a:r>
              <a:rPr lang="en" sz="1000">
                <a:solidFill>
                  <a:schemeClr val="dk1"/>
                </a:solidFill>
                <a:latin typeface="Architects Daughter"/>
                <a:ea typeface="Architects Daughter"/>
                <a:cs typeface="Architects Daughter"/>
                <a:sym typeface="Architects Daughter"/>
              </a:rPr>
              <a:t>Corn syrup</a:t>
            </a:r>
            <a:endParaRPr sz="1000">
              <a:solidFill>
                <a:schemeClr val="dk1"/>
              </a:solidFill>
              <a:latin typeface="Architects Daughter"/>
              <a:ea typeface="Architects Daughter"/>
              <a:cs typeface="Architects Daughter"/>
              <a:sym typeface="Architects Daughter"/>
            </a:endParaRPr>
          </a:p>
          <a:p>
            <a:pPr indent="0" lvl="0" marL="0" rtl="0" algn="l">
              <a:lnSpc>
                <a:spcPct val="115000"/>
              </a:lnSpc>
              <a:spcBef>
                <a:spcPts val="0"/>
              </a:spcBef>
              <a:spcAft>
                <a:spcPts val="0"/>
              </a:spcAft>
              <a:buNone/>
            </a:pPr>
            <a:r>
              <a:rPr lang="en" sz="1000">
                <a:solidFill>
                  <a:schemeClr val="dk1"/>
                </a:solidFill>
                <a:latin typeface="Architects Daughter"/>
                <a:ea typeface="Architects Daughter"/>
                <a:cs typeface="Architects Daughter"/>
                <a:sym typeface="Architects Daughter"/>
              </a:rPr>
              <a:t>Egg yolks</a:t>
            </a:r>
            <a:endParaRPr sz="1000">
              <a:solidFill>
                <a:schemeClr val="dk1"/>
              </a:solidFill>
              <a:latin typeface="Architects Daughter"/>
              <a:ea typeface="Architects Daughter"/>
              <a:cs typeface="Architects Daughter"/>
              <a:sym typeface="Architects Daughter"/>
            </a:endParaRPr>
          </a:p>
          <a:p>
            <a:pPr indent="0" lvl="0" marL="0" rtl="0" algn="l">
              <a:lnSpc>
                <a:spcPct val="115000"/>
              </a:lnSpc>
              <a:spcBef>
                <a:spcPts val="0"/>
              </a:spcBef>
              <a:spcAft>
                <a:spcPts val="0"/>
              </a:spcAft>
              <a:buNone/>
            </a:pPr>
            <a:r>
              <a:rPr lang="en" sz="1000">
                <a:solidFill>
                  <a:schemeClr val="dk1"/>
                </a:solidFill>
                <a:latin typeface="Architects Daughter"/>
                <a:ea typeface="Architects Daughter"/>
                <a:cs typeface="Architects Daughter"/>
                <a:sym typeface="Architects Daughter"/>
              </a:rPr>
              <a:t>Preservatives</a:t>
            </a:r>
            <a:endParaRPr sz="1000">
              <a:solidFill>
                <a:schemeClr val="dk1"/>
              </a:solidFill>
              <a:latin typeface="Architects Daughter"/>
              <a:ea typeface="Architects Daughter"/>
              <a:cs typeface="Architects Daughter"/>
              <a:sym typeface="Architects Daughter"/>
            </a:endParaRPr>
          </a:p>
        </p:txBody>
      </p:sp>
      <p:pic>
        <p:nvPicPr>
          <p:cNvPr id="231" name="Google Shape;231;p31">
            <a:hlinkClick action="ppaction://hlinksldjump" r:id="rId5"/>
          </p:cNvPr>
          <p:cNvPicPr preferRelativeResize="0"/>
          <p:nvPr/>
        </p:nvPicPr>
        <p:blipFill rotWithShape="1">
          <a:blip r:embed="rId6">
            <a:alphaModFix/>
          </a:blip>
          <a:srcRect b="0" l="7432" r="7424" t="0"/>
          <a:stretch/>
        </p:blipFill>
        <p:spPr>
          <a:xfrm>
            <a:off x="5494050" y="2892425"/>
            <a:ext cx="728025" cy="728025"/>
          </a:xfrm>
          <a:prstGeom prst="rect">
            <a:avLst/>
          </a:prstGeom>
          <a:solidFill>
            <a:srgbClr val="990000"/>
          </a:solidFill>
          <a:ln>
            <a:noFill/>
          </a:ln>
        </p:spPr>
      </p:pic>
      <p:pic>
        <p:nvPicPr>
          <p:cNvPr id="232" name="Google Shape;232;p31">
            <a:hlinkClick action="ppaction://hlinksldjump" r:id="rId7"/>
          </p:cNvPr>
          <p:cNvPicPr preferRelativeResize="0"/>
          <p:nvPr/>
        </p:nvPicPr>
        <p:blipFill rotWithShape="1">
          <a:blip r:embed="rId8">
            <a:alphaModFix/>
          </a:blip>
          <a:srcRect b="3814" l="0" r="0" t="3814"/>
          <a:stretch/>
        </p:blipFill>
        <p:spPr>
          <a:xfrm>
            <a:off x="6809375" y="2892425"/>
            <a:ext cx="728025" cy="728025"/>
          </a:xfrm>
          <a:prstGeom prst="rect">
            <a:avLst/>
          </a:prstGeom>
          <a:solidFill>
            <a:srgbClr val="990000"/>
          </a:solidFill>
          <a:ln>
            <a:noFill/>
          </a:ln>
        </p:spPr>
      </p:pic>
    </p:spTree>
  </p:cSld>
  <p:clrMapOvr>
    <a:masterClrMapping/>
  </p:clrMapOvr>
  <p:transition spd="slow">
    <p:push/>
  </p:transition>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388054"/>
      </a:dk1>
      <a:lt1>
        <a:srgbClr val="FFFFFE"/>
      </a:lt1>
      <a:dk2>
        <a:srgbClr val="434343"/>
      </a:dk2>
      <a:lt2>
        <a:srgbClr val="68B0D8"/>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