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4/5/18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A179DD9-8039-0E44-AAA3-EF0BAFDD5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Staying Current with Educational Developments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05E729-07EF-4646-BD00-64201B708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Networking for State AITC Staff</a:t>
            </a:r>
          </a:p>
        </p:txBody>
      </p:sp>
    </p:spTree>
    <p:extLst>
      <p:ext uri="{BB962C8B-B14F-4D97-AF65-F5344CB8AC3E}">
        <p14:creationId xmlns:p14="http://schemas.microsoft.com/office/powerpoint/2010/main" val="287815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455A2D-9023-C442-B839-5897B44F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Stand?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5F4665-918D-9E40-8CC7-9419EC93E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91" y="1735442"/>
            <a:ext cx="7441660" cy="4571305"/>
          </a:xfrm>
        </p:spPr>
      </p:pic>
    </p:spTree>
    <p:extLst>
      <p:ext uri="{BB962C8B-B14F-4D97-AF65-F5344CB8AC3E}">
        <p14:creationId xmlns:p14="http://schemas.microsoft.com/office/powerpoint/2010/main" val="34189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CA26-B50E-624A-BA2C-EBF2C4CC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Networking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684C77-D7C0-314D-B17B-0C3B8CEBD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4" y="992221"/>
            <a:ext cx="7561564" cy="4423868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B85452-D594-1247-B821-50B9C0381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dirty="0"/>
              <a:t>Share: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state you are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Your AITC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Your favorite part about your AITC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biggest challenge associated with your AITC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ED23-A0FC-ED4D-8718-790596E9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Brainwriting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EEABC-35EB-C049-A8EF-4018D35F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Why is it important to stay up-to-date with current education issues?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Independently write down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 ideas in small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Share the group’s best ideas with the whole group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14218C-9867-B74E-AB84-74B1A9AEA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7" y="685800"/>
            <a:ext cx="7535545" cy="5333600"/>
          </a:xfrm>
        </p:spPr>
      </p:pic>
    </p:spTree>
    <p:extLst>
      <p:ext uri="{BB962C8B-B14F-4D97-AF65-F5344CB8AC3E}">
        <p14:creationId xmlns:p14="http://schemas.microsoft.com/office/powerpoint/2010/main" val="10687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38D6-4EC0-6B4F-96B5-9EFD1ABDD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Maps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B54B00-FF3F-8640-A11B-FDC58BB23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4" y="685800"/>
            <a:ext cx="7580564" cy="504865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C0567-56DE-4543-8F78-505D2BBA1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do you do to stay up-to-date with current education issues?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the topic in the middle of the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 branches from the topic, and label each branch with a related big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 sub-branches, and label each sub-branch with variations or details related to the big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your mind map to present ideas to the whole group</a:t>
            </a:r>
          </a:p>
        </p:txBody>
      </p:sp>
    </p:spTree>
    <p:extLst>
      <p:ext uri="{BB962C8B-B14F-4D97-AF65-F5344CB8AC3E}">
        <p14:creationId xmlns:p14="http://schemas.microsoft.com/office/powerpoint/2010/main" val="198480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166</TotalTime>
  <Words>138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Staying Current with Educational Developments</vt:lpstr>
      <vt:lpstr>Where Do You Stand?</vt:lpstr>
      <vt:lpstr>Speed Networking</vt:lpstr>
      <vt:lpstr>Brainwriting</vt:lpstr>
      <vt:lpstr>Mind Maps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Current with Educational Developments</dc:title>
  <dc:creator>Lynn Wallin</dc:creator>
  <cp:lastModifiedBy>Lynn Wallin</cp:lastModifiedBy>
  <cp:revision>7</cp:revision>
  <dcterms:created xsi:type="dcterms:W3CDTF">2018-04-05T19:25:06Z</dcterms:created>
  <dcterms:modified xsi:type="dcterms:W3CDTF">2018-04-05T22:11:48Z</dcterms:modified>
</cp:coreProperties>
</file>