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8" r:id="rId2"/>
  </p:sldMasterIdLst>
  <p:notesMasterIdLst>
    <p:notesMasterId r:id="rId23"/>
  </p:notesMasterIdLst>
  <p:handoutMasterIdLst>
    <p:handoutMasterId r:id="rId24"/>
  </p:handoutMasterIdLst>
  <p:sldIdLst>
    <p:sldId id="554" r:id="rId3"/>
    <p:sldId id="702" r:id="rId4"/>
    <p:sldId id="763" r:id="rId5"/>
    <p:sldId id="764" r:id="rId6"/>
    <p:sldId id="927" r:id="rId7"/>
    <p:sldId id="772" r:id="rId8"/>
    <p:sldId id="946" r:id="rId9"/>
    <p:sldId id="947" r:id="rId10"/>
    <p:sldId id="948" r:id="rId11"/>
    <p:sldId id="775" r:id="rId12"/>
    <p:sldId id="922" r:id="rId13"/>
    <p:sldId id="924" r:id="rId14"/>
    <p:sldId id="923" r:id="rId15"/>
    <p:sldId id="925" r:id="rId16"/>
    <p:sldId id="928" r:id="rId17"/>
    <p:sldId id="929" r:id="rId18"/>
    <p:sldId id="930" r:id="rId19"/>
    <p:sldId id="931" r:id="rId20"/>
    <p:sldId id="934" r:id="rId21"/>
    <p:sldId id="83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EF8F8"/>
    <a:srgbClr val="494949"/>
    <a:srgbClr val="FF3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4" autoAdjust="0"/>
    <p:restoredTop sz="96238" autoAdjust="0"/>
  </p:normalViewPr>
  <p:slideViewPr>
    <p:cSldViewPr snapToGrid="0" snapToObjects="1">
      <p:cViewPr varScale="1">
        <p:scale>
          <a:sx n="65" d="100"/>
          <a:sy n="65" d="100"/>
        </p:scale>
        <p:origin x="810"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Understanding Familiarity</a:t>
            </a:r>
            <a:r>
              <a:rPr lang="en-US" baseline="0" dirty="0"/>
              <a:t> of Sciences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Crop Protection products </c:v>
                </c:pt>
              </c:strCache>
            </c:strRef>
          </c:tx>
          <c:spPr>
            <a:solidFill>
              <a:schemeClr val="accent1"/>
            </a:solidFill>
            <a:ln>
              <a:noFill/>
            </a:ln>
            <a:effectLst/>
          </c:spPr>
          <c:invertIfNegative val="0"/>
          <c:cat>
            <c:strRef>
              <c:f>Sheet1!$A$2:$A$5</c:f>
              <c:strCache>
                <c:ptCount val="4"/>
                <c:pt idx="0">
                  <c:v>Extremely Familiar</c:v>
                </c:pt>
                <c:pt idx="1">
                  <c:v>Somewhat Familiar</c:v>
                </c:pt>
                <c:pt idx="2">
                  <c:v>A Little Familiar </c:v>
                </c:pt>
                <c:pt idx="3">
                  <c:v>Not At All Familiar</c:v>
                </c:pt>
              </c:strCache>
            </c:strRef>
          </c:cat>
          <c:val>
            <c:numRef>
              <c:f>Sheet1!$B$2:$B$5</c:f>
              <c:numCache>
                <c:formatCode>0%</c:formatCode>
                <c:ptCount val="4"/>
                <c:pt idx="0">
                  <c:v>7.4999999999999997E-2</c:v>
                </c:pt>
                <c:pt idx="1">
                  <c:v>0.245</c:v>
                </c:pt>
                <c:pt idx="2">
                  <c:v>0.32500000000000001</c:v>
                </c:pt>
                <c:pt idx="3">
                  <c:v>0.35499999999999998</c:v>
                </c:pt>
              </c:numCache>
            </c:numRef>
          </c:val>
          <c:extLst>
            <c:ext xmlns:c16="http://schemas.microsoft.com/office/drawing/2014/chart" uri="{C3380CC4-5D6E-409C-BE32-E72D297353CC}">
              <c16:uniqueId val="{00000000-82B7-4512-BA31-FB3EB6C4745C}"/>
            </c:ext>
          </c:extLst>
        </c:ser>
        <c:ser>
          <c:idx val="1"/>
          <c:order val="1"/>
          <c:tx>
            <c:strRef>
              <c:f>Sheet1!$C$1</c:f>
              <c:strCache>
                <c:ptCount val="1"/>
                <c:pt idx="0">
                  <c:v>Pesticides</c:v>
                </c:pt>
              </c:strCache>
            </c:strRef>
          </c:tx>
          <c:spPr>
            <a:solidFill>
              <a:schemeClr val="accent2"/>
            </a:solidFill>
            <a:ln>
              <a:noFill/>
            </a:ln>
            <a:effectLst/>
          </c:spPr>
          <c:invertIfNegative val="0"/>
          <c:cat>
            <c:strRef>
              <c:f>Sheet1!$A$2:$A$5</c:f>
              <c:strCache>
                <c:ptCount val="4"/>
                <c:pt idx="0">
                  <c:v>Extremely Familiar</c:v>
                </c:pt>
                <c:pt idx="1">
                  <c:v>Somewhat Familiar</c:v>
                </c:pt>
                <c:pt idx="2">
                  <c:v>A Little Familiar </c:v>
                </c:pt>
                <c:pt idx="3">
                  <c:v>Not At All Familiar</c:v>
                </c:pt>
              </c:strCache>
            </c:strRef>
          </c:cat>
          <c:val>
            <c:numRef>
              <c:f>Sheet1!$C$2:$C$5</c:f>
              <c:numCache>
                <c:formatCode>0%</c:formatCode>
                <c:ptCount val="4"/>
                <c:pt idx="0">
                  <c:v>0.17799999999999999</c:v>
                </c:pt>
                <c:pt idx="1">
                  <c:v>0.442</c:v>
                </c:pt>
                <c:pt idx="2">
                  <c:v>0.308</c:v>
                </c:pt>
                <c:pt idx="3">
                  <c:v>7.2999999999999995E-2</c:v>
                </c:pt>
              </c:numCache>
            </c:numRef>
          </c:val>
          <c:extLst>
            <c:ext xmlns:c16="http://schemas.microsoft.com/office/drawing/2014/chart" uri="{C3380CC4-5D6E-409C-BE32-E72D297353CC}">
              <c16:uniqueId val="{00000001-82B7-4512-BA31-FB3EB6C4745C}"/>
            </c:ext>
          </c:extLst>
        </c:ser>
        <c:ser>
          <c:idx val="2"/>
          <c:order val="2"/>
          <c:tx>
            <c:strRef>
              <c:f>Sheet1!$D$1</c:f>
              <c:strCache>
                <c:ptCount val="1"/>
                <c:pt idx="0">
                  <c:v>Plant Breeding </c:v>
                </c:pt>
              </c:strCache>
            </c:strRef>
          </c:tx>
          <c:spPr>
            <a:solidFill>
              <a:schemeClr val="accent3"/>
            </a:solidFill>
            <a:ln>
              <a:noFill/>
            </a:ln>
            <a:effectLst/>
          </c:spPr>
          <c:invertIfNegative val="0"/>
          <c:cat>
            <c:strRef>
              <c:f>Sheet1!$A$2:$A$5</c:f>
              <c:strCache>
                <c:ptCount val="4"/>
                <c:pt idx="0">
                  <c:v>Extremely Familiar</c:v>
                </c:pt>
                <c:pt idx="1">
                  <c:v>Somewhat Familiar</c:v>
                </c:pt>
                <c:pt idx="2">
                  <c:v>A Little Familiar </c:v>
                </c:pt>
                <c:pt idx="3">
                  <c:v>Not At All Familiar</c:v>
                </c:pt>
              </c:strCache>
            </c:strRef>
          </c:cat>
          <c:val>
            <c:numRef>
              <c:f>Sheet1!$D$2:$D$5</c:f>
              <c:numCache>
                <c:formatCode>0%</c:formatCode>
                <c:ptCount val="4"/>
                <c:pt idx="0">
                  <c:v>8.3000000000000004E-2</c:v>
                </c:pt>
                <c:pt idx="1">
                  <c:v>0.29099999999999998</c:v>
                </c:pt>
                <c:pt idx="2">
                  <c:v>0.37</c:v>
                </c:pt>
                <c:pt idx="3">
                  <c:v>0.25600000000000001</c:v>
                </c:pt>
              </c:numCache>
            </c:numRef>
          </c:val>
          <c:extLst>
            <c:ext xmlns:c16="http://schemas.microsoft.com/office/drawing/2014/chart" uri="{C3380CC4-5D6E-409C-BE32-E72D297353CC}">
              <c16:uniqueId val="{00000002-82B7-4512-BA31-FB3EB6C4745C}"/>
            </c:ext>
          </c:extLst>
        </c:ser>
        <c:ser>
          <c:idx val="3"/>
          <c:order val="3"/>
          <c:tx>
            <c:strRef>
              <c:f>Sheet1!$E$1</c:f>
              <c:strCache>
                <c:ptCount val="1"/>
                <c:pt idx="0">
                  <c:v>GMO Science</c:v>
                </c:pt>
              </c:strCache>
            </c:strRef>
          </c:tx>
          <c:spPr>
            <a:solidFill>
              <a:schemeClr val="accent4"/>
            </a:solidFill>
            <a:ln>
              <a:noFill/>
            </a:ln>
            <a:effectLst/>
          </c:spPr>
          <c:invertIfNegative val="0"/>
          <c:cat>
            <c:strRef>
              <c:f>Sheet1!$A$2:$A$5</c:f>
              <c:strCache>
                <c:ptCount val="4"/>
                <c:pt idx="0">
                  <c:v>Extremely Familiar</c:v>
                </c:pt>
                <c:pt idx="1">
                  <c:v>Somewhat Familiar</c:v>
                </c:pt>
                <c:pt idx="2">
                  <c:v>A Little Familiar </c:v>
                </c:pt>
                <c:pt idx="3">
                  <c:v>Not At All Familiar</c:v>
                </c:pt>
              </c:strCache>
            </c:strRef>
          </c:cat>
          <c:val>
            <c:numRef>
              <c:f>Sheet1!$E$2:$E$5</c:f>
              <c:numCache>
                <c:formatCode>0%</c:formatCode>
                <c:ptCount val="4"/>
                <c:pt idx="0">
                  <c:v>0.105</c:v>
                </c:pt>
                <c:pt idx="1">
                  <c:v>0.313</c:v>
                </c:pt>
                <c:pt idx="2">
                  <c:v>0.379</c:v>
                </c:pt>
                <c:pt idx="3">
                  <c:v>0.20300000000000001</c:v>
                </c:pt>
              </c:numCache>
            </c:numRef>
          </c:val>
          <c:extLst>
            <c:ext xmlns:c16="http://schemas.microsoft.com/office/drawing/2014/chart" uri="{C3380CC4-5D6E-409C-BE32-E72D297353CC}">
              <c16:uniqueId val="{00000003-82B7-4512-BA31-FB3EB6C4745C}"/>
            </c:ext>
          </c:extLst>
        </c:ser>
        <c:ser>
          <c:idx val="4"/>
          <c:order val="4"/>
          <c:tx>
            <c:strRef>
              <c:f>Sheet1!$F$1</c:f>
              <c:strCache>
                <c:ptCount val="1"/>
                <c:pt idx="0">
                  <c:v>Gene Editing </c:v>
                </c:pt>
              </c:strCache>
            </c:strRef>
          </c:tx>
          <c:spPr>
            <a:solidFill>
              <a:schemeClr val="accent5"/>
            </a:solidFill>
            <a:ln>
              <a:noFill/>
            </a:ln>
            <a:effectLst/>
          </c:spPr>
          <c:invertIfNegative val="0"/>
          <c:cat>
            <c:strRef>
              <c:f>Sheet1!$A$2:$A$5</c:f>
              <c:strCache>
                <c:ptCount val="4"/>
                <c:pt idx="0">
                  <c:v>Extremely Familiar</c:v>
                </c:pt>
                <c:pt idx="1">
                  <c:v>Somewhat Familiar</c:v>
                </c:pt>
                <c:pt idx="2">
                  <c:v>A Little Familiar </c:v>
                </c:pt>
                <c:pt idx="3">
                  <c:v>Not At All Familiar</c:v>
                </c:pt>
              </c:strCache>
            </c:strRef>
          </c:cat>
          <c:val>
            <c:numRef>
              <c:f>Sheet1!$F$2:$F$5</c:f>
              <c:numCache>
                <c:formatCode>0%</c:formatCode>
                <c:ptCount val="4"/>
                <c:pt idx="0">
                  <c:v>0.08</c:v>
                </c:pt>
                <c:pt idx="1">
                  <c:v>0.23599999999999999</c:v>
                </c:pt>
                <c:pt idx="2">
                  <c:v>0.38100000000000001</c:v>
                </c:pt>
                <c:pt idx="3">
                  <c:v>0.30199999999999999</c:v>
                </c:pt>
              </c:numCache>
            </c:numRef>
          </c:val>
          <c:extLst>
            <c:ext xmlns:c16="http://schemas.microsoft.com/office/drawing/2014/chart" uri="{C3380CC4-5D6E-409C-BE32-E72D297353CC}">
              <c16:uniqueId val="{00000004-82B7-4512-BA31-FB3EB6C4745C}"/>
            </c:ext>
          </c:extLst>
        </c:ser>
        <c:ser>
          <c:idx val="6"/>
          <c:order val="6"/>
          <c:tx>
            <c:strRef>
              <c:f>Sheet1!$H$1</c:f>
              <c:strCache>
                <c:ptCount val="1"/>
                <c:pt idx="0">
                  <c:v>Agricultural Biologicals </c:v>
                </c:pt>
              </c:strCache>
            </c:strRef>
          </c:tx>
          <c:spPr>
            <a:solidFill>
              <a:schemeClr val="accent1">
                <a:lumMod val="60000"/>
              </a:schemeClr>
            </a:solidFill>
            <a:ln>
              <a:noFill/>
            </a:ln>
            <a:effectLst/>
          </c:spPr>
          <c:invertIfNegative val="0"/>
          <c:cat>
            <c:strRef>
              <c:f>Sheet1!$A$2:$A$5</c:f>
              <c:strCache>
                <c:ptCount val="4"/>
                <c:pt idx="0">
                  <c:v>Extremely Familiar</c:v>
                </c:pt>
                <c:pt idx="1">
                  <c:v>Somewhat Familiar</c:v>
                </c:pt>
                <c:pt idx="2">
                  <c:v>A Little Familiar </c:v>
                </c:pt>
                <c:pt idx="3">
                  <c:v>Not At All Familiar</c:v>
                </c:pt>
              </c:strCache>
            </c:strRef>
          </c:cat>
          <c:val>
            <c:numRef>
              <c:f>Sheet1!$H$2:$H$5</c:f>
              <c:numCache>
                <c:formatCode>0%</c:formatCode>
                <c:ptCount val="4"/>
                <c:pt idx="0">
                  <c:v>6.2E-2</c:v>
                </c:pt>
                <c:pt idx="1">
                  <c:v>0.19800000000000001</c:v>
                </c:pt>
                <c:pt idx="2">
                  <c:v>0.29199999999999998</c:v>
                </c:pt>
                <c:pt idx="3">
                  <c:v>0.44700000000000001</c:v>
                </c:pt>
              </c:numCache>
            </c:numRef>
          </c:val>
          <c:extLst>
            <c:ext xmlns:c16="http://schemas.microsoft.com/office/drawing/2014/chart" uri="{C3380CC4-5D6E-409C-BE32-E72D297353CC}">
              <c16:uniqueId val="{00000006-82B7-4512-BA31-FB3EB6C4745C}"/>
            </c:ext>
          </c:extLst>
        </c:ser>
        <c:ser>
          <c:idx val="8"/>
          <c:order val="8"/>
          <c:tx>
            <c:strRef>
              <c:f>Sheet1!$J$1</c:f>
              <c:strCache>
                <c:ptCount val="1"/>
                <c:pt idx="0">
                  <c:v>Soil Microbials </c:v>
                </c:pt>
              </c:strCache>
            </c:strRef>
          </c:tx>
          <c:spPr>
            <a:solidFill>
              <a:schemeClr val="accent3">
                <a:lumMod val="60000"/>
              </a:schemeClr>
            </a:solidFill>
            <a:ln>
              <a:noFill/>
            </a:ln>
            <a:effectLst/>
          </c:spPr>
          <c:invertIfNegative val="0"/>
          <c:cat>
            <c:strRef>
              <c:f>Sheet1!$A$2:$A$5</c:f>
              <c:strCache>
                <c:ptCount val="4"/>
                <c:pt idx="0">
                  <c:v>Extremely Familiar</c:v>
                </c:pt>
                <c:pt idx="1">
                  <c:v>Somewhat Familiar</c:v>
                </c:pt>
                <c:pt idx="2">
                  <c:v>A Little Familiar </c:v>
                </c:pt>
                <c:pt idx="3">
                  <c:v>Not At All Familiar</c:v>
                </c:pt>
              </c:strCache>
            </c:strRef>
          </c:cat>
          <c:val>
            <c:numRef>
              <c:f>Sheet1!$J$2:$J$5</c:f>
              <c:numCache>
                <c:formatCode>0%</c:formatCode>
                <c:ptCount val="4"/>
                <c:pt idx="0">
                  <c:v>4.8000000000000001E-2</c:v>
                </c:pt>
                <c:pt idx="1">
                  <c:v>0.186</c:v>
                </c:pt>
                <c:pt idx="2">
                  <c:v>0.3</c:v>
                </c:pt>
                <c:pt idx="3">
                  <c:v>0.46600000000000003</c:v>
                </c:pt>
              </c:numCache>
            </c:numRef>
          </c:val>
          <c:extLst>
            <c:ext xmlns:c16="http://schemas.microsoft.com/office/drawing/2014/chart" uri="{C3380CC4-5D6E-409C-BE32-E72D297353CC}">
              <c16:uniqueId val="{00000008-82B7-4512-BA31-FB3EB6C4745C}"/>
            </c:ext>
          </c:extLst>
        </c:ser>
        <c:dLbls>
          <c:showLegendKey val="0"/>
          <c:showVal val="0"/>
          <c:showCatName val="0"/>
          <c:showSerName val="0"/>
          <c:showPercent val="0"/>
          <c:showBubbleSize val="0"/>
        </c:dLbls>
        <c:gapWidth val="219"/>
        <c:overlap val="-27"/>
        <c:axId val="832965056"/>
        <c:axId val="832967408"/>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CRISPR </c:v>
                      </c:pt>
                    </c:strCache>
                  </c:strRef>
                </c:tx>
                <c:spPr>
                  <a:solidFill>
                    <a:schemeClr val="accent6"/>
                  </a:solidFill>
                  <a:ln>
                    <a:noFill/>
                  </a:ln>
                  <a:effectLst/>
                </c:spPr>
                <c:invertIfNegative val="0"/>
                <c:cat>
                  <c:strRef>
                    <c:extLst>
                      <c:ext uri="{02D57815-91ED-43cb-92C2-25804820EDAC}">
                        <c15:formulaRef>
                          <c15:sqref>Sheet1!$A$2:$A$5</c15:sqref>
                        </c15:formulaRef>
                      </c:ext>
                    </c:extLst>
                    <c:strCache>
                      <c:ptCount val="4"/>
                      <c:pt idx="0">
                        <c:v>Extremely Familiar</c:v>
                      </c:pt>
                      <c:pt idx="1">
                        <c:v>Somewhat Familiar</c:v>
                      </c:pt>
                      <c:pt idx="2">
                        <c:v>A Little Familiar </c:v>
                      </c:pt>
                      <c:pt idx="3">
                        <c:v>Not At All Familiar</c:v>
                      </c:pt>
                    </c:strCache>
                  </c:strRef>
                </c:cat>
                <c:val>
                  <c:numRef>
                    <c:extLst>
                      <c:ext uri="{02D57815-91ED-43cb-92C2-25804820EDAC}">
                        <c15:formulaRef>
                          <c15:sqref>Sheet1!$G$2:$G$5</c15:sqref>
                        </c15:formulaRef>
                      </c:ext>
                    </c:extLst>
                    <c:numCache>
                      <c:formatCode>0%</c:formatCode>
                      <c:ptCount val="4"/>
                      <c:pt idx="0">
                        <c:v>5.3999999999999999E-2</c:v>
                      </c:pt>
                      <c:pt idx="1">
                        <c:v>0.11</c:v>
                      </c:pt>
                      <c:pt idx="2">
                        <c:v>0.14299999999999999</c:v>
                      </c:pt>
                      <c:pt idx="3">
                        <c:v>0.69299999999999995</c:v>
                      </c:pt>
                    </c:numCache>
                  </c:numRef>
                </c:val>
                <c:extLst>
                  <c:ext xmlns:c16="http://schemas.microsoft.com/office/drawing/2014/chart" uri="{C3380CC4-5D6E-409C-BE32-E72D297353CC}">
                    <c16:uniqueId val="{00000005-82B7-4512-BA31-FB3EB6C4745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RNA Interference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Extremely Familiar</c:v>
                      </c:pt>
                      <c:pt idx="1">
                        <c:v>Somewhat Familiar</c:v>
                      </c:pt>
                      <c:pt idx="2">
                        <c:v>A Little Familiar </c:v>
                      </c:pt>
                      <c:pt idx="3">
                        <c:v>Not At All Familiar</c:v>
                      </c:pt>
                    </c:strCache>
                  </c:strRef>
                </c:cat>
                <c:val>
                  <c:numRef>
                    <c:extLst xmlns:c15="http://schemas.microsoft.com/office/drawing/2012/chart">
                      <c:ext xmlns:c15="http://schemas.microsoft.com/office/drawing/2012/chart" uri="{02D57815-91ED-43cb-92C2-25804820EDAC}">
                        <c15:formulaRef>
                          <c15:sqref>Sheet1!$I$2:$I$5</c15:sqref>
                        </c15:formulaRef>
                      </c:ext>
                    </c:extLst>
                    <c:numCache>
                      <c:formatCode>0%</c:formatCode>
                      <c:ptCount val="4"/>
                      <c:pt idx="0">
                        <c:v>4.7E-2</c:v>
                      </c:pt>
                      <c:pt idx="1">
                        <c:v>0.128</c:v>
                      </c:pt>
                      <c:pt idx="2">
                        <c:v>0.19</c:v>
                      </c:pt>
                      <c:pt idx="3">
                        <c:v>0.63400000000000001</c:v>
                      </c:pt>
                    </c:numCache>
                  </c:numRef>
                </c:val>
                <c:extLst xmlns:c15="http://schemas.microsoft.com/office/drawing/2012/chart">
                  <c:ext xmlns:c16="http://schemas.microsoft.com/office/drawing/2014/chart" uri="{C3380CC4-5D6E-409C-BE32-E72D297353CC}">
                    <c16:uniqueId val="{00000007-82B7-4512-BA31-FB3EB6C4745C}"/>
                  </c:ext>
                </c:extLst>
              </c15:ser>
            </c15:filteredBarSeries>
          </c:ext>
        </c:extLst>
      </c:barChart>
      <c:catAx>
        <c:axId val="83296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967408"/>
        <c:crosses val="autoZero"/>
        <c:auto val="1"/>
        <c:lblAlgn val="ctr"/>
        <c:lblOffset val="100"/>
        <c:noMultiLvlLbl val="0"/>
      </c:catAx>
      <c:valAx>
        <c:axId val="832967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965056"/>
        <c:crosses val="autoZero"/>
        <c:crossBetween val="between"/>
      </c:valAx>
      <c:spPr>
        <a:noFill/>
        <a:ln>
          <a:noFill/>
        </a:ln>
        <a:effectLst/>
      </c:spPr>
    </c:plotArea>
    <c:legend>
      <c:legendPos val="b"/>
      <c:layout>
        <c:manualLayout>
          <c:xMode val="edge"/>
          <c:yMode val="edge"/>
          <c:x val="4.9999958608696646E-2"/>
          <c:y val="0.91490710008969889"/>
          <c:w val="0.8999999908019326"/>
          <c:h val="8.509289991030112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Understanding Perceptions Around </a:t>
            </a:r>
            <a:r>
              <a:rPr lang="en-US" baseline="0" dirty="0"/>
              <a:t>Use of Sciences in Agriculture Categories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Crop Protection products </c:v>
                </c:pt>
              </c:strCache>
            </c:strRef>
          </c:tx>
          <c:spPr>
            <a:solidFill>
              <a:schemeClr val="accent1"/>
            </a:solidFill>
            <a:ln>
              <a:noFill/>
            </a:ln>
            <a:effectLst/>
          </c:spPr>
          <c:invertIfNegative val="0"/>
          <c:cat>
            <c:strRef>
              <c:f>Sheet1!$A$2:$A$5</c:f>
              <c:strCache>
                <c:ptCount val="4"/>
                <c:pt idx="0">
                  <c:v>In Modern agriculture only</c:v>
                </c:pt>
                <c:pt idx="1">
                  <c:v>In Organic agriculture only </c:v>
                </c:pt>
                <c:pt idx="2">
                  <c:v>In Both Modern and Organic ag</c:v>
                </c:pt>
                <c:pt idx="3">
                  <c:v>I'm not sure</c:v>
                </c:pt>
              </c:strCache>
            </c:strRef>
          </c:cat>
          <c:val>
            <c:numRef>
              <c:f>Sheet1!$B$2:$B$5</c:f>
              <c:numCache>
                <c:formatCode>0%</c:formatCode>
                <c:ptCount val="4"/>
                <c:pt idx="0">
                  <c:v>0.106</c:v>
                </c:pt>
                <c:pt idx="1">
                  <c:v>0.08</c:v>
                </c:pt>
                <c:pt idx="2">
                  <c:v>0.53700000000000003</c:v>
                </c:pt>
                <c:pt idx="3">
                  <c:v>0.27700000000000002</c:v>
                </c:pt>
              </c:numCache>
            </c:numRef>
          </c:val>
          <c:extLst>
            <c:ext xmlns:c16="http://schemas.microsoft.com/office/drawing/2014/chart" uri="{C3380CC4-5D6E-409C-BE32-E72D297353CC}">
              <c16:uniqueId val="{00000000-82B7-4512-BA31-FB3EB6C4745C}"/>
            </c:ext>
          </c:extLst>
        </c:ser>
        <c:ser>
          <c:idx val="1"/>
          <c:order val="1"/>
          <c:tx>
            <c:strRef>
              <c:f>Sheet1!$C$1</c:f>
              <c:strCache>
                <c:ptCount val="1"/>
                <c:pt idx="0">
                  <c:v>Pesticides</c:v>
                </c:pt>
              </c:strCache>
            </c:strRef>
          </c:tx>
          <c:spPr>
            <a:solidFill>
              <a:schemeClr val="accent2"/>
            </a:solidFill>
            <a:ln>
              <a:noFill/>
            </a:ln>
            <a:effectLst/>
          </c:spPr>
          <c:invertIfNegative val="0"/>
          <c:cat>
            <c:strRef>
              <c:f>Sheet1!$A$2:$A$5</c:f>
              <c:strCache>
                <c:ptCount val="4"/>
                <c:pt idx="0">
                  <c:v>In Modern agriculture only</c:v>
                </c:pt>
                <c:pt idx="1">
                  <c:v>In Organic agriculture only </c:v>
                </c:pt>
                <c:pt idx="2">
                  <c:v>In Both Modern and Organic ag</c:v>
                </c:pt>
                <c:pt idx="3">
                  <c:v>I'm not sure</c:v>
                </c:pt>
              </c:strCache>
            </c:strRef>
          </c:cat>
          <c:val>
            <c:numRef>
              <c:f>Sheet1!$C$2:$C$5</c:f>
              <c:numCache>
                <c:formatCode>0%</c:formatCode>
                <c:ptCount val="4"/>
                <c:pt idx="0">
                  <c:v>0.54700000000000004</c:v>
                </c:pt>
                <c:pt idx="1">
                  <c:v>4.7E-2</c:v>
                </c:pt>
                <c:pt idx="2">
                  <c:v>0.26700000000000002</c:v>
                </c:pt>
                <c:pt idx="3">
                  <c:v>0.14000000000000001</c:v>
                </c:pt>
              </c:numCache>
            </c:numRef>
          </c:val>
          <c:extLst>
            <c:ext xmlns:c16="http://schemas.microsoft.com/office/drawing/2014/chart" uri="{C3380CC4-5D6E-409C-BE32-E72D297353CC}">
              <c16:uniqueId val="{00000001-82B7-4512-BA31-FB3EB6C4745C}"/>
            </c:ext>
          </c:extLst>
        </c:ser>
        <c:ser>
          <c:idx val="2"/>
          <c:order val="2"/>
          <c:tx>
            <c:strRef>
              <c:f>Sheet1!$D$1</c:f>
              <c:strCache>
                <c:ptCount val="1"/>
                <c:pt idx="0">
                  <c:v>Plant Breeding </c:v>
                </c:pt>
              </c:strCache>
            </c:strRef>
          </c:tx>
          <c:spPr>
            <a:solidFill>
              <a:schemeClr val="accent3"/>
            </a:solidFill>
            <a:ln>
              <a:noFill/>
            </a:ln>
            <a:effectLst/>
          </c:spPr>
          <c:invertIfNegative val="0"/>
          <c:cat>
            <c:strRef>
              <c:f>Sheet1!$A$2:$A$5</c:f>
              <c:strCache>
                <c:ptCount val="4"/>
                <c:pt idx="0">
                  <c:v>In Modern agriculture only</c:v>
                </c:pt>
                <c:pt idx="1">
                  <c:v>In Organic agriculture only </c:v>
                </c:pt>
                <c:pt idx="2">
                  <c:v>In Both Modern and Organic ag</c:v>
                </c:pt>
                <c:pt idx="3">
                  <c:v>I'm not sure</c:v>
                </c:pt>
              </c:strCache>
            </c:strRef>
          </c:cat>
          <c:val>
            <c:numRef>
              <c:f>Sheet1!$D$2:$D$5</c:f>
              <c:numCache>
                <c:formatCode>0%</c:formatCode>
                <c:ptCount val="4"/>
                <c:pt idx="0">
                  <c:v>0.124</c:v>
                </c:pt>
                <c:pt idx="1">
                  <c:v>8.7999999999999995E-2</c:v>
                </c:pt>
                <c:pt idx="2">
                  <c:v>0.56399999999999995</c:v>
                </c:pt>
                <c:pt idx="3">
                  <c:v>0.224</c:v>
                </c:pt>
              </c:numCache>
            </c:numRef>
          </c:val>
          <c:extLst>
            <c:ext xmlns:c16="http://schemas.microsoft.com/office/drawing/2014/chart" uri="{C3380CC4-5D6E-409C-BE32-E72D297353CC}">
              <c16:uniqueId val="{00000002-82B7-4512-BA31-FB3EB6C4745C}"/>
            </c:ext>
          </c:extLst>
        </c:ser>
        <c:ser>
          <c:idx val="3"/>
          <c:order val="3"/>
          <c:tx>
            <c:strRef>
              <c:f>Sheet1!$E$1</c:f>
              <c:strCache>
                <c:ptCount val="1"/>
                <c:pt idx="0">
                  <c:v>GMO Science</c:v>
                </c:pt>
              </c:strCache>
            </c:strRef>
          </c:tx>
          <c:spPr>
            <a:solidFill>
              <a:schemeClr val="accent4"/>
            </a:solidFill>
            <a:ln>
              <a:noFill/>
            </a:ln>
            <a:effectLst/>
          </c:spPr>
          <c:invertIfNegative val="0"/>
          <c:cat>
            <c:strRef>
              <c:f>Sheet1!$A$2:$A$5</c:f>
              <c:strCache>
                <c:ptCount val="4"/>
                <c:pt idx="0">
                  <c:v>In Modern agriculture only</c:v>
                </c:pt>
                <c:pt idx="1">
                  <c:v>In Organic agriculture only </c:v>
                </c:pt>
                <c:pt idx="2">
                  <c:v>In Both Modern and Organic ag</c:v>
                </c:pt>
                <c:pt idx="3">
                  <c:v>I'm not sure</c:v>
                </c:pt>
              </c:strCache>
            </c:strRef>
          </c:cat>
          <c:val>
            <c:numRef>
              <c:f>Sheet1!$E$2:$E$5</c:f>
              <c:numCache>
                <c:formatCode>0%</c:formatCode>
                <c:ptCount val="4"/>
                <c:pt idx="0">
                  <c:v>0.40699999999999997</c:v>
                </c:pt>
                <c:pt idx="1">
                  <c:v>7.0999999999999994E-2</c:v>
                </c:pt>
                <c:pt idx="2">
                  <c:v>0.29499999999999998</c:v>
                </c:pt>
                <c:pt idx="3">
                  <c:v>0.22800000000000001</c:v>
                </c:pt>
              </c:numCache>
            </c:numRef>
          </c:val>
          <c:extLst>
            <c:ext xmlns:c16="http://schemas.microsoft.com/office/drawing/2014/chart" uri="{C3380CC4-5D6E-409C-BE32-E72D297353CC}">
              <c16:uniqueId val="{00000003-82B7-4512-BA31-FB3EB6C4745C}"/>
            </c:ext>
          </c:extLst>
        </c:ser>
        <c:ser>
          <c:idx val="4"/>
          <c:order val="4"/>
          <c:tx>
            <c:strRef>
              <c:f>Sheet1!$F$1</c:f>
              <c:strCache>
                <c:ptCount val="1"/>
                <c:pt idx="0">
                  <c:v>Gene Editing </c:v>
                </c:pt>
              </c:strCache>
            </c:strRef>
          </c:tx>
          <c:spPr>
            <a:solidFill>
              <a:schemeClr val="accent5"/>
            </a:solidFill>
            <a:ln>
              <a:noFill/>
            </a:ln>
            <a:effectLst/>
          </c:spPr>
          <c:invertIfNegative val="0"/>
          <c:cat>
            <c:strRef>
              <c:f>Sheet1!$A$2:$A$5</c:f>
              <c:strCache>
                <c:ptCount val="4"/>
                <c:pt idx="0">
                  <c:v>In Modern agriculture only</c:v>
                </c:pt>
                <c:pt idx="1">
                  <c:v>In Organic agriculture only </c:v>
                </c:pt>
                <c:pt idx="2">
                  <c:v>In Both Modern and Organic ag</c:v>
                </c:pt>
                <c:pt idx="3">
                  <c:v>I'm not sure</c:v>
                </c:pt>
              </c:strCache>
            </c:strRef>
          </c:cat>
          <c:val>
            <c:numRef>
              <c:f>Sheet1!$F$2:$F$5</c:f>
              <c:numCache>
                <c:formatCode>0%</c:formatCode>
                <c:ptCount val="4"/>
                <c:pt idx="0">
                  <c:v>0.40100000000000002</c:v>
                </c:pt>
                <c:pt idx="1">
                  <c:v>5.5E-2</c:v>
                </c:pt>
                <c:pt idx="2">
                  <c:v>0.27300000000000002</c:v>
                </c:pt>
                <c:pt idx="3">
                  <c:v>0.27100000000000002</c:v>
                </c:pt>
              </c:numCache>
            </c:numRef>
          </c:val>
          <c:extLst>
            <c:ext xmlns:c16="http://schemas.microsoft.com/office/drawing/2014/chart" uri="{C3380CC4-5D6E-409C-BE32-E72D297353CC}">
              <c16:uniqueId val="{00000004-82B7-4512-BA31-FB3EB6C4745C}"/>
            </c:ext>
          </c:extLst>
        </c:ser>
        <c:ser>
          <c:idx val="6"/>
          <c:order val="6"/>
          <c:tx>
            <c:strRef>
              <c:f>Sheet1!$H$1</c:f>
              <c:strCache>
                <c:ptCount val="1"/>
                <c:pt idx="0">
                  <c:v>Agricultural Biologicals </c:v>
                </c:pt>
              </c:strCache>
            </c:strRef>
          </c:tx>
          <c:spPr>
            <a:solidFill>
              <a:schemeClr val="accent1">
                <a:lumMod val="60000"/>
              </a:schemeClr>
            </a:solidFill>
            <a:ln>
              <a:noFill/>
            </a:ln>
            <a:effectLst/>
          </c:spPr>
          <c:invertIfNegative val="0"/>
          <c:cat>
            <c:strRef>
              <c:f>Sheet1!$A$2:$A$5</c:f>
              <c:strCache>
                <c:ptCount val="4"/>
                <c:pt idx="0">
                  <c:v>In Modern agriculture only</c:v>
                </c:pt>
                <c:pt idx="1">
                  <c:v>In Organic agriculture only </c:v>
                </c:pt>
                <c:pt idx="2">
                  <c:v>In Both Modern and Organic ag</c:v>
                </c:pt>
                <c:pt idx="3">
                  <c:v>I'm not sure</c:v>
                </c:pt>
              </c:strCache>
            </c:strRef>
          </c:cat>
          <c:val>
            <c:numRef>
              <c:f>Sheet1!$H$2:$H$5</c:f>
              <c:numCache>
                <c:formatCode>0%</c:formatCode>
                <c:ptCount val="4"/>
                <c:pt idx="0">
                  <c:v>0.13100000000000001</c:v>
                </c:pt>
                <c:pt idx="1">
                  <c:v>9.4E-2</c:v>
                </c:pt>
                <c:pt idx="2">
                  <c:v>0.378</c:v>
                </c:pt>
                <c:pt idx="3">
                  <c:v>0.39700000000000002</c:v>
                </c:pt>
              </c:numCache>
            </c:numRef>
          </c:val>
          <c:extLst>
            <c:ext xmlns:c16="http://schemas.microsoft.com/office/drawing/2014/chart" uri="{C3380CC4-5D6E-409C-BE32-E72D297353CC}">
              <c16:uniqueId val="{00000006-82B7-4512-BA31-FB3EB6C4745C}"/>
            </c:ext>
          </c:extLst>
        </c:ser>
        <c:ser>
          <c:idx val="8"/>
          <c:order val="8"/>
          <c:tx>
            <c:strRef>
              <c:f>Sheet1!$J$1</c:f>
              <c:strCache>
                <c:ptCount val="1"/>
                <c:pt idx="0">
                  <c:v>Soil Microbials </c:v>
                </c:pt>
              </c:strCache>
            </c:strRef>
          </c:tx>
          <c:spPr>
            <a:solidFill>
              <a:schemeClr val="accent3">
                <a:lumMod val="60000"/>
              </a:schemeClr>
            </a:solidFill>
            <a:ln>
              <a:noFill/>
            </a:ln>
            <a:effectLst/>
          </c:spPr>
          <c:invertIfNegative val="0"/>
          <c:cat>
            <c:strRef>
              <c:f>Sheet1!$A$2:$A$5</c:f>
              <c:strCache>
                <c:ptCount val="4"/>
                <c:pt idx="0">
                  <c:v>In Modern agriculture only</c:v>
                </c:pt>
                <c:pt idx="1">
                  <c:v>In Organic agriculture only </c:v>
                </c:pt>
                <c:pt idx="2">
                  <c:v>In Both Modern and Organic ag</c:v>
                </c:pt>
                <c:pt idx="3">
                  <c:v>I'm not sure</c:v>
                </c:pt>
              </c:strCache>
            </c:strRef>
          </c:cat>
          <c:val>
            <c:numRef>
              <c:f>Sheet1!$J$2:$J$5</c:f>
              <c:numCache>
                <c:formatCode>0%</c:formatCode>
                <c:ptCount val="4"/>
                <c:pt idx="0">
                  <c:v>0.1</c:v>
                </c:pt>
                <c:pt idx="1">
                  <c:v>0.121</c:v>
                </c:pt>
                <c:pt idx="2">
                  <c:v>0.41599999999999998</c:v>
                </c:pt>
                <c:pt idx="3">
                  <c:v>0.36299999999999999</c:v>
                </c:pt>
              </c:numCache>
            </c:numRef>
          </c:val>
          <c:extLst>
            <c:ext xmlns:c16="http://schemas.microsoft.com/office/drawing/2014/chart" uri="{C3380CC4-5D6E-409C-BE32-E72D297353CC}">
              <c16:uniqueId val="{00000008-82B7-4512-BA31-FB3EB6C4745C}"/>
            </c:ext>
          </c:extLst>
        </c:ser>
        <c:dLbls>
          <c:showLegendKey val="0"/>
          <c:showVal val="0"/>
          <c:showCatName val="0"/>
          <c:showSerName val="0"/>
          <c:showPercent val="0"/>
          <c:showBubbleSize val="0"/>
        </c:dLbls>
        <c:gapWidth val="219"/>
        <c:overlap val="-27"/>
        <c:axId val="832977208"/>
        <c:axId val="832987400"/>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CRISPR </c:v>
                      </c:pt>
                    </c:strCache>
                  </c:strRef>
                </c:tx>
                <c:spPr>
                  <a:solidFill>
                    <a:schemeClr val="accent6"/>
                  </a:solidFill>
                  <a:ln>
                    <a:noFill/>
                  </a:ln>
                  <a:effectLst/>
                </c:spPr>
                <c:invertIfNegative val="0"/>
                <c:cat>
                  <c:strRef>
                    <c:extLst>
                      <c:ext uri="{02D57815-91ED-43cb-92C2-25804820EDAC}">
                        <c15:formulaRef>
                          <c15:sqref>Sheet1!$A$2:$A$5</c15:sqref>
                        </c15:formulaRef>
                      </c:ext>
                    </c:extLst>
                    <c:strCache>
                      <c:ptCount val="4"/>
                      <c:pt idx="0">
                        <c:v>In Modern agriculture only</c:v>
                      </c:pt>
                      <c:pt idx="1">
                        <c:v>In Organic agriculture only </c:v>
                      </c:pt>
                      <c:pt idx="2">
                        <c:v>In Both Modern and Organic ag</c:v>
                      </c:pt>
                      <c:pt idx="3">
                        <c:v>I'm not sure</c:v>
                      </c:pt>
                    </c:strCache>
                  </c:strRef>
                </c:cat>
                <c:val>
                  <c:numRef>
                    <c:extLst>
                      <c:ext uri="{02D57815-91ED-43cb-92C2-25804820EDAC}">
                        <c15:formulaRef>
                          <c15:sqref>Sheet1!$G$2:$G$5</c15:sqref>
                        </c15:formulaRef>
                      </c:ext>
                    </c:extLst>
                    <c:numCache>
                      <c:formatCode>0%</c:formatCode>
                      <c:ptCount val="4"/>
                      <c:pt idx="0">
                        <c:v>0.16800000000000001</c:v>
                      </c:pt>
                      <c:pt idx="1">
                        <c:v>5.5E-2</c:v>
                      </c:pt>
                      <c:pt idx="2">
                        <c:v>0.13700000000000001</c:v>
                      </c:pt>
                      <c:pt idx="3">
                        <c:v>0.64</c:v>
                      </c:pt>
                    </c:numCache>
                  </c:numRef>
                </c:val>
                <c:extLst>
                  <c:ext xmlns:c16="http://schemas.microsoft.com/office/drawing/2014/chart" uri="{C3380CC4-5D6E-409C-BE32-E72D297353CC}">
                    <c16:uniqueId val="{00000005-82B7-4512-BA31-FB3EB6C4745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RNA Interference </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In Modern agriculture only</c:v>
                      </c:pt>
                      <c:pt idx="1">
                        <c:v>In Organic agriculture only </c:v>
                      </c:pt>
                      <c:pt idx="2">
                        <c:v>In Both Modern and Organic ag</c:v>
                      </c:pt>
                      <c:pt idx="3">
                        <c:v>I'm not sure</c:v>
                      </c:pt>
                    </c:strCache>
                  </c:strRef>
                </c:cat>
                <c:val>
                  <c:numRef>
                    <c:extLst xmlns:c15="http://schemas.microsoft.com/office/drawing/2012/chart">
                      <c:ext xmlns:c15="http://schemas.microsoft.com/office/drawing/2012/chart" uri="{02D57815-91ED-43cb-92C2-25804820EDAC}">
                        <c15:formulaRef>
                          <c15:sqref>Sheet1!$I$2:$I$5</c15:sqref>
                        </c15:formulaRef>
                      </c:ext>
                    </c:extLst>
                    <c:numCache>
                      <c:formatCode>0%</c:formatCode>
                      <c:ptCount val="4"/>
                      <c:pt idx="0">
                        <c:v>0.30299999999999999</c:v>
                      </c:pt>
                      <c:pt idx="1">
                        <c:v>4.8000000000000001E-2</c:v>
                      </c:pt>
                      <c:pt idx="2">
                        <c:v>0.16600000000000001</c:v>
                      </c:pt>
                      <c:pt idx="3">
                        <c:v>0.48299999999999998</c:v>
                      </c:pt>
                    </c:numCache>
                  </c:numRef>
                </c:val>
                <c:extLst xmlns:c15="http://schemas.microsoft.com/office/drawing/2012/chart">
                  <c:ext xmlns:c16="http://schemas.microsoft.com/office/drawing/2014/chart" uri="{C3380CC4-5D6E-409C-BE32-E72D297353CC}">
                    <c16:uniqueId val="{00000007-82B7-4512-BA31-FB3EB6C4745C}"/>
                  </c:ext>
                </c:extLst>
              </c15:ser>
            </c15:filteredBarSeries>
          </c:ext>
        </c:extLst>
      </c:barChart>
      <c:catAx>
        <c:axId val="832977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987400"/>
        <c:crosses val="autoZero"/>
        <c:auto val="1"/>
        <c:lblAlgn val="ctr"/>
        <c:lblOffset val="100"/>
        <c:noMultiLvlLbl val="0"/>
      </c:catAx>
      <c:valAx>
        <c:axId val="832987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977208"/>
        <c:crosses val="autoZero"/>
        <c:crossBetween val="between"/>
      </c:valAx>
      <c:spPr>
        <a:noFill/>
        <a:ln>
          <a:noFill/>
        </a:ln>
        <a:effectLst/>
      </c:spPr>
    </c:plotArea>
    <c:legend>
      <c:legendPos val="b"/>
      <c:layout>
        <c:manualLayout>
          <c:xMode val="edge"/>
          <c:yMode val="edge"/>
          <c:x val="4.9999958608696646E-2"/>
          <c:y val="0.91490710008969889"/>
          <c:w val="0.8999999908019326"/>
          <c:h val="8.509289991030112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Identifying the Right Voice for the Right Topic</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Science of Practices Ranking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Science leaders such as scientists working in the field</c:v>
                </c:pt>
                <c:pt idx="1">
                  <c:v>Regulatory authorities such as the Environmental Protection Agency (EPA), U.S. Department of Agriculture (USDA), Food and Drug Administration (FDA)</c:v>
                </c:pt>
                <c:pt idx="2">
                  <c:v>Medical leaders or personal medical contacts</c:v>
                </c:pt>
                <c:pt idx="3">
                  <c:v>Agriculture institutions</c:v>
                </c:pt>
                <c:pt idx="4">
                  <c:v>Nutritionists and dieticians</c:v>
                </c:pt>
                <c:pt idx="5">
                  <c:v>Farmers or agriculture producers</c:v>
                </c:pt>
                <c:pt idx="6">
                  <c:v>Agriculture companies that are developing products</c:v>
                </c:pt>
                <c:pt idx="7">
                  <c:v>Food companies or grocery stores selling food</c:v>
                </c:pt>
                <c:pt idx="8">
                  <c:v>Other </c:v>
                </c:pt>
                <c:pt idx="9">
                  <c:v>Don’t know/not sure</c:v>
                </c:pt>
              </c:strCache>
            </c:strRef>
          </c:cat>
          <c:val>
            <c:numRef>
              <c:f>Sheet1!$B$2:$B$11</c:f>
              <c:numCache>
                <c:formatCode>0%</c:formatCode>
                <c:ptCount val="10"/>
                <c:pt idx="0">
                  <c:v>0.73299999999999998</c:v>
                </c:pt>
                <c:pt idx="1">
                  <c:v>0.55600000000000005</c:v>
                </c:pt>
                <c:pt idx="2">
                  <c:v>0.40200000000000002</c:v>
                </c:pt>
                <c:pt idx="3">
                  <c:v>0.37</c:v>
                </c:pt>
                <c:pt idx="4">
                  <c:v>0.33400000000000002</c:v>
                </c:pt>
                <c:pt idx="5">
                  <c:v>0.28699999999999998</c:v>
                </c:pt>
                <c:pt idx="6">
                  <c:v>0.16900000000000001</c:v>
                </c:pt>
                <c:pt idx="7">
                  <c:v>8.5999999999999993E-2</c:v>
                </c:pt>
                <c:pt idx="8">
                  <c:v>2.7E-2</c:v>
                </c:pt>
              </c:numCache>
            </c:numRef>
          </c:val>
          <c:extLst>
            <c:ext xmlns:c16="http://schemas.microsoft.com/office/drawing/2014/chart" uri="{C3380CC4-5D6E-409C-BE32-E72D297353CC}">
              <c16:uniqueId val="{00000000-F609-4056-B3E8-3DC88AD9FFA5}"/>
            </c:ext>
          </c:extLst>
        </c:ser>
        <c:dLbls>
          <c:showLegendKey val="0"/>
          <c:showVal val="0"/>
          <c:showCatName val="0"/>
          <c:showSerName val="0"/>
          <c:showPercent val="0"/>
          <c:showBubbleSize val="0"/>
        </c:dLbls>
        <c:gapWidth val="219"/>
        <c:overlap val="-27"/>
        <c:axId val="832964272"/>
        <c:axId val="83296976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Practices Relate to Food Production Ranking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Sheet1!$A$2:$A$11</c15:sqref>
                        </c15:formulaRef>
                      </c:ext>
                    </c:extLst>
                    <c:strCache>
                      <c:ptCount val="10"/>
                      <c:pt idx="0">
                        <c:v>Science leaders such as scientists working in the field</c:v>
                      </c:pt>
                      <c:pt idx="1">
                        <c:v>Regulatory authorities such as the Environmental Protection Agency (EPA), U.S. Department of Agriculture (USDA), Food and Drug Administration (FDA)</c:v>
                      </c:pt>
                      <c:pt idx="2">
                        <c:v>Medical leaders or personal medical contacts</c:v>
                      </c:pt>
                      <c:pt idx="3">
                        <c:v>Agriculture institutions</c:v>
                      </c:pt>
                      <c:pt idx="4">
                        <c:v>Nutritionists and dieticians</c:v>
                      </c:pt>
                      <c:pt idx="5">
                        <c:v>Farmers or agriculture producers</c:v>
                      </c:pt>
                      <c:pt idx="6">
                        <c:v>Agriculture companies that are developing products</c:v>
                      </c:pt>
                      <c:pt idx="7">
                        <c:v>Food companies or grocery stores selling food</c:v>
                      </c:pt>
                      <c:pt idx="8">
                        <c:v>Other </c:v>
                      </c:pt>
                      <c:pt idx="9">
                        <c:v>Don’t know/not sure</c:v>
                      </c:pt>
                    </c:strCache>
                  </c:strRef>
                </c:cat>
                <c:val>
                  <c:numRef>
                    <c:extLst>
                      <c:ext uri="{02D57815-91ED-43cb-92C2-25804820EDAC}">
                        <c15:formulaRef>
                          <c15:sqref>Sheet1!$C$2:$C$11</c15:sqref>
                        </c15:formulaRef>
                      </c:ext>
                    </c:extLst>
                    <c:numCache>
                      <c:formatCode>0%</c:formatCode>
                      <c:ptCount val="10"/>
                      <c:pt idx="0">
                        <c:v>0.68200000000000005</c:v>
                      </c:pt>
                      <c:pt idx="1">
                        <c:v>0.49099999999999999</c:v>
                      </c:pt>
                      <c:pt idx="2">
                        <c:v>0.28899999999999998</c:v>
                      </c:pt>
                      <c:pt idx="3">
                        <c:v>0.39300000000000002</c:v>
                      </c:pt>
                      <c:pt idx="4">
                        <c:v>0.28100000000000003</c:v>
                      </c:pt>
                      <c:pt idx="5">
                        <c:v>0.44700000000000001</c:v>
                      </c:pt>
                      <c:pt idx="6">
                        <c:v>0.21299999999999999</c:v>
                      </c:pt>
                      <c:pt idx="7">
                        <c:v>0.10199999999999999</c:v>
                      </c:pt>
                      <c:pt idx="8">
                        <c:v>0.02</c:v>
                      </c:pt>
                    </c:numCache>
                  </c:numRef>
                </c:val>
                <c:extLst>
                  <c:ext xmlns:c16="http://schemas.microsoft.com/office/drawing/2014/chart" uri="{C3380CC4-5D6E-409C-BE32-E72D297353CC}">
                    <c16:uniqueId val="{00000001-F609-4056-B3E8-3DC88AD9FFA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Safety of the Practices in Food Ranking</c:v>
                      </c:pt>
                    </c:strCache>
                  </c:strRef>
                </c:tx>
                <c:spPr>
                  <a:solidFill>
                    <a:schemeClr val="accent3"/>
                  </a:solidFill>
                  <a:ln>
                    <a:noFill/>
                  </a:ln>
                  <a:effectLst/>
                </c:spPr>
                <c:invertIfNegative val="0"/>
                <c:dLbls>
                  <c:dLbl>
                    <c:idx val="0"/>
                    <c:layout>
                      <c:manualLayout>
                        <c:x val="1.1746597949376972E-2"/>
                        <c:y val="-2.6749890420232352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1A03-4916-917B-6C42936EAA78}"/>
                      </c:ext>
                    </c:extLst>
                  </c:dLbl>
                  <c:dLbl>
                    <c:idx val="5"/>
                    <c:layout>
                      <c:manualLayout>
                        <c:x val="1.4095917539252366E-2"/>
                        <c:y val="-1.0699956168092991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1A03-4916-917B-6C42936EAA78}"/>
                      </c:ext>
                    </c:extLst>
                  </c:dLbl>
                  <c:dLbl>
                    <c:idx val="7"/>
                    <c:layout>
                      <c:manualLayout>
                        <c:x val="5.8732989746884002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1A03-4916-917B-6C42936EAA7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Science leaders such as scientists working in the field</c:v>
                      </c:pt>
                      <c:pt idx="1">
                        <c:v>Regulatory authorities such as the Environmental Protection Agency (EPA), U.S. Department of Agriculture (USDA), Food and Drug Administration (FDA)</c:v>
                      </c:pt>
                      <c:pt idx="2">
                        <c:v>Medical leaders or personal medical contacts</c:v>
                      </c:pt>
                      <c:pt idx="3">
                        <c:v>Agriculture institutions</c:v>
                      </c:pt>
                      <c:pt idx="4">
                        <c:v>Nutritionists and dieticians</c:v>
                      </c:pt>
                      <c:pt idx="5">
                        <c:v>Farmers or agriculture producers</c:v>
                      </c:pt>
                      <c:pt idx="6">
                        <c:v>Agriculture companies that are developing products</c:v>
                      </c:pt>
                      <c:pt idx="7">
                        <c:v>Food companies or grocery stores selling food</c:v>
                      </c:pt>
                      <c:pt idx="8">
                        <c:v>Other </c:v>
                      </c:pt>
                      <c:pt idx="9">
                        <c:v>Don’t know/not sure</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0%</c:formatCode>
                      <c:ptCount val="10"/>
                      <c:pt idx="0">
                        <c:v>0.67300000000000004</c:v>
                      </c:pt>
                      <c:pt idx="1">
                        <c:v>0.625</c:v>
                      </c:pt>
                      <c:pt idx="2">
                        <c:v>0.44</c:v>
                      </c:pt>
                      <c:pt idx="3">
                        <c:v>0.30499999999999999</c:v>
                      </c:pt>
                      <c:pt idx="4">
                        <c:v>0.32700000000000001</c:v>
                      </c:pt>
                      <c:pt idx="5">
                        <c:v>0.27100000000000002</c:v>
                      </c:pt>
                      <c:pt idx="6">
                        <c:v>0.14899999999999999</c:v>
                      </c:pt>
                      <c:pt idx="7">
                        <c:v>0.10299999999999999</c:v>
                      </c:pt>
                      <c:pt idx="8">
                        <c:v>1.4E-2</c:v>
                      </c:pt>
                    </c:numCache>
                  </c:numRef>
                </c:val>
                <c:extLst xmlns:c15="http://schemas.microsoft.com/office/drawing/2012/chart">
                  <c:ext xmlns:c16="http://schemas.microsoft.com/office/drawing/2014/chart" uri="{C3380CC4-5D6E-409C-BE32-E72D297353CC}">
                    <c16:uniqueId val="{00000002-F609-4056-B3E8-3DC88AD9FFA5}"/>
                  </c:ext>
                </c:extLst>
              </c15:ser>
            </c15:filteredBarSeries>
          </c:ext>
        </c:extLst>
      </c:barChart>
      <c:catAx>
        <c:axId val="83296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969760"/>
        <c:crosses val="autoZero"/>
        <c:auto val="1"/>
        <c:lblAlgn val="ctr"/>
        <c:lblOffset val="100"/>
        <c:noMultiLvlLbl val="0"/>
      </c:catAx>
      <c:valAx>
        <c:axId val="83296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964272"/>
        <c:crosses val="autoZero"/>
        <c:crossBetween val="between"/>
      </c:valAx>
      <c:spPr>
        <a:noFill/>
        <a:ln>
          <a:noFill/>
        </a:ln>
        <a:effectLst/>
      </c:spPr>
    </c:plotArea>
    <c:legend>
      <c:legendPos val="b"/>
      <c:layout>
        <c:manualLayout>
          <c:xMode val="edge"/>
          <c:yMode val="edge"/>
          <c:x val="3.1537210678748949E-2"/>
          <c:y val="0.93073210658757122"/>
          <c:w val="0.95924402225342109"/>
          <c:h val="5.32179591602893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Identifying the Right Voice for the Right Topic</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Sheet1!$C$1</c:f>
              <c:strCache>
                <c:ptCount val="1"/>
                <c:pt idx="0">
                  <c:v>Practices Relate to Food Production Ranking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Science leaders such as scientists working in the field</c:v>
                </c:pt>
                <c:pt idx="1">
                  <c:v>Regulatory authorities such as the Environmental Protection Agency (EPA), U.S. Department of Agriculture (USDA), Food and Drug Administration (FDA)</c:v>
                </c:pt>
                <c:pt idx="2">
                  <c:v>Medical leaders or personal medical contacts</c:v>
                </c:pt>
                <c:pt idx="3">
                  <c:v>Agriculture institutions</c:v>
                </c:pt>
                <c:pt idx="4">
                  <c:v>Nutritionists and dieticians</c:v>
                </c:pt>
                <c:pt idx="5">
                  <c:v>Farmers or agriculture producers</c:v>
                </c:pt>
                <c:pt idx="6">
                  <c:v>Agriculture companies that are developing products</c:v>
                </c:pt>
                <c:pt idx="7">
                  <c:v>Food companies or grocery stores selling food</c:v>
                </c:pt>
                <c:pt idx="8">
                  <c:v>Other </c:v>
                </c:pt>
                <c:pt idx="9">
                  <c:v>Don’t know/not sure</c:v>
                </c:pt>
              </c:strCache>
            </c:strRef>
          </c:cat>
          <c:val>
            <c:numRef>
              <c:f>Sheet1!$C$2:$C$11</c:f>
              <c:numCache>
                <c:formatCode>0%</c:formatCode>
                <c:ptCount val="10"/>
                <c:pt idx="0">
                  <c:v>0.68200000000000005</c:v>
                </c:pt>
                <c:pt idx="1">
                  <c:v>0.49099999999999999</c:v>
                </c:pt>
                <c:pt idx="2">
                  <c:v>0.28899999999999998</c:v>
                </c:pt>
                <c:pt idx="3">
                  <c:v>0.39300000000000002</c:v>
                </c:pt>
                <c:pt idx="4">
                  <c:v>0.28100000000000003</c:v>
                </c:pt>
                <c:pt idx="5">
                  <c:v>0.44700000000000001</c:v>
                </c:pt>
                <c:pt idx="6">
                  <c:v>0.21299999999999999</c:v>
                </c:pt>
                <c:pt idx="7">
                  <c:v>0.10199999999999999</c:v>
                </c:pt>
                <c:pt idx="8">
                  <c:v>0.02</c:v>
                </c:pt>
              </c:numCache>
            </c:numRef>
          </c:val>
          <c:extLst>
            <c:ext xmlns:c16="http://schemas.microsoft.com/office/drawing/2014/chart" uri="{C3380CC4-5D6E-409C-BE32-E72D297353CC}">
              <c16:uniqueId val="{00000001-F609-4056-B3E8-3DC88AD9FFA5}"/>
            </c:ext>
          </c:extLst>
        </c:ser>
        <c:dLbls>
          <c:showLegendKey val="0"/>
          <c:showVal val="0"/>
          <c:showCatName val="0"/>
          <c:showSerName val="0"/>
          <c:showPercent val="0"/>
          <c:showBubbleSize val="0"/>
        </c:dLbls>
        <c:gapWidth val="219"/>
        <c:overlap val="-27"/>
        <c:axId val="832964272"/>
        <c:axId val="83296976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Science of Practices Ranking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Sheet1!$A$2:$A$11</c15:sqref>
                        </c15:formulaRef>
                      </c:ext>
                    </c:extLst>
                    <c:strCache>
                      <c:ptCount val="10"/>
                      <c:pt idx="0">
                        <c:v>Science leaders such as scientists working in the field</c:v>
                      </c:pt>
                      <c:pt idx="1">
                        <c:v>Regulatory authorities such as the Environmental Protection Agency (EPA), U.S. Department of Agriculture (USDA), Food and Drug Administration (FDA)</c:v>
                      </c:pt>
                      <c:pt idx="2">
                        <c:v>Medical leaders or personal medical contacts</c:v>
                      </c:pt>
                      <c:pt idx="3">
                        <c:v>Agriculture institutions</c:v>
                      </c:pt>
                      <c:pt idx="4">
                        <c:v>Nutritionists and dieticians</c:v>
                      </c:pt>
                      <c:pt idx="5">
                        <c:v>Farmers or agriculture producers</c:v>
                      </c:pt>
                      <c:pt idx="6">
                        <c:v>Agriculture companies that are developing products</c:v>
                      </c:pt>
                      <c:pt idx="7">
                        <c:v>Food companies or grocery stores selling food</c:v>
                      </c:pt>
                      <c:pt idx="8">
                        <c:v>Other </c:v>
                      </c:pt>
                      <c:pt idx="9">
                        <c:v>Don’t know/not sure</c:v>
                      </c:pt>
                    </c:strCache>
                  </c:strRef>
                </c:cat>
                <c:val>
                  <c:numRef>
                    <c:extLst>
                      <c:ext uri="{02D57815-91ED-43cb-92C2-25804820EDAC}">
                        <c15:formulaRef>
                          <c15:sqref>Sheet1!$B$2:$B$11</c15:sqref>
                        </c15:formulaRef>
                      </c:ext>
                    </c:extLst>
                    <c:numCache>
                      <c:formatCode>0%</c:formatCode>
                      <c:ptCount val="10"/>
                      <c:pt idx="0">
                        <c:v>0.73299999999999998</c:v>
                      </c:pt>
                      <c:pt idx="1">
                        <c:v>0.55600000000000005</c:v>
                      </c:pt>
                      <c:pt idx="2">
                        <c:v>0.40200000000000002</c:v>
                      </c:pt>
                      <c:pt idx="3">
                        <c:v>0.37</c:v>
                      </c:pt>
                      <c:pt idx="4">
                        <c:v>0.33400000000000002</c:v>
                      </c:pt>
                      <c:pt idx="5">
                        <c:v>0.28699999999999998</c:v>
                      </c:pt>
                      <c:pt idx="6">
                        <c:v>0.16900000000000001</c:v>
                      </c:pt>
                      <c:pt idx="7">
                        <c:v>8.5999999999999993E-2</c:v>
                      </c:pt>
                      <c:pt idx="8">
                        <c:v>2.7E-2</c:v>
                      </c:pt>
                    </c:numCache>
                  </c:numRef>
                </c:val>
                <c:extLst>
                  <c:ext xmlns:c16="http://schemas.microsoft.com/office/drawing/2014/chart" uri="{C3380CC4-5D6E-409C-BE32-E72D297353CC}">
                    <c16:uniqueId val="{00000000-F609-4056-B3E8-3DC88AD9FFA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Safety of the Practices in Food Ranking</c:v>
                      </c:pt>
                    </c:strCache>
                  </c:strRef>
                </c:tx>
                <c:spPr>
                  <a:solidFill>
                    <a:schemeClr val="accent3"/>
                  </a:solidFill>
                  <a:ln>
                    <a:noFill/>
                  </a:ln>
                  <a:effectLst/>
                </c:spPr>
                <c:invertIfNegative val="0"/>
                <c:dLbls>
                  <c:dLbl>
                    <c:idx val="0"/>
                    <c:layout>
                      <c:manualLayout>
                        <c:x val="1.1746597949376972E-2"/>
                        <c:y val="-2.6749890420232352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1A03-4916-917B-6C42936EAA78}"/>
                      </c:ext>
                    </c:extLst>
                  </c:dLbl>
                  <c:dLbl>
                    <c:idx val="5"/>
                    <c:layout>
                      <c:manualLayout>
                        <c:x val="1.4095917539252366E-2"/>
                        <c:y val="-1.0699956168092991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1A03-4916-917B-6C42936EAA78}"/>
                      </c:ext>
                    </c:extLst>
                  </c:dLbl>
                  <c:dLbl>
                    <c:idx val="7"/>
                    <c:layout>
                      <c:manualLayout>
                        <c:x val="5.8732989746884002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1A03-4916-917B-6C42936EAA7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Science leaders such as scientists working in the field</c:v>
                      </c:pt>
                      <c:pt idx="1">
                        <c:v>Regulatory authorities such as the Environmental Protection Agency (EPA), U.S. Department of Agriculture (USDA), Food and Drug Administration (FDA)</c:v>
                      </c:pt>
                      <c:pt idx="2">
                        <c:v>Medical leaders or personal medical contacts</c:v>
                      </c:pt>
                      <c:pt idx="3">
                        <c:v>Agriculture institutions</c:v>
                      </c:pt>
                      <c:pt idx="4">
                        <c:v>Nutritionists and dieticians</c:v>
                      </c:pt>
                      <c:pt idx="5">
                        <c:v>Farmers or agriculture producers</c:v>
                      </c:pt>
                      <c:pt idx="6">
                        <c:v>Agriculture companies that are developing products</c:v>
                      </c:pt>
                      <c:pt idx="7">
                        <c:v>Food companies or grocery stores selling food</c:v>
                      </c:pt>
                      <c:pt idx="8">
                        <c:v>Other </c:v>
                      </c:pt>
                      <c:pt idx="9">
                        <c:v>Don’t know/not sure</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0%</c:formatCode>
                      <c:ptCount val="10"/>
                      <c:pt idx="0">
                        <c:v>0.67300000000000004</c:v>
                      </c:pt>
                      <c:pt idx="1">
                        <c:v>0.625</c:v>
                      </c:pt>
                      <c:pt idx="2">
                        <c:v>0.44</c:v>
                      </c:pt>
                      <c:pt idx="3">
                        <c:v>0.30499999999999999</c:v>
                      </c:pt>
                      <c:pt idx="4">
                        <c:v>0.32700000000000001</c:v>
                      </c:pt>
                      <c:pt idx="5">
                        <c:v>0.27100000000000002</c:v>
                      </c:pt>
                      <c:pt idx="6">
                        <c:v>0.14899999999999999</c:v>
                      </c:pt>
                      <c:pt idx="7">
                        <c:v>0.10299999999999999</c:v>
                      </c:pt>
                      <c:pt idx="8">
                        <c:v>1.4E-2</c:v>
                      </c:pt>
                    </c:numCache>
                  </c:numRef>
                </c:val>
                <c:extLst xmlns:c15="http://schemas.microsoft.com/office/drawing/2012/chart">
                  <c:ext xmlns:c16="http://schemas.microsoft.com/office/drawing/2014/chart" uri="{C3380CC4-5D6E-409C-BE32-E72D297353CC}">
                    <c16:uniqueId val="{00000002-F609-4056-B3E8-3DC88AD9FFA5}"/>
                  </c:ext>
                </c:extLst>
              </c15:ser>
            </c15:filteredBarSeries>
          </c:ext>
        </c:extLst>
      </c:barChart>
      <c:catAx>
        <c:axId val="83296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969760"/>
        <c:crosses val="autoZero"/>
        <c:auto val="1"/>
        <c:lblAlgn val="ctr"/>
        <c:lblOffset val="100"/>
        <c:noMultiLvlLbl val="0"/>
      </c:catAx>
      <c:valAx>
        <c:axId val="83296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964272"/>
        <c:crosses val="autoZero"/>
        <c:crossBetween val="between"/>
      </c:valAx>
      <c:spPr>
        <a:noFill/>
        <a:ln>
          <a:noFill/>
        </a:ln>
        <a:effectLst/>
      </c:spPr>
    </c:plotArea>
    <c:legend>
      <c:legendPos val="b"/>
      <c:layout>
        <c:manualLayout>
          <c:xMode val="edge"/>
          <c:yMode val="edge"/>
          <c:x val="3.1537210678748949E-2"/>
          <c:y val="0.93073210658757122"/>
          <c:w val="0.95924402225342109"/>
          <c:h val="5.32179591602893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Identifying the Right Voice for the Right Topic</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Sheet1!$D$1</c:f>
              <c:strCache>
                <c:ptCount val="1"/>
                <c:pt idx="0">
                  <c:v>Safety of the Practices in Food Ranking</c:v>
                </c:pt>
              </c:strCache>
            </c:strRef>
          </c:tx>
          <c:spPr>
            <a:solidFill>
              <a:schemeClr val="accent3"/>
            </a:solidFill>
            <a:ln>
              <a:noFill/>
            </a:ln>
            <a:effectLst/>
          </c:spPr>
          <c:invertIfNegative val="0"/>
          <c:dLbls>
            <c:dLbl>
              <c:idx val="0"/>
              <c:layout>
                <c:manualLayout>
                  <c:x val="1.1746597949376972E-2"/>
                  <c:y val="-2.67498904202323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03-4916-917B-6C42936EAA78}"/>
                </c:ext>
              </c:extLst>
            </c:dLbl>
            <c:dLbl>
              <c:idx val="5"/>
              <c:layout>
                <c:manualLayout>
                  <c:x val="1.4095917539252366E-2"/>
                  <c:y val="-1.06999561680929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03-4916-917B-6C42936EAA78}"/>
                </c:ext>
              </c:extLst>
            </c:dLbl>
            <c:dLbl>
              <c:idx val="7"/>
              <c:layout>
                <c:manualLayout>
                  <c:x val="5.873298974688400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03-4916-917B-6C42936EAA7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Science leaders such as scientists working in the field</c:v>
                </c:pt>
                <c:pt idx="1">
                  <c:v>Regulatory authorities such as the Environmental Protection Agency (EPA), U.S. Department of Agriculture (USDA), Food and Drug Administration (FDA)</c:v>
                </c:pt>
                <c:pt idx="2">
                  <c:v>Medical leaders or personal medical contacts</c:v>
                </c:pt>
                <c:pt idx="3">
                  <c:v>Agriculture institutions</c:v>
                </c:pt>
                <c:pt idx="4">
                  <c:v>Nutritionists and dieticians</c:v>
                </c:pt>
                <c:pt idx="5">
                  <c:v>Farmers or agriculture producers</c:v>
                </c:pt>
                <c:pt idx="6">
                  <c:v>Agriculture companies that are developing products</c:v>
                </c:pt>
                <c:pt idx="7">
                  <c:v>Food companies or grocery stores selling food</c:v>
                </c:pt>
                <c:pt idx="8">
                  <c:v>Other </c:v>
                </c:pt>
                <c:pt idx="9">
                  <c:v>Don’t know/not sure</c:v>
                </c:pt>
              </c:strCache>
            </c:strRef>
          </c:cat>
          <c:val>
            <c:numRef>
              <c:f>Sheet1!$D$2:$D$11</c:f>
              <c:numCache>
                <c:formatCode>0%</c:formatCode>
                <c:ptCount val="10"/>
                <c:pt idx="0">
                  <c:v>0.67300000000000004</c:v>
                </c:pt>
                <c:pt idx="1">
                  <c:v>0.625</c:v>
                </c:pt>
                <c:pt idx="2">
                  <c:v>0.44</c:v>
                </c:pt>
                <c:pt idx="3">
                  <c:v>0.30499999999999999</c:v>
                </c:pt>
                <c:pt idx="4">
                  <c:v>0.32700000000000001</c:v>
                </c:pt>
                <c:pt idx="5">
                  <c:v>0.27100000000000002</c:v>
                </c:pt>
                <c:pt idx="6">
                  <c:v>0.14899999999999999</c:v>
                </c:pt>
                <c:pt idx="7">
                  <c:v>0.10299999999999999</c:v>
                </c:pt>
                <c:pt idx="8">
                  <c:v>1.4E-2</c:v>
                </c:pt>
              </c:numCache>
            </c:numRef>
          </c:val>
          <c:extLst>
            <c:ext xmlns:c16="http://schemas.microsoft.com/office/drawing/2014/chart" uri="{C3380CC4-5D6E-409C-BE32-E72D297353CC}">
              <c16:uniqueId val="{00000002-F609-4056-B3E8-3DC88AD9FFA5}"/>
            </c:ext>
          </c:extLst>
        </c:ser>
        <c:dLbls>
          <c:showLegendKey val="0"/>
          <c:showVal val="0"/>
          <c:showCatName val="0"/>
          <c:showSerName val="0"/>
          <c:showPercent val="0"/>
          <c:showBubbleSize val="0"/>
        </c:dLbls>
        <c:gapWidth val="219"/>
        <c:overlap val="-27"/>
        <c:axId val="832964272"/>
        <c:axId val="83296976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Science of Practices Ranking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Sheet1!$A$2:$A$11</c15:sqref>
                        </c15:formulaRef>
                      </c:ext>
                    </c:extLst>
                    <c:strCache>
                      <c:ptCount val="10"/>
                      <c:pt idx="0">
                        <c:v>Science leaders such as scientists working in the field</c:v>
                      </c:pt>
                      <c:pt idx="1">
                        <c:v>Regulatory authorities such as the Environmental Protection Agency (EPA), U.S. Department of Agriculture (USDA), Food and Drug Administration (FDA)</c:v>
                      </c:pt>
                      <c:pt idx="2">
                        <c:v>Medical leaders or personal medical contacts</c:v>
                      </c:pt>
                      <c:pt idx="3">
                        <c:v>Agriculture institutions</c:v>
                      </c:pt>
                      <c:pt idx="4">
                        <c:v>Nutritionists and dieticians</c:v>
                      </c:pt>
                      <c:pt idx="5">
                        <c:v>Farmers or agriculture producers</c:v>
                      </c:pt>
                      <c:pt idx="6">
                        <c:v>Agriculture companies that are developing products</c:v>
                      </c:pt>
                      <c:pt idx="7">
                        <c:v>Food companies or grocery stores selling food</c:v>
                      </c:pt>
                      <c:pt idx="8">
                        <c:v>Other </c:v>
                      </c:pt>
                      <c:pt idx="9">
                        <c:v>Don’t know/not sure</c:v>
                      </c:pt>
                    </c:strCache>
                  </c:strRef>
                </c:cat>
                <c:val>
                  <c:numRef>
                    <c:extLst>
                      <c:ext uri="{02D57815-91ED-43cb-92C2-25804820EDAC}">
                        <c15:formulaRef>
                          <c15:sqref>Sheet1!$B$2:$B$11</c15:sqref>
                        </c15:formulaRef>
                      </c:ext>
                    </c:extLst>
                    <c:numCache>
                      <c:formatCode>0%</c:formatCode>
                      <c:ptCount val="10"/>
                      <c:pt idx="0">
                        <c:v>0.73299999999999998</c:v>
                      </c:pt>
                      <c:pt idx="1">
                        <c:v>0.55600000000000005</c:v>
                      </c:pt>
                      <c:pt idx="2">
                        <c:v>0.40200000000000002</c:v>
                      </c:pt>
                      <c:pt idx="3">
                        <c:v>0.37</c:v>
                      </c:pt>
                      <c:pt idx="4">
                        <c:v>0.33400000000000002</c:v>
                      </c:pt>
                      <c:pt idx="5">
                        <c:v>0.28699999999999998</c:v>
                      </c:pt>
                      <c:pt idx="6">
                        <c:v>0.16900000000000001</c:v>
                      </c:pt>
                      <c:pt idx="7">
                        <c:v>8.5999999999999993E-2</c:v>
                      </c:pt>
                      <c:pt idx="8">
                        <c:v>2.7E-2</c:v>
                      </c:pt>
                    </c:numCache>
                  </c:numRef>
                </c:val>
                <c:extLst>
                  <c:ext xmlns:c16="http://schemas.microsoft.com/office/drawing/2014/chart" uri="{C3380CC4-5D6E-409C-BE32-E72D297353CC}">
                    <c16:uniqueId val="{00000000-F609-4056-B3E8-3DC88AD9FFA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Practices Relate to Food Production Ranking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Science leaders such as scientists working in the field</c:v>
                      </c:pt>
                      <c:pt idx="1">
                        <c:v>Regulatory authorities such as the Environmental Protection Agency (EPA), U.S. Department of Agriculture (USDA), Food and Drug Administration (FDA)</c:v>
                      </c:pt>
                      <c:pt idx="2">
                        <c:v>Medical leaders or personal medical contacts</c:v>
                      </c:pt>
                      <c:pt idx="3">
                        <c:v>Agriculture institutions</c:v>
                      </c:pt>
                      <c:pt idx="4">
                        <c:v>Nutritionists and dieticians</c:v>
                      </c:pt>
                      <c:pt idx="5">
                        <c:v>Farmers or agriculture producers</c:v>
                      </c:pt>
                      <c:pt idx="6">
                        <c:v>Agriculture companies that are developing products</c:v>
                      </c:pt>
                      <c:pt idx="7">
                        <c:v>Food companies or grocery stores selling food</c:v>
                      </c:pt>
                      <c:pt idx="8">
                        <c:v>Other </c:v>
                      </c:pt>
                      <c:pt idx="9">
                        <c:v>Don’t know/not sure</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0%</c:formatCode>
                      <c:ptCount val="10"/>
                      <c:pt idx="0">
                        <c:v>0.68200000000000005</c:v>
                      </c:pt>
                      <c:pt idx="1">
                        <c:v>0.49099999999999999</c:v>
                      </c:pt>
                      <c:pt idx="2">
                        <c:v>0.28899999999999998</c:v>
                      </c:pt>
                      <c:pt idx="3">
                        <c:v>0.39300000000000002</c:v>
                      </c:pt>
                      <c:pt idx="4">
                        <c:v>0.28100000000000003</c:v>
                      </c:pt>
                      <c:pt idx="5">
                        <c:v>0.44700000000000001</c:v>
                      </c:pt>
                      <c:pt idx="6">
                        <c:v>0.21299999999999999</c:v>
                      </c:pt>
                      <c:pt idx="7">
                        <c:v>0.10199999999999999</c:v>
                      </c:pt>
                      <c:pt idx="8">
                        <c:v>0.02</c:v>
                      </c:pt>
                    </c:numCache>
                  </c:numRef>
                </c:val>
                <c:extLst xmlns:c15="http://schemas.microsoft.com/office/drawing/2012/chart">
                  <c:ext xmlns:c16="http://schemas.microsoft.com/office/drawing/2014/chart" uri="{C3380CC4-5D6E-409C-BE32-E72D297353CC}">
                    <c16:uniqueId val="{00000001-F609-4056-B3E8-3DC88AD9FFA5}"/>
                  </c:ext>
                </c:extLst>
              </c15:ser>
            </c15:filteredBarSeries>
          </c:ext>
        </c:extLst>
      </c:barChart>
      <c:catAx>
        <c:axId val="83296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969760"/>
        <c:crosses val="autoZero"/>
        <c:auto val="1"/>
        <c:lblAlgn val="ctr"/>
        <c:lblOffset val="100"/>
        <c:noMultiLvlLbl val="0"/>
      </c:catAx>
      <c:valAx>
        <c:axId val="83296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964272"/>
        <c:crosses val="autoZero"/>
        <c:crossBetween val="between"/>
      </c:valAx>
      <c:spPr>
        <a:noFill/>
        <a:ln>
          <a:noFill/>
        </a:ln>
        <a:effectLst/>
      </c:spPr>
    </c:plotArea>
    <c:legend>
      <c:legendPos val="b"/>
      <c:layout>
        <c:manualLayout>
          <c:xMode val="edge"/>
          <c:yMode val="edge"/>
          <c:x val="3.1537210678748949E-2"/>
          <c:y val="0.93073210658757122"/>
          <c:w val="0.95924402225342109"/>
          <c:h val="5.32179591602893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Ranked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Facebook</c:v>
                </c:pt>
                <c:pt idx="1">
                  <c:v>YouTube</c:v>
                </c:pt>
                <c:pt idx="2">
                  <c:v>Other (please specify)</c:v>
                </c:pt>
                <c:pt idx="3">
                  <c:v>Twitter</c:v>
                </c:pt>
                <c:pt idx="4">
                  <c:v>LinkedIn</c:v>
                </c:pt>
                <c:pt idx="5">
                  <c:v>Chat platforms (e.g. Shapchat, Facebook Messenger, WhatsApp, WeChat)</c:v>
                </c:pt>
                <c:pt idx="6">
                  <c:v>Pinterest </c:v>
                </c:pt>
                <c:pt idx="7">
                  <c:v>Instagram</c:v>
                </c:pt>
              </c:strCache>
            </c:strRef>
          </c:cat>
          <c:val>
            <c:numRef>
              <c:f>Sheet1!$B$2:$B$9</c:f>
              <c:numCache>
                <c:formatCode>0%</c:formatCode>
                <c:ptCount val="8"/>
                <c:pt idx="0">
                  <c:v>0.32800000000000001</c:v>
                </c:pt>
                <c:pt idx="1">
                  <c:v>0.186</c:v>
                </c:pt>
                <c:pt idx="2">
                  <c:v>0.17</c:v>
                </c:pt>
                <c:pt idx="3">
                  <c:v>9.4E-2</c:v>
                </c:pt>
                <c:pt idx="4">
                  <c:v>8.3000000000000004E-2</c:v>
                </c:pt>
                <c:pt idx="5">
                  <c:v>0.05</c:v>
                </c:pt>
                <c:pt idx="6">
                  <c:v>4.4999999999999998E-2</c:v>
                </c:pt>
                <c:pt idx="7">
                  <c:v>4.3999999999999997E-2</c:v>
                </c:pt>
              </c:numCache>
            </c:numRef>
          </c:val>
          <c:extLst>
            <c:ext xmlns:c16="http://schemas.microsoft.com/office/drawing/2014/chart" uri="{C3380CC4-5D6E-409C-BE32-E72D297353CC}">
              <c16:uniqueId val="{00000000-CD38-4A5B-896C-374BC74F3590}"/>
            </c:ext>
          </c:extLst>
        </c:ser>
        <c:ser>
          <c:idx val="1"/>
          <c:order val="1"/>
          <c:tx>
            <c:strRef>
              <c:f>Sheet1!$C$1</c:f>
              <c:strCache>
                <c:ptCount val="1"/>
                <c:pt idx="0">
                  <c:v>Rank #1-#3 (Net)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Facebook</c:v>
                </c:pt>
                <c:pt idx="1">
                  <c:v>YouTube</c:v>
                </c:pt>
                <c:pt idx="2">
                  <c:v>Other (please specify)</c:v>
                </c:pt>
                <c:pt idx="3">
                  <c:v>Twitter</c:v>
                </c:pt>
                <c:pt idx="4">
                  <c:v>LinkedIn</c:v>
                </c:pt>
                <c:pt idx="5">
                  <c:v>Chat platforms (e.g. Shapchat, Facebook Messenger, WhatsApp, WeChat)</c:v>
                </c:pt>
                <c:pt idx="6">
                  <c:v>Pinterest </c:v>
                </c:pt>
                <c:pt idx="7">
                  <c:v>Instagram</c:v>
                </c:pt>
              </c:strCache>
            </c:strRef>
          </c:cat>
          <c:val>
            <c:numRef>
              <c:f>Sheet1!$C$2:$C$9</c:f>
              <c:numCache>
                <c:formatCode>0%</c:formatCode>
                <c:ptCount val="8"/>
                <c:pt idx="0">
                  <c:v>0.68</c:v>
                </c:pt>
                <c:pt idx="1">
                  <c:v>0.63</c:v>
                </c:pt>
                <c:pt idx="2">
                  <c:v>0.2</c:v>
                </c:pt>
                <c:pt idx="3">
                  <c:v>0.33</c:v>
                </c:pt>
                <c:pt idx="4">
                  <c:v>0.37</c:v>
                </c:pt>
                <c:pt idx="5">
                  <c:v>0.27</c:v>
                </c:pt>
                <c:pt idx="6">
                  <c:v>0.23</c:v>
                </c:pt>
                <c:pt idx="7">
                  <c:v>0.28000000000000003</c:v>
                </c:pt>
              </c:numCache>
            </c:numRef>
          </c:val>
          <c:extLst>
            <c:ext xmlns:c16="http://schemas.microsoft.com/office/drawing/2014/chart" uri="{C3380CC4-5D6E-409C-BE32-E72D297353CC}">
              <c16:uniqueId val="{00000000-9604-4391-9463-A8C597738CC8}"/>
            </c:ext>
          </c:extLst>
        </c:ser>
        <c:dLbls>
          <c:showLegendKey val="0"/>
          <c:showVal val="0"/>
          <c:showCatName val="0"/>
          <c:showSerName val="0"/>
          <c:showPercent val="0"/>
          <c:showBubbleSize val="0"/>
        </c:dLbls>
        <c:gapWidth val="182"/>
        <c:axId val="832963880"/>
        <c:axId val="832970544"/>
      </c:barChart>
      <c:catAx>
        <c:axId val="832963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970544"/>
        <c:crosses val="autoZero"/>
        <c:auto val="1"/>
        <c:lblAlgn val="ctr"/>
        <c:lblOffset val="100"/>
        <c:noMultiLvlLbl val="0"/>
      </c:catAx>
      <c:valAx>
        <c:axId val="8329705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963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0338" y="1"/>
            <a:ext cx="3038475" cy="466725"/>
          </a:xfrm>
          <a:prstGeom prst="rect">
            <a:avLst/>
          </a:prstGeom>
        </p:spPr>
        <p:txBody>
          <a:bodyPr vert="horz" lIns="91431" tIns="45715" rIns="91431" bIns="45715" rtlCol="0"/>
          <a:lstStyle>
            <a:lvl1pPr algn="r">
              <a:defRPr sz="1200"/>
            </a:lvl1pPr>
          </a:lstStyle>
          <a:p>
            <a:fld id="{BFCF13D9-1E79-43FA-87F6-229EC7191A4A}" type="datetimeFigureOut">
              <a:rPr lang="en-US" smtClean="0"/>
              <a:t>4/18/2018</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5"/>
          </a:xfrm>
          <a:prstGeom prst="rect">
            <a:avLst/>
          </a:prstGeom>
        </p:spPr>
        <p:txBody>
          <a:bodyPr vert="horz" lIns="91431" tIns="45715" rIns="91431" bIns="45715" rtlCol="0" anchor="b"/>
          <a:lstStyle>
            <a:lvl1pPr algn="r">
              <a:defRPr sz="1200"/>
            </a:lvl1pPr>
          </a:lstStyle>
          <a:p>
            <a:fld id="{01A84BC1-7DBE-4CB7-8593-EB02A76A8003}" type="slidenum">
              <a:rPr lang="en-US" smtClean="0"/>
              <a:t>‹#›</a:t>
            </a:fld>
            <a:endParaRPr lang="en-US"/>
          </a:p>
        </p:txBody>
      </p:sp>
    </p:spTree>
    <p:extLst>
      <p:ext uri="{BB962C8B-B14F-4D97-AF65-F5344CB8AC3E}">
        <p14:creationId xmlns:p14="http://schemas.microsoft.com/office/powerpoint/2010/main" val="2799812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67" tIns="46584" rIns="93167" bIns="46584" rtlCol="0"/>
          <a:lstStyle>
            <a:lvl1pPr algn="r">
              <a:defRPr sz="1200"/>
            </a:lvl1pPr>
          </a:lstStyle>
          <a:p>
            <a:fld id="{91FAD02A-72F6-9146-80E3-D2B5D6788C10}" type="datetimeFigureOut">
              <a:rPr lang="en-US" smtClean="0"/>
              <a:t>4/18/2018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7" tIns="46584" rIns="93167" bIns="46584" rtlCol="0" anchor="b"/>
          <a:lstStyle>
            <a:lvl1pPr algn="r">
              <a:defRPr sz="1200"/>
            </a:lvl1pPr>
          </a:lstStyle>
          <a:p>
            <a:fld id="{47197665-8563-F14F-AC3E-B2ABE7D63FC0}" type="slidenum">
              <a:rPr lang="en-US" smtClean="0"/>
              <a:t>‹#›</a:t>
            </a:fld>
            <a:endParaRPr lang="en-US"/>
          </a:p>
        </p:txBody>
      </p:sp>
    </p:spTree>
    <p:extLst>
      <p:ext uri="{BB962C8B-B14F-4D97-AF65-F5344CB8AC3E}">
        <p14:creationId xmlns:p14="http://schemas.microsoft.com/office/powerpoint/2010/main" val="118706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97665-8563-F14F-AC3E-B2ABE7D63FC0}" type="slidenum">
              <a:rPr lang="en-US" smtClean="0"/>
              <a:t>1</a:t>
            </a:fld>
            <a:endParaRPr lang="en-US"/>
          </a:p>
        </p:txBody>
      </p:sp>
    </p:spTree>
    <p:extLst>
      <p:ext uri="{BB962C8B-B14F-4D97-AF65-F5344CB8AC3E}">
        <p14:creationId xmlns:p14="http://schemas.microsoft.com/office/powerpoint/2010/main" val="259328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62F83-DA12-944E-BABC-51734745EB9A}" type="slidenum">
              <a:rPr lang="en-US" smtClean="0"/>
              <a:t>11</a:t>
            </a:fld>
            <a:endParaRPr lang="en-US"/>
          </a:p>
        </p:txBody>
      </p:sp>
    </p:spTree>
    <p:extLst>
      <p:ext uri="{BB962C8B-B14F-4D97-AF65-F5344CB8AC3E}">
        <p14:creationId xmlns:p14="http://schemas.microsoft.com/office/powerpoint/2010/main" val="90138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62F83-DA12-944E-BABC-51734745EB9A}" type="slidenum">
              <a:rPr lang="en-US" smtClean="0"/>
              <a:t>12</a:t>
            </a:fld>
            <a:endParaRPr lang="en-US"/>
          </a:p>
        </p:txBody>
      </p:sp>
    </p:spTree>
    <p:extLst>
      <p:ext uri="{BB962C8B-B14F-4D97-AF65-F5344CB8AC3E}">
        <p14:creationId xmlns:p14="http://schemas.microsoft.com/office/powerpoint/2010/main" val="4118089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62F83-DA12-944E-BABC-51734745EB9A}" type="slidenum">
              <a:rPr lang="en-US" smtClean="0"/>
              <a:t>13</a:t>
            </a:fld>
            <a:endParaRPr lang="en-US"/>
          </a:p>
        </p:txBody>
      </p:sp>
    </p:spTree>
    <p:extLst>
      <p:ext uri="{BB962C8B-B14F-4D97-AF65-F5344CB8AC3E}">
        <p14:creationId xmlns:p14="http://schemas.microsoft.com/office/powerpoint/2010/main" val="4068014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62F83-DA12-944E-BABC-51734745EB9A}" type="slidenum">
              <a:rPr lang="en-US" smtClean="0"/>
              <a:t>14</a:t>
            </a:fld>
            <a:endParaRPr lang="en-US"/>
          </a:p>
        </p:txBody>
      </p:sp>
    </p:spTree>
    <p:extLst>
      <p:ext uri="{BB962C8B-B14F-4D97-AF65-F5344CB8AC3E}">
        <p14:creationId xmlns:p14="http://schemas.microsoft.com/office/powerpoint/2010/main" val="280821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97665-8563-F14F-AC3E-B2ABE7D63FC0}" type="slidenum">
              <a:rPr lang="en-US" smtClean="0"/>
              <a:t>16</a:t>
            </a:fld>
            <a:endParaRPr lang="en-US"/>
          </a:p>
        </p:txBody>
      </p:sp>
    </p:spTree>
    <p:extLst>
      <p:ext uri="{BB962C8B-B14F-4D97-AF65-F5344CB8AC3E}">
        <p14:creationId xmlns:p14="http://schemas.microsoft.com/office/powerpoint/2010/main" val="426602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97665-8563-F14F-AC3E-B2ABE7D63FC0}" type="slidenum">
              <a:rPr lang="en-US" smtClean="0"/>
              <a:t>17</a:t>
            </a:fld>
            <a:endParaRPr lang="en-US"/>
          </a:p>
        </p:txBody>
      </p:sp>
    </p:spTree>
    <p:extLst>
      <p:ext uri="{BB962C8B-B14F-4D97-AF65-F5344CB8AC3E}">
        <p14:creationId xmlns:p14="http://schemas.microsoft.com/office/powerpoint/2010/main" val="1245965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97665-8563-F14F-AC3E-B2ABE7D63FC0}" type="slidenum">
              <a:rPr lang="en-US" smtClean="0"/>
              <a:t>18</a:t>
            </a:fld>
            <a:endParaRPr lang="en-US"/>
          </a:p>
        </p:txBody>
      </p:sp>
    </p:spTree>
    <p:extLst>
      <p:ext uri="{BB962C8B-B14F-4D97-AF65-F5344CB8AC3E}">
        <p14:creationId xmlns:p14="http://schemas.microsoft.com/office/powerpoint/2010/main" val="328365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6503">
              <a:defRPr/>
            </a:pPr>
            <a:fld id="{47197665-8563-F14F-AC3E-B2ABE7D63FC0}" type="slidenum">
              <a:rPr lang="en-US">
                <a:solidFill>
                  <a:prstClr val="black"/>
                </a:solidFill>
                <a:latin typeface="Calibri" panose="020F0502020204030204"/>
              </a:rPr>
              <a:pPr defTabSz="916503">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15607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defTabSz="914303">
              <a:defRPr/>
            </a:pPr>
            <a:fld id="{47197665-8563-F14F-AC3E-B2ABE7D63FC0}" type="slidenum">
              <a:rPr lang="en-US" sz="1800" kern="0">
                <a:solidFill>
                  <a:sysClr val="windowText" lastClr="000000"/>
                </a:solidFill>
              </a:rPr>
              <a:pPr defTabSz="914303">
                <a:defRPr/>
              </a:pPr>
              <a:t>2</a:t>
            </a:fld>
            <a:endParaRPr lang="en-US" sz="1800" kern="0">
              <a:solidFill>
                <a:sysClr val="windowText" lastClr="000000"/>
              </a:solidFill>
            </a:endParaRPr>
          </a:p>
        </p:txBody>
      </p:sp>
    </p:spTree>
    <p:extLst>
      <p:ext uri="{BB962C8B-B14F-4D97-AF65-F5344CB8AC3E}">
        <p14:creationId xmlns:p14="http://schemas.microsoft.com/office/powerpoint/2010/main" val="269488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97665-8563-F14F-AC3E-B2ABE7D63FC0}" type="slidenum">
              <a:rPr lang="en-US" smtClean="0"/>
              <a:t>3</a:t>
            </a:fld>
            <a:endParaRPr lang="en-US"/>
          </a:p>
        </p:txBody>
      </p:sp>
    </p:spTree>
    <p:extLst>
      <p:ext uri="{BB962C8B-B14F-4D97-AF65-F5344CB8AC3E}">
        <p14:creationId xmlns:p14="http://schemas.microsoft.com/office/powerpoint/2010/main" val="279285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8DBEA8-B327-416A-897B-0B735F3E3C7E}" type="slidenum">
              <a:rPr lang="en-US" smtClean="0">
                <a:solidFill>
                  <a:srgbClr val="494949"/>
                </a:solidFill>
              </a:rPr>
              <a:pPr/>
              <a:t>4</a:t>
            </a:fld>
            <a:endParaRPr lang="en-US" dirty="0">
              <a:solidFill>
                <a:srgbClr val="494949"/>
              </a:solidFill>
            </a:endParaRPr>
          </a:p>
        </p:txBody>
      </p:sp>
    </p:spTree>
    <p:extLst>
      <p:ext uri="{BB962C8B-B14F-4D97-AF65-F5344CB8AC3E}">
        <p14:creationId xmlns:p14="http://schemas.microsoft.com/office/powerpoint/2010/main" val="386048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a:t>
            </a:r>
          </a:p>
        </p:txBody>
      </p:sp>
      <p:sp>
        <p:nvSpPr>
          <p:cNvPr id="4" name="Slide Number Placeholder 3"/>
          <p:cNvSpPr>
            <a:spLocks noGrp="1"/>
          </p:cNvSpPr>
          <p:nvPr>
            <p:ph type="sldNum" sz="quarter" idx="10"/>
          </p:nvPr>
        </p:nvSpPr>
        <p:spPr/>
        <p:txBody>
          <a:bodyPr/>
          <a:lstStyle/>
          <a:p>
            <a:fld id="{3BD62F83-DA12-944E-BABC-51734745EB9A}" type="slidenum">
              <a:rPr lang="en-US" smtClean="0"/>
              <a:t>5</a:t>
            </a:fld>
            <a:endParaRPr lang="en-US"/>
          </a:p>
        </p:txBody>
      </p:sp>
    </p:spTree>
    <p:extLst>
      <p:ext uri="{BB962C8B-B14F-4D97-AF65-F5344CB8AC3E}">
        <p14:creationId xmlns:p14="http://schemas.microsoft.com/office/powerpoint/2010/main" val="394034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8DBEA8-B327-416A-897B-0B735F3E3C7E}" type="slidenum">
              <a:rPr lang="en-US" smtClean="0">
                <a:solidFill>
                  <a:srgbClr val="494949"/>
                </a:solidFill>
              </a:rPr>
              <a:pPr/>
              <a:t>6</a:t>
            </a:fld>
            <a:endParaRPr lang="en-US" dirty="0">
              <a:solidFill>
                <a:srgbClr val="494949"/>
              </a:solidFill>
            </a:endParaRPr>
          </a:p>
        </p:txBody>
      </p:sp>
    </p:spTree>
    <p:extLst>
      <p:ext uri="{BB962C8B-B14F-4D97-AF65-F5344CB8AC3E}">
        <p14:creationId xmlns:p14="http://schemas.microsoft.com/office/powerpoint/2010/main" val="417997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i="1" dirty="0"/>
              <a:t>must </a:t>
            </a:r>
            <a:r>
              <a:rPr lang="en-US" dirty="0"/>
              <a:t>tackle the huge challenge of learning to communicate effectively about science in a consistent, uniform and impactful way. We need to be able to help people understand what we’re working on, how the technologies are achieving all the benefits I’ve been talking about…and how those innovations benefit them personally. Improved communication is the </a:t>
            </a:r>
            <a:r>
              <a:rPr lang="en-US" i="1" dirty="0"/>
              <a:t>gateway</a:t>
            </a:r>
            <a:r>
              <a:rPr lang="en-US" dirty="0"/>
              <a:t> to meeting our other challenges.</a:t>
            </a:r>
          </a:p>
          <a:p>
            <a:r>
              <a:rPr lang="en-US" dirty="0"/>
              <a:t>How bad are our communications? You may have heard recent interviews with Alan </a:t>
            </a:r>
            <a:r>
              <a:rPr lang="en-US" dirty="0" err="1"/>
              <a:t>Alda</a:t>
            </a:r>
            <a:r>
              <a:rPr lang="en-US" dirty="0"/>
              <a:t> (and yes, that’s Alan </a:t>
            </a:r>
            <a:r>
              <a:rPr lang="en-US" dirty="0" err="1"/>
              <a:t>Alda</a:t>
            </a:r>
            <a:r>
              <a:rPr lang="en-US" dirty="0"/>
              <a:t> the actor from MASH, the host of Scientific American Frontiers on PBS, and an AAAS member) as he just published a book on the subject of science communication. It’s called, “If I Understood You, Would I Have This Look on My Face?” As Alan points out in his book, nothing could be more serious than this communication barrier across all sciences – not just agriculture. He writes: </a:t>
            </a:r>
            <a:r>
              <a:rPr lang="en-US" i="1" dirty="0"/>
              <a:t>"People are</a:t>
            </a:r>
            <a:r>
              <a:rPr lang="en-US" b="1" i="1" dirty="0"/>
              <a:t> dying</a:t>
            </a:r>
            <a:r>
              <a:rPr lang="en-US" i="1" dirty="0"/>
              <a:t> because we can't communicate in ways that allow us to understand one another…it sounds like an exaggeration, but I don't think it is. When patients can't relate to their doctors and don't follow their orders, when engineers can't convince a town that the dam could break, when a parent can't win the trust of a child to warn her off a lethal drug. They can all be headed for a serious ending."</a:t>
            </a:r>
            <a:endParaRPr lang="en-US" dirty="0"/>
          </a:p>
          <a:p>
            <a:r>
              <a:rPr lang="en-US" dirty="0"/>
              <a:t>You could also add: When people suffer from diseases that could be easily prevented by vaccinations or when they spend $30B/year on supplements and miracle cures touted by Dr. Oz and the Food Babe. Or when governments let smallholder farmers suffer, along with those who rely on them, because they won’t them grow genetically modified crops. </a:t>
            </a:r>
          </a:p>
          <a:p>
            <a:r>
              <a:rPr lang="en-US" dirty="0"/>
              <a:t>In many ways, GM crops are the poster child for a science that is widely misunderstood – and how that lack of understanding can create major obstacles to adoption. We have tens of thousands of academic and industry scientists who have spent their careers working on research that they believe will make the world a better place. But there are detractors out there spreading the message that GMOs are poison, using things like </a:t>
            </a:r>
            <a:r>
              <a:rPr lang="en-US" dirty="0" err="1"/>
              <a:t>Seralini’s</a:t>
            </a:r>
            <a:r>
              <a:rPr lang="en-US" dirty="0"/>
              <a:t> debunked rat study as “evidence” – and if that’s the first or only message people have heard about GMOs, they’re likely to believe it. </a:t>
            </a:r>
          </a:p>
          <a:p>
            <a:endParaRPr lang="en-US" dirty="0"/>
          </a:p>
        </p:txBody>
      </p:sp>
      <p:sp>
        <p:nvSpPr>
          <p:cNvPr id="4" name="Slide Number Placeholder 3"/>
          <p:cNvSpPr>
            <a:spLocks noGrp="1"/>
          </p:cNvSpPr>
          <p:nvPr>
            <p:ph type="sldNum" sz="quarter" idx="10"/>
          </p:nvPr>
        </p:nvSpPr>
        <p:spPr/>
        <p:txBody>
          <a:bodyPr/>
          <a:lstStyle/>
          <a:p>
            <a:pPr defTabSz="916503">
              <a:defRPr/>
            </a:pPr>
            <a:fld id="{47197665-8563-F14F-AC3E-B2ABE7D63FC0}" type="slidenum">
              <a:rPr lang="en-US">
                <a:solidFill>
                  <a:prstClr val="black"/>
                </a:solidFill>
                <a:latin typeface="Calibri" panose="020F0502020204030204"/>
              </a:rPr>
              <a:pPr defTabSz="916503">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23014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97665-8563-F14F-AC3E-B2ABE7D63FC0}" type="slidenum">
              <a:rPr lang="en-US" smtClean="0"/>
              <a:t>8</a:t>
            </a:fld>
            <a:endParaRPr lang="en-US"/>
          </a:p>
        </p:txBody>
      </p:sp>
    </p:spTree>
    <p:extLst>
      <p:ext uri="{BB962C8B-B14F-4D97-AF65-F5344CB8AC3E}">
        <p14:creationId xmlns:p14="http://schemas.microsoft.com/office/powerpoint/2010/main" val="407600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97665-8563-F14F-AC3E-B2ABE7D63FC0}" type="slidenum">
              <a:rPr lang="en-US" smtClean="0"/>
              <a:t>9</a:t>
            </a:fld>
            <a:endParaRPr lang="en-US"/>
          </a:p>
        </p:txBody>
      </p:sp>
    </p:spTree>
    <p:extLst>
      <p:ext uri="{BB962C8B-B14F-4D97-AF65-F5344CB8AC3E}">
        <p14:creationId xmlns:p14="http://schemas.microsoft.com/office/powerpoint/2010/main" val="531922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38.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p:cNvSpPr>
            <a:spLocks noGrp="1"/>
          </p:cNvSpPr>
          <p:nvPr>
            <p:ph type="ctrTitle"/>
          </p:nvPr>
        </p:nvSpPr>
        <p:spPr>
          <a:xfrm>
            <a:off x="1524000" y="822960"/>
            <a:ext cx="9144000" cy="2387600"/>
          </a:xfrm>
          <a:effectLst>
            <a:outerShdw blurRad="127000" dist="12700" dir="5400000" algn="ctr" rotWithShape="0">
              <a:schemeClr val="bg2">
                <a:lumMod val="50000"/>
                <a:alpha val="30000"/>
              </a:schemeClr>
            </a:outerShdw>
          </a:effectLst>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57600"/>
            <a:ext cx="9144000" cy="1220258"/>
          </a:xfrm>
          <a:effectLst>
            <a:outerShdw blurRad="127000" dist="12700" dir="5400000" algn="ctr" rotWithShape="0">
              <a:schemeClr val="bg2">
                <a:lumMod val="50000"/>
                <a:alpha val="30000"/>
              </a:schemeClr>
            </a:outerShdw>
          </a:effectLst>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1" y="5715000"/>
            <a:ext cx="12192001"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4343" y="6012180"/>
            <a:ext cx="2283314" cy="548640"/>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Content Slide – Tech">
    <p:spTree>
      <p:nvGrpSpPr>
        <p:cNvPr id="1" name=""/>
        <p:cNvGrpSpPr/>
        <p:nvPr/>
      </p:nvGrpSpPr>
      <p:grpSpPr>
        <a:xfrm>
          <a:off x="0" y="0"/>
          <a:ext cx="0" cy="0"/>
          <a:chOff x="0" y="0"/>
          <a:chExt cx="0" cy="0"/>
        </a:xfrm>
      </p:grpSpPr>
      <p:sp>
        <p:nvSpPr>
          <p:cNvPr id="17" name="Freeform 16"/>
          <p:cNvSpPr/>
          <p:nvPr userDrawn="1"/>
        </p:nvSpPr>
        <p:spPr>
          <a:xfrm rot="16200000" flipH="1">
            <a:off x="492530" y="-257276"/>
            <a:ext cx="3926321" cy="4671531"/>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userDrawn="1"/>
        </p:nvSpPr>
        <p:spPr>
          <a:xfrm rot="10800000">
            <a:off x="2229133" y="3778250"/>
            <a:ext cx="3757137" cy="2961512"/>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228600" y="225743"/>
            <a:ext cx="5641848" cy="6403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36452" y="457200"/>
            <a:ext cx="5029200" cy="1325563"/>
          </a:xfrm>
        </p:spPr>
        <p:txBody>
          <a:bodyPr>
            <a:normAutofit/>
          </a:bodyPr>
          <a:lstStyle>
            <a:lvl1pPr algn="ctr">
              <a:defRPr sz="4000">
                <a:solidFill>
                  <a:schemeClr val="bg1"/>
                </a:solidFill>
              </a:defRPr>
            </a:lvl1pPr>
          </a:lstStyle>
          <a:p>
            <a:r>
              <a:rPr lang="en-US" dirty="0"/>
              <a:t>Click to edit </a:t>
            </a:r>
            <a:br>
              <a:rPr lang="en-US" dirty="0"/>
            </a:br>
            <a:r>
              <a:rPr lang="en-US" dirty="0"/>
              <a:t>Master title style</a:t>
            </a:r>
          </a:p>
        </p:txBody>
      </p:sp>
      <p:sp>
        <p:nvSpPr>
          <p:cNvPr id="10" name="Text Placeholder 9"/>
          <p:cNvSpPr>
            <a:spLocks noGrp="1"/>
          </p:cNvSpPr>
          <p:nvPr>
            <p:ph type="body" sz="quarter" idx="11"/>
          </p:nvPr>
        </p:nvSpPr>
        <p:spPr>
          <a:xfrm>
            <a:off x="540517" y="2055813"/>
            <a:ext cx="5029200" cy="44547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6286976" y="1246187"/>
            <a:ext cx="5477778" cy="4365625"/>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2"/>
          <p:cNvSpPr>
            <a:spLocks noGrp="1"/>
          </p:cNvSpPr>
          <p:nvPr>
            <p:ph type="sldNum" sz="quarter" idx="10"/>
          </p:nvPr>
        </p:nvSpPr>
        <p:spPr>
          <a:xfrm>
            <a:off x="11433048" y="6272025"/>
            <a:ext cx="402265" cy="365125"/>
          </a:xfrm>
          <a:prstGeom prst="rect">
            <a:avLst/>
          </a:prstGeom>
        </p:spPr>
        <p:txBody>
          <a:bodyPr/>
          <a:lstStyle>
            <a:lvl1pPr algn="ctr">
              <a:defRPr>
                <a:solidFill>
                  <a:schemeClr val="tx2">
                    <a:lumMod val="75000"/>
                  </a:schemeClr>
                </a:solidFill>
              </a:defRPr>
            </a:lvl1pPr>
          </a:lstStyle>
          <a:p>
            <a:fld id="{E2D22126-C885-1841-8E87-F3C6BD72513D}" type="slidenum">
              <a:rPr lang="en-US" smtClean="0"/>
              <a:pPr/>
              <a:t>‹#›</a:t>
            </a:fld>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95882" y="6272025"/>
            <a:ext cx="1522206" cy="365760"/>
          </a:xfrm>
          <a:prstGeom prst="rect">
            <a:avLst/>
          </a:prstGeom>
        </p:spPr>
      </p:pic>
      <p:cxnSp>
        <p:nvCxnSpPr>
          <p:cNvPr id="18" name="Straight Connector 17"/>
          <p:cNvCxnSpPr/>
          <p:nvPr userDrawn="1"/>
        </p:nvCxnSpPr>
        <p:spPr>
          <a:xfrm>
            <a:off x="11335938" y="6272025"/>
            <a:ext cx="0" cy="3651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Slide – Biodiversity">
    <p:spTree>
      <p:nvGrpSpPr>
        <p:cNvPr id="1" name=""/>
        <p:cNvGrpSpPr/>
        <p:nvPr/>
      </p:nvGrpSpPr>
      <p:grpSpPr>
        <a:xfrm>
          <a:off x="0" y="0"/>
          <a:ext cx="0" cy="0"/>
          <a:chOff x="0" y="0"/>
          <a:chExt cx="0" cy="0"/>
        </a:xfrm>
      </p:grpSpPr>
      <p:sp>
        <p:nvSpPr>
          <p:cNvPr id="9" name="Freeform 8"/>
          <p:cNvSpPr/>
          <p:nvPr userDrawn="1"/>
        </p:nvSpPr>
        <p:spPr>
          <a:xfrm rot="5400000" flipH="1">
            <a:off x="7094236" y="1745950"/>
            <a:ext cx="3757137" cy="6200647"/>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18872" y="118872"/>
            <a:ext cx="8113853" cy="4178461"/>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233680" y="228600"/>
            <a:ext cx="11724640" cy="5486400"/>
          </a:xfrm>
          <a:prstGeom prst="rect">
            <a:avLst/>
          </a:prstGeom>
        </p:spPr>
      </p:pic>
      <p:sp>
        <p:nvSpPr>
          <p:cNvPr id="4" name="Title Placeholder 1"/>
          <p:cNvSpPr>
            <a:spLocks noGrp="1"/>
          </p:cNvSpPr>
          <p:nvPr>
            <p:ph type="title"/>
          </p:nvPr>
        </p:nvSpPr>
        <p:spPr>
          <a:xfrm>
            <a:off x="0" y="5715000"/>
            <a:ext cx="9399181" cy="1143000"/>
          </a:xfrm>
          <a:prstGeom prst="rect">
            <a:avLst/>
          </a:prstGeom>
        </p:spPr>
        <p:txBody>
          <a:bodyPr vert="horz" lIns="457200" tIns="45720" rIns="91440" bIns="45720" rtlCol="0" anchor="ctr">
            <a:normAutofit/>
          </a:bodyPr>
          <a:lstStyle>
            <a:lvl1pPr algn="l">
              <a:defRPr>
                <a:solidFill>
                  <a:schemeClr val="tx2">
                    <a:lumMod val="75000"/>
                  </a:schemeClr>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6031" y="6057900"/>
            <a:ext cx="1902759" cy="4572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od Breaker – Biodiversity">
    <p:spTree>
      <p:nvGrpSpPr>
        <p:cNvPr id="1" name=""/>
        <p:cNvGrpSpPr/>
        <p:nvPr/>
      </p:nvGrpSpPr>
      <p:grpSpPr>
        <a:xfrm>
          <a:off x="0" y="0"/>
          <a:ext cx="0" cy="0"/>
          <a:chOff x="0" y="0"/>
          <a:chExt cx="0" cy="0"/>
        </a:xfrm>
      </p:grpSpPr>
      <p:pic>
        <p:nvPicPr>
          <p:cNvPr id="5" name="Picture 4"/>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51520" y="3110809"/>
            <a:ext cx="2926080" cy="3061391"/>
          </a:xfrm>
          <a:prstGeom prst="rect">
            <a:avLst/>
          </a:prstGeom>
          <a:effectLst>
            <a:outerShdw blurRad="127000" dist="12700" dir="5400000" algn="ctr" rotWithShape="0">
              <a:schemeClr val="bg2">
                <a:lumMod val="50000"/>
                <a:alpha val="30000"/>
              </a:scheme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Biodiversity">
    <p:spTree>
      <p:nvGrpSpPr>
        <p:cNvPr id="1" name=""/>
        <p:cNvGrpSpPr/>
        <p:nvPr/>
      </p:nvGrpSpPr>
      <p:grpSpPr>
        <a:xfrm>
          <a:off x="0" y="0"/>
          <a:ext cx="0" cy="0"/>
          <a:chOff x="0" y="0"/>
          <a:chExt cx="0" cy="0"/>
        </a:xfrm>
      </p:grpSpPr>
      <p:sp>
        <p:nvSpPr>
          <p:cNvPr id="8" name="Freeform 7"/>
          <p:cNvSpPr/>
          <p:nvPr userDrawn="1"/>
        </p:nvSpPr>
        <p:spPr>
          <a:xfrm rot="16200000" flipH="1" flipV="1">
            <a:off x="5475190" y="-1976505"/>
            <a:ext cx="4502555" cy="8693319"/>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 name="connsiteX0" fmla="*/ 8113852 w 8113853"/>
              <a:gd name="connsiteY0" fmla="*/ 97168 h 4178461"/>
              <a:gd name="connsiteX1" fmla="*/ 8113853 w 8113853"/>
              <a:gd name="connsiteY1" fmla="*/ 0 h 4178461"/>
              <a:gd name="connsiteX2" fmla="*/ 0 w 8113853"/>
              <a:gd name="connsiteY2" fmla="*/ 0 h 4178461"/>
              <a:gd name="connsiteX3" fmla="*/ 0 w 8113853"/>
              <a:gd name="connsiteY3" fmla="*/ 4178461 h 4178461"/>
              <a:gd name="connsiteX0" fmla="*/ 8113852 w 8113853"/>
              <a:gd name="connsiteY0" fmla="*/ 97168 h 4178461"/>
              <a:gd name="connsiteX1" fmla="*/ 8113853 w 8113853"/>
              <a:gd name="connsiteY1" fmla="*/ 0 h 4178461"/>
              <a:gd name="connsiteX2" fmla="*/ 0 w 8113853"/>
              <a:gd name="connsiteY2" fmla="*/ 0 h 4178461"/>
              <a:gd name="connsiteX3" fmla="*/ 4097 w 8113853"/>
              <a:gd name="connsiteY3" fmla="*/ 4128189 h 4178461"/>
              <a:gd name="connsiteX4" fmla="*/ 0 w 8113853"/>
              <a:gd name="connsiteY4" fmla="*/ 4178461 h 417846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614772 w 8113853"/>
              <a:gd name="connsiteY4" fmla="*/ 4128671 h 412867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614772 w 8113853"/>
              <a:gd name="connsiteY4" fmla="*/ 4128671 h 412867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2011984 w 8113853"/>
              <a:gd name="connsiteY4" fmla="*/ 4128671 h 4128671"/>
              <a:gd name="connsiteX0" fmla="*/ 8113852 w 8113853"/>
              <a:gd name="connsiteY0" fmla="*/ 97168 h 4128189"/>
              <a:gd name="connsiteX1" fmla="*/ 8113853 w 8113853"/>
              <a:gd name="connsiteY1" fmla="*/ 0 h 4128189"/>
              <a:gd name="connsiteX2" fmla="*/ 0 w 8113853"/>
              <a:gd name="connsiteY2" fmla="*/ 0 h 4128189"/>
              <a:gd name="connsiteX3" fmla="*/ 4097 w 8113853"/>
              <a:gd name="connsiteY3" fmla="*/ 4128189 h 4128189"/>
            </a:gdLst>
            <a:ahLst/>
            <a:cxnLst>
              <a:cxn ang="0">
                <a:pos x="connsiteX0" y="connsiteY0"/>
              </a:cxn>
              <a:cxn ang="0">
                <a:pos x="connsiteX1" y="connsiteY1"/>
              </a:cxn>
              <a:cxn ang="0">
                <a:pos x="connsiteX2" y="connsiteY2"/>
              </a:cxn>
              <a:cxn ang="0">
                <a:pos x="connsiteX3" y="connsiteY3"/>
              </a:cxn>
            </a:cxnLst>
            <a:rect l="l" t="t" r="r" b="b"/>
            <a:pathLst>
              <a:path w="8113853" h="4128189">
                <a:moveTo>
                  <a:pt x="8113852" y="97168"/>
                </a:moveTo>
                <a:cubicBezTo>
                  <a:pt x="8113852" y="64779"/>
                  <a:pt x="8113853" y="32389"/>
                  <a:pt x="8113853" y="0"/>
                </a:cubicBezTo>
                <a:lnTo>
                  <a:pt x="0" y="0"/>
                </a:lnTo>
                <a:cubicBezTo>
                  <a:pt x="1366" y="1376063"/>
                  <a:pt x="2731" y="2752126"/>
                  <a:pt x="4097" y="4128189"/>
                </a:cubicBez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329927" y="228600"/>
            <a:ext cx="640080" cy="6629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p:cNvSpPr>
            <a:spLocks noGrp="1"/>
          </p:cNvSpPr>
          <p:nvPr>
            <p:ph type="sldNum" sz="quarter" idx="10"/>
          </p:nvPr>
        </p:nvSpPr>
        <p:spPr>
          <a:xfrm>
            <a:off x="11448834" y="6272025"/>
            <a:ext cx="402265" cy="365125"/>
          </a:xfrm>
          <a:prstGeom prst="rect">
            <a:avLst/>
          </a:prstGeom>
        </p:spPr>
        <p:txBody>
          <a:bodyPr/>
          <a:lstStyle>
            <a:lvl1pPr algn="ctr">
              <a:defRPr>
                <a:solidFill>
                  <a:schemeClr val="bg1"/>
                </a:solidFill>
              </a:defRPr>
            </a:lvl1pPr>
          </a:lstStyle>
          <a:p>
            <a:fld id="{E2D22126-C885-1841-8E87-F3C6BD72513D}" type="slidenum">
              <a:rPr lang="en-US" smtClean="0"/>
              <a:pPr/>
              <a:t>‹#›</a:t>
            </a:fld>
            <a:endParaRPr lang="en-US" dirty="0"/>
          </a:p>
        </p:txBody>
      </p:sp>
      <p:sp>
        <p:nvSpPr>
          <p:cNvPr id="13" name="Text Placeholder 9"/>
          <p:cNvSpPr>
            <a:spLocks noGrp="1"/>
          </p:cNvSpPr>
          <p:nvPr>
            <p:ph type="body" sz="quarter" idx="11"/>
          </p:nvPr>
        </p:nvSpPr>
        <p:spPr>
          <a:xfrm>
            <a:off x="483965" y="1839913"/>
            <a:ext cx="10689336" cy="4368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95882" y="6272025"/>
            <a:ext cx="1522206" cy="365760"/>
          </a:xfrm>
          <a:prstGeom prst="rect">
            <a:avLst/>
          </a:prstGeom>
        </p:spPr>
      </p:pic>
      <p:sp>
        <p:nvSpPr>
          <p:cNvPr id="18" name="Title 1"/>
          <p:cNvSpPr>
            <a:spLocks noGrp="1"/>
          </p:cNvSpPr>
          <p:nvPr>
            <p:ph type="title"/>
          </p:nvPr>
        </p:nvSpPr>
        <p:spPr>
          <a:xfrm>
            <a:off x="483965" y="365125"/>
            <a:ext cx="10689336" cy="1325563"/>
          </a:xfrm>
        </p:spPr>
        <p:txBody>
          <a:bodyPr>
            <a:normAutofit/>
          </a:bodyPr>
          <a:lstStyle>
            <a:lvl1pPr>
              <a:defRPr sz="4000"/>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Slide – Biodiversity">
    <p:spTree>
      <p:nvGrpSpPr>
        <p:cNvPr id="1" name=""/>
        <p:cNvGrpSpPr/>
        <p:nvPr/>
      </p:nvGrpSpPr>
      <p:grpSpPr>
        <a:xfrm>
          <a:off x="0" y="0"/>
          <a:ext cx="0" cy="0"/>
          <a:chOff x="0" y="0"/>
          <a:chExt cx="0" cy="0"/>
        </a:xfrm>
      </p:grpSpPr>
      <p:sp>
        <p:nvSpPr>
          <p:cNvPr id="30" name="Freeform 29"/>
          <p:cNvSpPr/>
          <p:nvPr userDrawn="1"/>
        </p:nvSpPr>
        <p:spPr>
          <a:xfrm rot="16200000" flipH="1">
            <a:off x="492530" y="-257276"/>
            <a:ext cx="3926321" cy="4671531"/>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userDrawn="1"/>
        </p:nvSpPr>
        <p:spPr>
          <a:xfrm rot="10800000">
            <a:off x="2229133" y="3778250"/>
            <a:ext cx="3757137" cy="2961512"/>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28600" y="225743"/>
            <a:ext cx="5641848" cy="6403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9"/>
          <p:cNvSpPr>
            <a:spLocks noGrp="1"/>
          </p:cNvSpPr>
          <p:nvPr>
            <p:ph type="body" sz="quarter" idx="11"/>
          </p:nvPr>
        </p:nvSpPr>
        <p:spPr>
          <a:xfrm>
            <a:off x="540517" y="2055813"/>
            <a:ext cx="5029200" cy="44547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p:cNvSpPr>
            <a:spLocks noGrp="1"/>
          </p:cNvSpPr>
          <p:nvPr>
            <p:ph type="title" hasCustomPrompt="1"/>
          </p:nvPr>
        </p:nvSpPr>
        <p:spPr>
          <a:xfrm>
            <a:off x="536452" y="457200"/>
            <a:ext cx="5029200" cy="1325563"/>
          </a:xfrm>
        </p:spPr>
        <p:txBody>
          <a:bodyPr>
            <a:normAutofit/>
          </a:bodyPr>
          <a:lstStyle>
            <a:lvl1pPr algn="ctr">
              <a:defRPr sz="4000">
                <a:solidFill>
                  <a:schemeClr val="bg1"/>
                </a:solidFill>
              </a:defRPr>
            </a:lvl1pPr>
          </a:lstStyle>
          <a:p>
            <a:r>
              <a:rPr lang="en-US" dirty="0"/>
              <a:t>Click to edit </a:t>
            </a:r>
            <a:br>
              <a:rPr lang="en-US" dirty="0"/>
            </a:br>
            <a:r>
              <a:rPr lang="en-US" dirty="0"/>
              <a:t>Master title style</a:t>
            </a:r>
          </a:p>
        </p:txBody>
      </p:sp>
      <p:sp>
        <p:nvSpPr>
          <p:cNvPr id="29" name="Content Placeholder 12"/>
          <p:cNvSpPr>
            <a:spLocks noGrp="1"/>
          </p:cNvSpPr>
          <p:nvPr>
            <p:ph sz="quarter" idx="12"/>
          </p:nvPr>
        </p:nvSpPr>
        <p:spPr>
          <a:xfrm>
            <a:off x="6286976" y="1246187"/>
            <a:ext cx="5477778" cy="4365625"/>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2"/>
          <p:cNvSpPr>
            <a:spLocks noGrp="1"/>
          </p:cNvSpPr>
          <p:nvPr>
            <p:ph type="sldNum" sz="quarter" idx="10"/>
          </p:nvPr>
        </p:nvSpPr>
        <p:spPr>
          <a:xfrm>
            <a:off x="11433048" y="6272025"/>
            <a:ext cx="402265" cy="365125"/>
          </a:xfrm>
          <a:prstGeom prst="rect">
            <a:avLst/>
          </a:prstGeom>
        </p:spPr>
        <p:txBody>
          <a:bodyPr/>
          <a:lstStyle>
            <a:lvl1pPr algn="ctr">
              <a:defRPr>
                <a:solidFill>
                  <a:schemeClr val="tx2">
                    <a:lumMod val="75000"/>
                  </a:schemeClr>
                </a:solidFill>
              </a:defRPr>
            </a:lvl1pPr>
          </a:lstStyle>
          <a:p>
            <a:fld id="{E2D22126-C885-1841-8E87-F3C6BD72513D}" type="slidenum">
              <a:rPr lang="en-US" smtClean="0"/>
              <a:pPr/>
              <a:t>‹#›</a:t>
            </a:fld>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95882" y="6272025"/>
            <a:ext cx="1522206" cy="365760"/>
          </a:xfrm>
          <a:prstGeom prst="rect">
            <a:avLst/>
          </a:prstGeom>
        </p:spPr>
      </p:pic>
      <p:cxnSp>
        <p:nvCxnSpPr>
          <p:cNvPr id="13" name="Straight Connector 12"/>
          <p:cNvCxnSpPr/>
          <p:nvPr userDrawn="1"/>
        </p:nvCxnSpPr>
        <p:spPr>
          <a:xfrm>
            <a:off x="11335938" y="6272025"/>
            <a:ext cx="0" cy="3651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er Slide – Water">
    <p:spTree>
      <p:nvGrpSpPr>
        <p:cNvPr id="1" name=""/>
        <p:cNvGrpSpPr/>
        <p:nvPr/>
      </p:nvGrpSpPr>
      <p:grpSpPr>
        <a:xfrm>
          <a:off x="0" y="0"/>
          <a:ext cx="0" cy="0"/>
          <a:chOff x="0" y="0"/>
          <a:chExt cx="0" cy="0"/>
        </a:xfrm>
      </p:grpSpPr>
      <p:sp>
        <p:nvSpPr>
          <p:cNvPr id="9" name="Freeform 8"/>
          <p:cNvSpPr/>
          <p:nvPr userDrawn="1"/>
        </p:nvSpPr>
        <p:spPr>
          <a:xfrm rot="5400000" flipH="1">
            <a:off x="7094236" y="1745950"/>
            <a:ext cx="3757137" cy="6200647"/>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18872" y="118872"/>
            <a:ext cx="8113853" cy="4178461"/>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228600" y="228600"/>
            <a:ext cx="11734800" cy="5486400"/>
          </a:xfrm>
          <a:prstGeom prst="rect">
            <a:avLst/>
          </a:prstGeom>
        </p:spPr>
      </p:pic>
      <p:sp>
        <p:nvSpPr>
          <p:cNvPr id="4" name="Title Placeholder 1"/>
          <p:cNvSpPr>
            <a:spLocks noGrp="1"/>
          </p:cNvSpPr>
          <p:nvPr>
            <p:ph type="title"/>
          </p:nvPr>
        </p:nvSpPr>
        <p:spPr>
          <a:xfrm>
            <a:off x="0" y="5715000"/>
            <a:ext cx="9399181" cy="1143000"/>
          </a:xfrm>
          <a:prstGeom prst="rect">
            <a:avLst/>
          </a:prstGeom>
        </p:spPr>
        <p:txBody>
          <a:bodyPr vert="horz" lIns="457200" tIns="45720" rIns="91440" bIns="45720" rtlCol="0" anchor="ctr">
            <a:normAutofit/>
          </a:bodyPr>
          <a:lstStyle>
            <a:lvl1pPr algn="l">
              <a:defRPr>
                <a:solidFill>
                  <a:schemeClr val="tx2">
                    <a:lumMod val="75000"/>
                  </a:schemeClr>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6031" y="6057900"/>
            <a:ext cx="1902759" cy="4572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od Breaker – Water">
    <p:spTree>
      <p:nvGrpSpPr>
        <p:cNvPr id="1" name=""/>
        <p:cNvGrpSpPr/>
        <p:nvPr/>
      </p:nvGrpSpPr>
      <p:grpSpPr>
        <a:xfrm>
          <a:off x="0" y="0"/>
          <a:ext cx="0" cy="0"/>
          <a:chOff x="0" y="0"/>
          <a:chExt cx="0" cy="0"/>
        </a:xfrm>
      </p:grpSpPr>
      <p:pic>
        <p:nvPicPr>
          <p:cNvPr id="5" name="Picture 4"/>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14400" y="685800"/>
            <a:ext cx="2926080" cy="3443248"/>
          </a:xfrm>
          <a:prstGeom prst="rect">
            <a:avLst/>
          </a:prstGeom>
          <a:effectLst>
            <a:outerShdw blurRad="127000" dist="12700" dir="5400000" algn="ctr" rotWithShape="0">
              <a:schemeClr val="bg2">
                <a:lumMod val="50000"/>
                <a:alpha val="30000"/>
              </a:scheme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Water">
    <p:spTree>
      <p:nvGrpSpPr>
        <p:cNvPr id="1" name=""/>
        <p:cNvGrpSpPr/>
        <p:nvPr/>
      </p:nvGrpSpPr>
      <p:grpSpPr>
        <a:xfrm>
          <a:off x="0" y="0"/>
          <a:ext cx="0" cy="0"/>
          <a:chOff x="0" y="0"/>
          <a:chExt cx="0" cy="0"/>
        </a:xfrm>
      </p:grpSpPr>
      <p:sp>
        <p:nvSpPr>
          <p:cNvPr id="8" name="Freeform 7"/>
          <p:cNvSpPr/>
          <p:nvPr userDrawn="1"/>
        </p:nvSpPr>
        <p:spPr>
          <a:xfrm rot="16200000" flipH="1" flipV="1">
            <a:off x="5475190" y="-1976505"/>
            <a:ext cx="4502555" cy="8693319"/>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 name="connsiteX0" fmla="*/ 8113852 w 8113853"/>
              <a:gd name="connsiteY0" fmla="*/ 97168 h 4178461"/>
              <a:gd name="connsiteX1" fmla="*/ 8113853 w 8113853"/>
              <a:gd name="connsiteY1" fmla="*/ 0 h 4178461"/>
              <a:gd name="connsiteX2" fmla="*/ 0 w 8113853"/>
              <a:gd name="connsiteY2" fmla="*/ 0 h 4178461"/>
              <a:gd name="connsiteX3" fmla="*/ 0 w 8113853"/>
              <a:gd name="connsiteY3" fmla="*/ 4178461 h 4178461"/>
              <a:gd name="connsiteX0" fmla="*/ 8113852 w 8113853"/>
              <a:gd name="connsiteY0" fmla="*/ 97168 h 4178461"/>
              <a:gd name="connsiteX1" fmla="*/ 8113853 w 8113853"/>
              <a:gd name="connsiteY1" fmla="*/ 0 h 4178461"/>
              <a:gd name="connsiteX2" fmla="*/ 0 w 8113853"/>
              <a:gd name="connsiteY2" fmla="*/ 0 h 4178461"/>
              <a:gd name="connsiteX3" fmla="*/ 4097 w 8113853"/>
              <a:gd name="connsiteY3" fmla="*/ 4128189 h 4178461"/>
              <a:gd name="connsiteX4" fmla="*/ 0 w 8113853"/>
              <a:gd name="connsiteY4" fmla="*/ 4178461 h 417846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614772 w 8113853"/>
              <a:gd name="connsiteY4" fmla="*/ 4128671 h 412867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614772 w 8113853"/>
              <a:gd name="connsiteY4" fmla="*/ 4128671 h 412867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2011984 w 8113853"/>
              <a:gd name="connsiteY4" fmla="*/ 4128671 h 4128671"/>
              <a:gd name="connsiteX0" fmla="*/ 8113852 w 8113853"/>
              <a:gd name="connsiteY0" fmla="*/ 97168 h 4128189"/>
              <a:gd name="connsiteX1" fmla="*/ 8113853 w 8113853"/>
              <a:gd name="connsiteY1" fmla="*/ 0 h 4128189"/>
              <a:gd name="connsiteX2" fmla="*/ 0 w 8113853"/>
              <a:gd name="connsiteY2" fmla="*/ 0 h 4128189"/>
              <a:gd name="connsiteX3" fmla="*/ 4097 w 8113853"/>
              <a:gd name="connsiteY3" fmla="*/ 4128189 h 4128189"/>
            </a:gdLst>
            <a:ahLst/>
            <a:cxnLst>
              <a:cxn ang="0">
                <a:pos x="connsiteX0" y="connsiteY0"/>
              </a:cxn>
              <a:cxn ang="0">
                <a:pos x="connsiteX1" y="connsiteY1"/>
              </a:cxn>
              <a:cxn ang="0">
                <a:pos x="connsiteX2" y="connsiteY2"/>
              </a:cxn>
              <a:cxn ang="0">
                <a:pos x="connsiteX3" y="connsiteY3"/>
              </a:cxn>
            </a:cxnLst>
            <a:rect l="l" t="t" r="r" b="b"/>
            <a:pathLst>
              <a:path w="8113853" h="4128189">
                <a:moveTo>
                  <a:pt x="8113852" y="97168"/>
                </a:moveTo>
                <a:cubicBezTo>
                  <a:pt x="8113852" y="64779"/>
                  <a:pt x="8113853" y="32389"/>
                  <a:pt x="8113853" y="0"/>
                </a:cubicBezTo>
                <a:lnTo>
                  <a:pt x="0" y="0"/>
                </a:lnTo>
                <a:cubicBezTo>
                  <a:pt x="1366" y="1376063"/>
                  <a:pt x="2731" y="2752126"/>
                  <a:pt x="4097" y="4128189"/>
                </a:cubicBez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329927" y="228600"/>
            <a:ext cx="640080" cy="6629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p:cNvSpPr>
            <a:spLocks noGrp="1"/>
          </p:cNvSpPr>
          <p:nvPr>
            <p:ph type="sldNum" sz="quarter" idx="10"/>
          </p:nvPr>
        </p:nvSpPr>
        <p:spPr>
          <a:xfrm>
            <a:off x="11448834" y="6272025"/>
            <a:ext cx="402265" cy="365125"/>
          </a:xfrm>
          <a:prstGeom prst="rect">
            <a:avLst/>
          </a:prstGeom>
        </p:spPr>
        <p:txBody>
          <a:bodyPr/>
          <a:lstStyle>
            <a:lvl1pPr algn="ctr">
              <a:defRPr>
                <a:solidFill>
                  <a:schemeClr val="bg1"/>
                </a:solidFill>
              </a:defRPr>
            </a:lvl1pPr>
          </a:lstStyle>
          <a:p>
            <a:fld id="{E2D22126-C885-1841-8E87-F3C6BD72513D}" type="slidenum">
              <a:rPr lang="en-US" smtClean="0"/>
              <a:pPr/>
              <a:t>‹#›</a:t>
            </a:fld>
            <a:endParaRPr lang="en-US" dirty="0"/>
          </a:p>
        </p:txBody>
      </p:sp>
      <p:sp>
        <p:nvSpPr>
          <p:cNvPr id="12" name="Text Placeholder 9"/>
          <p:cNvSpPr>
            <a:spLocks noGrp="1"/>
          </p:cNvSpPr>
          <p:nvPr>
            <p:ph type="body" sz="quarter" idx="11"/>
          </p:nvPr>
        </p:nvSpPr>
        <p:spPr>
          <a:xfrm>
            <a:off x="483965" y="1839913"/>
            <a:ext cx="10689336" cy="4368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95882" y="6272025"/>
            <a:ext cx="1522206" cy="365760"/>
          </a:xfrm>
          <a:prstGeom prst="rect">
            <a:avLst/>
          </a:prstGeom>
        </p:spPr>
      </p:pic>
      <p:sp>
        <p:nvSpPr>
          <p:cNvPr id="19" name="Title 1"/>
          <p:cNvSpPr>
            <a:spLocks noGrp="1"/>
          </p:cNvSpPr>
          <p:nvPr>
            <p:ph type="title"/>
          </p:nvPr>
        </p:nvSpPr>
        <p:spPr>
          <a:xfrm>
            <a:off x="483965" y="365125"/>
            <a:ext cx="10689336" cy="1325563"/>
          </a:xfrm>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149531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Slide – Water">
    <p:spTree>
      <p:nvGrpSpPr>
        <p:cNvPr id="1" name=""/>
        <p:cNvGrpSpPr/>
        <p:nvPr/>
      </p:nvGrpSpPr>
      <p:grpSpPr>
        <a:xfrm>
          <a:off x="0" y="0"/>
          <a:ext cx="0" cy="0"/>
          <a:chOff x="0" y="0"/>
          <a:chExt cx="0" cy="0"/>
        </a:xfrm>
      </p:grpSpPr>
      <p:sp>
        <p:nvSpPr>
          <p:cNvPr id="19" name="Freeform 18"/>
          <p:cNvSpPr/>
          <p:nvPr userDrawn="1"/>
        </p:nvSpPr>
        <p:spPr>
          <a:xfrm rot="16200000" flipH="1">
            <a:off x="492530" y="-257276"/>
            <a:ext cx="3926321" cy="4671531"/>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rot="10800000">
            <a:off x="2229133" y="3778250"/>
            <a:ext cx="3757137" cy="2961512"/>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28600" y="225743"/>
            <a:ext cx="5641848" cy="640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hasCustomPrompt="1"/>
          </p:nvPr>
        </p:nvSpPr>
        <p:spPr>
          <a:xfrm>
            <a:off x="536452" y="457200"/>
            <a:ext cx="5029200" cy="1325563"/>
          </a:xfrm>
        </p:spPr>
        <p:txBody>
          <a:bodyPr>
            <a:normAutofit/>
          </a:bodyPr>
          <a:lstStyle>
            <a:lvl1pPr algn="ctr">
              <a:defRPr sz="4000">
                <a:solidFill>
                  <a:schemeClr val="bg1"/>
                </a:solidFill>
              </a:defRPr>
            </a:lvl1pPr>
          </a:lstStyle>
          <a:p>
            <a:r>
              <a:rPr lang="en-US" dirty="0"/>
              <a:t>Click to edit </a:t>
            </a:r>
            <a:br>
              <a:rPr lang="en-US" dirty="0"/>
            </a:br>
            <a:r>
              <a:rPr lang="en-US" dirty="0"/>
              <a:t>Master title style</a:t>
            </a:r>
          </a:p>
        </p:txBody>
      </p:sp>
      <p:sp>
        <p:nvSpPr>
          <p:cNvPr id="15" name="Text Placeholder 9"/>
          <p:cNvSpPr>
            <a:spLocks noGrp="1"/>
          </p:cNvSpPr>
          <p:nvPr>
            <p:ph type="body" sz="quarter" idx="11"/>
          </p:nvPr>
        </p:nvSpPr>
        <p:spPr>
          <a:xfrm>
            <a:off x="540517" y="2055813"/>
            <a:ext cx="5029200" cy="44547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2"/>
          <p:cNvSpPr>
            <a:spLocks noGrp="1"/>
          </p:cNvSpPr>
          <p:nvPr>
            <p:ph sz="quarter" idx="12"/>
          </p:nvPr>
        </p:nvSpPr>
        <p:spPr>
          <a:xfrm>
            <a:off x="6286976" y="1246187"/>
            <a:ext cx="5477778" cy="4365625"/>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2"/>
          <p:cNvSpPr>
            <a:spLocks noGrp="1"/>
          </p:cNvSpPr>
          <p:nvPr>
            <p:ph type="sldNum" sz="quarter" idx="10"/>
          </p:nvPr>
        </p:nvSpPr>
        <p:spPr>
          <a:xfrm>
            <a:off x="11433048" y="6272025"/>
            <a:ext cx="402265" cy="365125"/>
          </a:xfrm>
          <a:prstGeom prst="rect">
            <a:avLst/>
          </a:prstGeom>
        </p:spPr>
        <p:txBody>
          <a:bodyPr/>
          <a:lstStyle>
            <a:lvl1pPr algn="ctr">
              <a:defRPr>
                <a:solidFill>
                  <a:schemeClr val="tx2">
                    <a:lumMod val="75000"/>
                  </a:schemeClr>
                </a:solidFill>
              </a:defRPr>
            </a:lvl1pPr>
          </a:lstStyle>
          <a:p>
            <a:fld id="{E2D22126-C885-1841-8E87-F3C6BD72513D}" type="slidenum">
              <a:rPr lang="en-US" smtClean="0"/>
              <a:pPr/>
              <a:t>‹#›</a:t>
            </a:fld>
            <a:endParaRPr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95882" y="6272025"/>
            <a:ext cx="1522206" cy="365760"/>
          </a:xfrm>
          <a:prstGeom prst="rect">
            <a:avLst/>
          </a:prstGeom>
        </p:spPr>
      </p:pic>
      <p:cxnSp>
        <p:nvCxnSpPr>
          <p:cNvPr id="18" name="Straight Connector 17"/>
          <p:cNvCxnSpPr/>
          <p:nvPr userDrawn="1"/>
        </p:nvCxnSpPr>
        <p:spPr>
          <a:xfrm>
            <a:off x="11335938" y="6272025"/>
            <a:ext cx="0" cy="3651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Slide – Energy">
    <p:spTree>
      <p:nvGrpSpPr>
        <p:cNvPr id="1" name=""/>
        <p:cNvGrpSpPr/>
        <p:nvPr/>
      </p:nvGrpSpPr>
      <p:grpSpPr>
        <a:xfrm>
          <a:off x="0" y="0"/>
          <a:ext cx="0" cy="0"/>
          <a:chOff x="0" y="0"/>
          <a:chExt cx="0" cy="0"/>
        </a:xfrm>
      </p:grpSpPr>
      <p:sp>
        <p:nvSpPr>
          <p:cNvPr id="11" name="Freeform 10"/>
          <p:cNvSpPr/>
          <p:nvPr userDrawn="1"/>
        </p:nvSpPr>
        <p:spPr>
          <a:xfrm rot="5400000" flipH="1">
            <a:off x="7094236" y="1745950"/>
            <a:ext cx="3757137" cy="6200647"/>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userDrawn="1"/>
        </p:nvSpPr>
        <p:spPr>
          <a:xfrm>
            <a:off x="118872" y="118872"/>
            <a:ext cx="8113853" cy="4178461"/>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p:cNvSpPr>
            <a:spLocks noGrp="1"/>
          </p:cNvSpPr>
          <p:nvPr>
            <p:ph type="title"/>
          </p:nvPr>
        </p:nvSpPr>
        <p:spPr>
          <a:xfrm>
            <a:off x="0" y="5715000"/>
            <a:ext cx="9399181" cy="1143000"/>
          </a:xfrm>
          <a:prstGeom prst="rect">
            <a:avLst/>
          </a:prstGeom>
        </p:spPr>
        <p:txBody>
          <a:bodyPr vert="horz" lIns="457200" tIns="45720" rIns="91440" bIns="45720" rtlCol="0" anchor="ctr">
            <a:normAutofit/>
          </a:bodyPr>
          <a:lstStyle>
            <a:lvl1pPr algn="l">
              <a:defRPr>
                <a:solidFill>
                  <a:schemeClr val="tx2">
                    <a:lumMod val="75000"/>
                  </a:schemeClr>
                </a:solidFill>
              </a:defRPr>
            </a:lvl1pPr>
          </a:lstStyle>
          <a:p>
            <a:r>
              <a:rPr lang="en-US" dirty="0"/>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6031" y="6057900"/>
            <a:ext cx="1902759" cy="457200"/>
          </a:xfrm>
          <a:prstGeom prst="rect">
            <a:avLst/>
          </a:prstGeom>
        </p:spPr>
      </p:pic>
      <p:pic>
        <p:nvPicPr>
          <p:cNvPr id="14" name="Picture 13"/>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233680" y="228600"/>
            <a:ext cx="11724640" cy="5486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13" name="Picture 12"/>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1524000" y="822960"/>
            <a:ext cx="9144000" cy="2387600"/>
          </a:xfrm>
          <a:effectLst>
            <a:outerShdw blurRad="127000" dist="12700" dir="5400000" algn="ctr" rotWithShape="0">
              <a:schemeClr val="bg2">
                <a:lumMod val="50000"/>
                <a:alpha val="30000"/>
              </a:schemeClr>
            </a:outerShdw>
          </a:effectLst>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57600"/>
            <a:ext cx="9144000" cy="1220258"/>
          </a:xfrm>
          <a:effectLst>
            <a:outerShdw blurRad="127000" dist="12700" dir="5400000" algn="ctr" rotWithShape="0">
              <a:schemeClr val="bg2">
                <a:lumMod val="50000"/>
                <a:alpha val="30000"/>
              </a:schemeClr>
            </a:outerShdw>
          </a:effectLst>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1" y="5715000"/>
            <a:ext cx="12192001"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4343" y="6012180"/>
            <a:ext cx="2283314" cy="548640"/>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od Breaker – Energy">
    <p:spTree>
      <p:nvGrpSpPr>
        <p:cNvPr id="1" name=""/>
        <p:cNvGrpSpPr/>
        <p:nvPr/>
      </p:nvGrpSpPr>
      <p:grpSpPr>
        <a:xfrm>
          <a:off x="0" y="0"/>
          <a:ext cx="0" cy="0"/>
          <a:chOff x="0" y="0"/>
          <a:chExt cx="0" cy="0"/>
        </a:xfrm>
      </p:grpSpPr>
      <p:pic>
        <p:nvPicPr>
          <p:cNvPr id="5" name="Picture 4"/>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2600"/>
            <a:ext cx="12192000" cy="6858000"/>
          </a:xfrm>
          <a:prstGeom prst="rect">
            <a:avLst/>
          </a:prstGeom>
        </p:spPr>
      </p:pic>
      <p:pic>
        <p:nvPicPr>
          <p:cNvPr id="7" name="Picture 6"/>
          <p:cNvPicPr>
            <a:picLocks noChangeAspect="1"/>
          </p:cNvPicPr>
          <p:nvPr userDrawn="1"/>
        </p:nvPicPr>
        <p:blipFill>
          <a:blip r:embed="rId3">
            <a:alphaModFix/>
            <a:extLst>
              <a:ext uri="{28A0092B-C50C-407E-A947-70E740481C1C}">
                <a14:useLocalDpi xmlns:a14="http://schemas.microsoft.com/office/drawing/2010/main"/>
              </a:ext>
            </a:extLst>
          </a:blip>
          <a:stretch>
            <a:fillRect/>
          </a:stretch>
        </p:blipFill>
        <p:spPr>
          <a:xfrm>
            <a:off x="914400" y="685800"/>
            <a:ext cx="2926080" cy="2745800"/>
          </a:xfrm>
          <a:prstGeom prst="rect">
            <a:avLst/>
          </a:prstGeom>
          <a:effectLst>
            <a:outerShdw blurRad="127000" dist="12700" dir="5400000" algn="ctr" rotWithShape="0">
              <a:schemeClr val="bg2">
                <a:lumMod val="50000"/>
                <a:alpha val="50000"/>
              </a:schemeClr>
            </a:outerShdw>
          </a:effec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Energy">
    <p:spTree>
      <p:nvGrpSpPr>
        <p:cNvPr id="1" name=""/>
        <p:cNvGrpSpPr/>
        <p:nvPr/>
      </p:nvGrpSpPr>
      <p:grpSpPr>
        <a:xfrm>
          <a:off x="0" y="0"/>
          <a:ext cx="0" cy="0"/>
          <a:chOff x="0" y="0"/>
          <a:chExt cx="0" cy="0"/>
        </a:xfrm>
      </p:grpSpPr>
      <p:sp>
        <p:nvSpPr>
          <p:cNvPr id="8" name="Freeform 7"/>
          <p:cNvSpPr/>
          <p:nvPr userDrawn="1"/>
        </p:nvSpPr>
        <p:spPr>
          <a:xfrm rot="16200000" flipH="1" flipV="1">
            <a:off x="5475190" y="-1976505"/>
            <a:ext cx="4502555" cy="8693319"/>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 name="connsiteX0" fmla="*/ 8113852 w 8113853"/>
              <a:gd name="connsiteY0" fmla="*/ 97168 h 4178461"/>
              <a:gd name="connsiteX1" fmla="*/ 8113853 w 8113853"/>
              <a:gd name="connsiteY1" fmla="*/ 0 h 4178461"/>
              <a:gd name="connsiteX2" fmla="*/ 0 w 8113853"/>
              <a:gd name="connsiteY2" fmla="*/ 0 h 4178461"/>
              <a:gd name="connsiteX3" fmla="*/ 0 w 8113853"/>
              <a:gd name="connsiteY3" fmla="*/ 4178461 h 4178461"/>
              <a:gd name="connsiteX0" fmla="*/ 8113852 w 8113853"/>
              <a:gd name="connsiteY0" fmla="*/ 97168 h 4178461"/>
              <a:gd name="connsiteX1" fmla="*/ 8113853 w 8113853"/>
              <a:gd name="connsiteY1" fmla="*/ 0 h 4178461"/>
              <a:gd name="connsiteX2" fmla="*/ 0 w 8113853"/>
              <a:gd name="connsiteY2" fmla="*/ 0 h 4178461"/>
              <a:gd name="connsiteX3" fmla="*/ 4097 w 8113853"/>
              <a:gd name="connsiteY3" fmla="*/ 4128189 h 4178461"/>
              <a:gd name="connsiteX4" fmla="*/ 0 w 8113853"/>
              <a:gd name="connsiteY4" fmla="*/ 4178461 h 417846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614772 w 8113853"/>
              <a:gd name="connsiteY4" fmla="*/ 4128671 h 412867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614772 w 8113853"/>
              <a:gd name="connsiteY4" fmla="*/ 4128671 h 412867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2011984 w 8113853"/>
              <a:gd name="connsiteY4" fmla="*/ 4128671 h 4128671"/>
              <a:gd name="connsiteX0" fmla="*/ 8113852 w 8113853"/>
              <a:gd name="connsiteY0" fmla="*/ 97168 h 4128189"/>
              <a:gd name="connsiteX1" fmla="*/ 8113853 w 8113853"/>
              <a:gd name="connsiteY1" fmla="*/ 0 h 4128189"/>
              <a:gd name="connsiteX2" fmla="*/ 0 w 8113853"/>
              <a:gd name="connsiteY2" fmla="*/ 0 h 4128189"/>
              <a:gd name="connsiteX3" fmla="*/ 4097 w 8113853"/>
              <a:gd name="connsiteY3" fmla="*/ 4128189 h 4128189"/>
            </a:gdLst>
            <a:ahLst/>
            <a:cxnLst>
              <a:cxn ang="0">
                <a:pos x="connsiteX0" y="connsiteY0"/>
              </a:cxn>
              <a:cxn ang="0">
                <a:pos x="connsiteX1" y="connsiteY1"/>
              </a:cxn>
              <a:cxn ang="0">
                <a:pos x="connsiteX2" y="connsiteY2"/>
              </a:cxn>
              <a:cxn ang="0">
                <a:pos x="connsiteX3" y="connsiteY3"/>
              </a:cxn>
            </a:cxnLst>
            <a:rect l="l" t="t" r="r" b="b"/>
            <a:pathLst>
              <a:path w="8113853" h="4128189">
                <a:moveTo>
                  <a:pt x="8113852" y="97168"/>
                </a:moveTo>
                <a:cubicBezTo>
                  <a:pt x="8113852" y="64779"/>
                  <a:pt x="8113853" y="32389"/>
                  <a:pt x="8113853" y="0"/>
                </a:cubicBezTo>
                <a:lnTo>
                  <a:pt x="0" y="0"/>
                </a:lnTo>
                <a:cubicBezTo>
                  <a:pt x="1366" y="1376063"/>
                  <a:pt x="2731" y="2752126"/>
                  <a:pt x="4097" y="4128189"/>
                </a:cubicBez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329927" y="228600"/>
            <a:ext cx="640080" cy="6629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p:cNvSpPr>
            <a:spLocks noGrp="1"/>
          </p:cNvSpPr>
          <p:nvPr>
            <p:ph type="sldNum" sz="quarter" idx="10"/>
          </p:nvPr>
        </p:nvSpPr>
        <p:spPr>
          <a:xfrm>
            <a:off x="11448834" y="6272025"/>
            <a:ext cx="402265" cy="365125"/>
          </a:xfrm>
          <a:prstGeom prst="rect">
            <a:avLst/>
          </a:prstGeom>
        </p:spPr>
        <p:txBody>
          <a:bodyPr/>
          <a:lstStyle>
            <a:lvl1pPr algn="ctr">
              <a:defRPr>
                <a:solidFill>
                  <a:schemeClr val="bg1"/>
                </a:solidFill>
              </a:defRPr>
            </a:lvl1pPr>
          </a:lstStyle>
          <a:p>
            <a:fld id="{E2D22126-C885-1841-8E87-F3C6BD72513D}" type="slidenum">
              <a:rPr lang="en-US" smtClean="0"/>
              <a:pPr/>
              <a:t>‹#›</a:t>
            </a:fld>
            <a:endParaRPr lang="en-US" dirty="0"/>
          </a:p>
        </p:txBody>
      </p:sp>
      <p:sp>
        <p:nvSpPr>
          <p:cNvPr id="13" name="Text Placeholder 9"/>
          <p:cNvSpPr>
            <a:spLocks noGrp="1"/>
          </p:cNvSpPr>
          <p:nvPr>
            <p:ph type="body" sz="quarter" idx="11"/>
          </p:nvPr>
        </p:nvSpPr>
        <p:spPr>
          <a:xfrm>
            <a:off x="483965" y="1839913"/>
            <a:ext cx="10689336" cy="4368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95882" y="6272025"/>
            <a:ext cx="1522206" cy="365760"/>
          </a:xfrm>
          <a:prstGeom prst="rect">
            <a:avLst/>
          </a:prstGeom>
        </p:spPr>
      </p:pic>
      <p:sp>
        <p:nvSpPr>
          <p:cNvPr id="18" name="Title 1"/>
          <p:cNvSpPr>
            <a:spLocks noGrp="1"/>
          </p:cNvSpPr>
          <p:nvPr>
            <p:ph type="title"/>
          </p:nvPr>
        </p:nvSpPr>
        <p:spPr>
          <a:xfrm>
            <a:off x="483965" y="365125"/>
            <a:ext cx="10689336" cy="1325563"/>
          </a:xfrm>
        </p:spPr>
        <p:txBody>
          <a:bodyPr>
            <a:normAutofit/>
          </a:bodyPr>
          <a:lstStyle>
            <a:lvl1pPr>
              <a:defRPr sz="4000"/>
            </a:lvl1pPr>
          </a:lstStyle>
          <a:p>
            <a:r>
              <a:rPr lang="en-US" dirty="0"/>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Content Slide – Energy">
    <p:spTree>
      <p:nvGrpSpPr>
        <p:cNvPr id="1" name=""/>
        <p:cNvGrpSpPr/>
        <p:nvPr/>
      </p:nvGrpSpPr>
      <p:grpSpPr>
        <a:xfrm>
          <a:off x="0" y="0"/>
          <a:ext cx="0" cy="0"/>
          <a:chOff x="0" y="0"/>
          <a:chExt cx="0" cy="0"/>
        </a:xfrm>
      </p:grpSpPr>
      <p:sp>
        <p:nvSpPr>
          <p:cNvPr id="21" name="Freeform 20"/>
          <p:cNvSpPr/>
          <p:nvPr userDrawn="1"/>
        </p:nvSpPr>
        <p:spPr>
          <a:xfrm rot="16200000" flipH="1">
            <a:off x="492530" y="-257276"/>
            <a:ext cx="3926321" cy="4671531"/>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a:xfrm rot="10800000">
            <a:off x="2229133" y="3778250"/>
            <a:ext cx="3757137" cy="2961512"/>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28600" y="225743"/>
            <a:ext cx="5641848" cy="6403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9"/>
          <p:cNvSpPr>
            <a:spLocks noGrp="1"/>
          </p:cNvSpPr>
          <p:nvPr>
            <p:ph type="body" sz="quarter" idx="11"/>
          </p:nvPr>
        </p:nvSpPr>
        <p:spPr>
          <a:xfrm>
            <a:off x="540517" y="2055813"/>
            <a:ext cx="5029200" cy="44547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title" hasCustomPrompt="1"/>
          </p:nvPr>
        </p:nvSpPr>
        <p:spPr>
          <a:xfrm>
            <a:off x="536452" y="457200"/>
            <a:ext cx="5029200" cy="1325563"/>
          </a:xfrm>
        </p:spPr>
        <p:txBody>
          <a:bodyPr>
            <a:normAutofit/>
          </a:bodyPr>
          <a:lstStyle>
            <a:lvl1pPr algn="ctr">
              <a:defRPr sz="4000">
                <a:solidFill>
                  <a:schemeClr val="bg1"/>
                </a:solidFill>
              </a:defRPr>
            </a:lvl1pPr>
          </a:lstStyle>
          <a:p>
            <a:r>
              <a:rPr lang="en-US" dirty="0"/>
              <a:t>Click to edit </a:t>
            </a:r>
            <a:br>
              <a:rPr lang="en-US" dirty="0"/>
            </a:br>
            <a:r>
              <a:rPr lang="en-US" dirty="0"/>
              <a:t>Master title style</a:t>
            </a:r>
          </a:p>
        </p:txBody>
      </p:sp>
      <p:sp>
        <p:nvSpPr>
          <p:cNvPr id="20" name="Content Placeholder 12"/>
          <p:cNvSpPr>
            <a:spLocks noGrp="1"/>
          </p:cNvSpPr>
          <p:nvPr>
            <p:ph sz="quarter" idx="12"/>
          </p:nvPr>
        </p:nvSpPr>
        <p:spPr>
          <a:xfrm>
            <a:off x="6286976" y="1246187"/>
            <a:ext cx="5477778" cy="4365625"/>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2"/>
          <p:cNvSpPr>
            <a:spLocks noGrp="1"/>
          </p:cNvSpPr>
          <p:nvPr>
            <p:ph type="sldNum" sz="quarter" idx="10"/>
          </p:nvPr>
        </p:nvSpPr>
        <p:spPr>
          <a:xfrm>
            <a:off x="11433048" y="6272025"/>
            <a:ext cx="402265" cy="365125"/>
          </a:xfrm>
          <a:prstGeom prst="rect">
            <a:avLst/>
          </a:prstGeom>
        </p:spPr>
        <p:txBody>
          <a:bodyPr/>
          <a:lstStyle>
            <a:lvl1pPr algn="ctr">
              <a:defRPr>
                <a:solidFill>
                  <a:schemeClr val="tx2">
                    <a:lumMod val="75000"/>
                  </a:schemeClr>
                </a:solidFill>
              </a:defRPr>
            </a:lvl1pPr>
          </a:lstStyle>
          <a:p>
            <a:fld id="{E2D22126-C885-1841-8E87-F3C6BD72513D}" type="slidenum">
              <a:rPr lang="en-US" smtClean="0"/>
              <a:pPr/>
              <a:t>‹#›</a:t>
            </a:fld>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95882" y="6272025"/>
            <a:ext cx="1522206" cy="365760"/>
          </a:xfrm>
          <a:prstGeom prst="rect">
            <a:avLst/>
          </a:prstGeom>
        </p:spPr>
      </p:pic>
      <p:cxnSp>
        <p:nvCxnSpPr>
          <p:cNvPr id="17" name="Straight Connector 16"/>
          <p:cNvCxnSpPr/>
          <p:nvPr userDrawn="1"/>
        </p:nvCxnSpPr>
        <p:spPr>
          <a:xfrm>
            <a:off x="11335938" y="6272025"/>
            <a:ext cx="0" cy="3651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Slide – Soil">
    <p:spTree>
      <p:nvGrpSpPr>
        <p:cNvPr id="1" name=""/>
        <p:cNvGrpSpPr/>
        <p:nvPr/>
      </p:nvGrpSpPr>
      <p:grpSpPr>
        <a:xfrm>
          <a:off x="0" y="0"/>
          <a:ext cx="0" cy="0"/>
          <a:chOff x="0" y="0"/>
          <a:chExt cx="0" cy="0"/>
        </a:xfrm>
      </p:grpSpPr>
      <p:sp>
        <p:nvSpPr>
          <p:cNvPr id="12" name="Freeform 11"/>
          <p:cNvSpPr/>
          <p:nvPr userDrawn="1"/>
        </p:nvSpPr>
        <p:spPr>
          <a:xfrm rot="5400000" flipH="1">
            <a:off x="7094236" y="1745950"/>
            <a:ext cx="3757137" cy="6200647"/>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a:off x="118872" y="118872"/>
            <a:ext cx="8113853" cy="4178461"/>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0" y="5715000"/>
            <a:ext cx="9399181" cy="1143000"/>
          </a:xfrm>
          <a:prstGeom prst="rect">
            <a:avLst/>
          </a:prstGeom>
        </p:spPr>
        <p:txBody>
          <a:bodyPr vert="horz" lIns="457200" tIns="45720" rIns="91440" bIns="45720" rtlCol="0" anchor="ctr">
            <a:normAutofit/>
          </a:bodyPr>
          <a:lstStyle>
            <a:lvl1pPr algn="l">
              <a:defRPr>
                <a:solidFill>
                  <a:schemeClr val="tx2">
                    <a:lumMod val="75000"/>
                  </a:schemeClr>
                </a:solidFill>
              </a:defRPr>
            </a:lvl1pPr>
          </a:lstStyle>
          <a:p>
            <a:r>
              <a:rPr lang="en-US" dirty="0"/>
              <a:t>CLICK TO EDIT MASTER 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6031" y="6057900"/>
            <a:ext cx="1902759" cy="457200"/>
          </a:xfrm>
          <a:prstGeom prst="rect">
            <a:avLst/>
          </a:prstGeom>
        </p:spPr>
      </p:pic>
      <p:pic>
        <p:nvPicPr>
          <p:cNvPr id="16" name="Picture 15"/>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233680" y="228599"/>
            <a:ext cx="11724640" cy="5486401"/>
          </a:xfrm>
          <a:prstGeom prst="rect">
            <a:avLst/>
          </a:prstGeom>
        </p:spPr>
      </p:pic>
    </p:spTree>
    <p:extLst>
      <p:ext uri="{BB962C8B-B14F-4D97-AF65-F5344CB8AC3E}">
        <p14:creationId xmlns:p14="http://schemas.microsoft.com/office/powerpoint/2010/main" val="1929856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od Breaker – Soil">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14400" y="3909365"/>
            <a:ext cx="2926080" cy="2262835"/>
          </a:xfrm>
          <a:prstGeom prst="rect">
            <a:avLst/>
          </a:prstGeom>
          <a:effectLst>
            <a:outerShdw blurRad="127000" dist="12700" dir="5400000" algn="ctr" rotWithShape="0">
              <a:schemeClr val="bg2">
                <a:lumMod val="50000"/>
                <a:alpha val="25000"/>
              </a:schemeClr>
            </a:outerShdw>
          </a:effectLst>
        </p:spPr>
      </p:pic>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Soil">
    <p:spTree>
      <p:nvGrpSpPr>
        <p:cNvPr id="1" name=""/>
        <p:cNvGrpSpPr/>
        <p:nvPr/>
      </p:nvGrpSpPr>
      <p:grpSpPr>
        <a:xfrm>
          <a:off x="0" y="0"/>
          <a:ext cx="0" cy="0"/>
          <a:chOff x="0" y="0"/>
          <a:chExt cx="0" cy="0"/>
        </a:xfrm>
      </p:grpSpPr>
      <p:sp>
        <p:nvSpPr>
          <p:cNvPr id="8" name="Freeform 7"/>
          <p:cNvSpPr/>
          <p:nvPr userDrawn="1"/>
        </p:nvSpPr>
        <p:spPr>
          <a:xfrm rot="16200000" flipH="1" flipV="1">
            <a:off x="5475190" y="-1976505"/>
            <a:ext cx="4502555" cy="8693319"/>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 name="connsiteX0" fmla="*/ 8113852 w 8113853"/>
              <a:gd name="connsiteY0" fmla="*/ 97168 h 4178461"/>
              <a:gd name="connsiteX1" fmla="*/ 8113853 w 8113853"/>
              <a:gd name="connsiteY1" fmla="*/ 0 h 4178461"/>
              <a:gd name="connsiteX2" fmla="*/ 0 w 8113853"/>
              <a:gd name="connsiteY2" fmla="*/ 0 h 4178461"/>
              <a:gd name="connsiteX3" fmla="*/ 0 w 8113853"/>
              <a:gd name="connsiteY3" fmla="*/ 4178461 h 4178461"/>
              <a:gd name="connsiteX0" fmla="*/ 8113852 w 8113853"/>
              <a:gd name="connsiteY0" fmla="*/ 97168 h 4178461"/>
              <a:gd name="connsiteX1" fmla="*/ 8113853 w 8113853"/>
              <a:gd name="connsiteY1" fmla="*/ 0 h 4178461"/>
              <a:gd name="connsiteX2" fmla="*/ 0 w 8113853"/>
              <a:gd name="connsiteY2" fmla="*/ 0 h 4178461"/>
              <a:gd name="connsiteX3" fmla="*/ 4097 w 8113853"/>
              <a:gd name="connsiteY3" fmla="*/ 4128189 h 4178461"/>
              <a:gd name="connsiteX4" fmla="*/ 0 w 8113853"/>
              <a:gd name="connsiteY4" fmla="*/ 4178461 h 417846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614772 w 8113853"/>
              <a:gd name="connsiteY4" fmla="*/ 4128671 h 412867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614772 w 8113853"/>
              <a:gd name="connsiteY4" fmla="*/ 4128671 h 412867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2011984 w 8113853"/>
              <a:gd name="connsiteY4" fmla="*/ 4128671 h 4128671"/>
              <a:gd name="connsiteX0" fmla="*/ 8113852 w 8113853"/>
              <a:gd name="connsiteY0" fmla="*/ 97168 h 4128189"/>
              <a:gd name="connsiteX1" fmla="*/ 8113853 w 8113853"/>
              <a:gd name="connsiteY1" fmla="*/ 0 h 4128189"/>
              <a:gd name="connsiteX2" fmla="*/ 0 w 8113853"/>
              <a:gd name="connsiteY2" fmla="*/ 0 h 4128189"/>
              <a:gd name="connsiteX3" fmla="*/ 4097 w 8113853"/>
              <a:gd name="connsiteY3" fmla="*/ 4128189 h 4128189"/>
            </a:gdLst>
            <a:ahLst/>
            <a:cxnLst>
              <a:cxn ang="0">
                <a:pos x="connsiteX0" y="connsiteY0"/>
              </a:cxn>
              <a:cxn ang="0">
                <a:pos x="connsiteX1" y="connsiteY1"/>
              </a:cxn>
              <a:cxn ang="0">
                <a:pos x="connsiteX2" y="connsiteY2"/>
              </a:cxn>
              <a:cxn ang="0">
                <a:pos x="connsiteX3" y="connsiteY3"/>
              </a:cxn>
            </a:cxnLst>
            <a:rect l="l" t="t" r="r" b="b"/>
            <a:pathLst>
              <a:path w="8113853" h="4128189">
                <a:moveTo>
                  <a:pt x="8113852" y="97168"/>
                </a:moveTo>
                <a:cubicBezTo>
                  <a:pt x="8113852" y="64779"/>
                  <a:pt x="8113853" y="32389"/>
                  <a:pt x="8113853" y="0"/>
                </a:cubicBezTo>
                <a:lnTo>
                  <a:pt x="0" y="0"/>
                </a:lnTo>
                <a:cubicBezTo>
                  <a:pt x="1366" y="1376063"/>
                  <a:pt x="2731" y="2752126"/>
                  <a:pt x="4097" y="4128189"/>
                </a:cubicBez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329927" y="228600"/>
            <a:ext cx="640080" cy="6629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p:cNvSpPr>
            <a:spLocks noGrp="1"/>
          </p:cNvSpPr>
          <p:nvPr>
            <p:ph type="sldNum" sz="quarter" idx="10"/>
          </p:nvPr>
        </p:nvSpPr>
        <p:spPr>
          <a:xfrm>
            <a:off x="11448834" y="6272025"/>
            <a:ext cx="402265" cy="365125"/>
          </a:xfrm>
          <a:prstGeom prst="rect">
            <a:avLst/>
          </a:prstGeom>
        </p:spPr>
        <p:txBody>
          <a:bodyPr/>
          <a:lstStyle>
            <a:lvl1pPr algn="ctr">
              <a:defRPr>
                <a:solidFill>
                  <a:schemeClr val="bg1"/>
                </a:solidFill>
              </a:defRPr>
            </a:lvl1pPr>
          </a:lstStyle>
          <a:p>
            <a:fld id="{E2D22126-C885-1841-8E87-F3C6BD72513D}" type="slidenum">
              <a:rPr lang="en-US" smtClean="0"/>
              <a:pPr/>
              <a:t>‹#›</a:t>
            </a:fld>
            <a:endParaRPr lang="en-US" dirty="0"/>
          </a:p>
        </p:txBody>
      </p:sp>
      <p:sp>
        <p:nvSpPr>
          <p:cNvPr id="12" name="Text Placeholder 9"/>
          <p:cNvSpPr>
            <a:spLocks noGrp="1"/>
          </p:cNvSpPr>
          <p:nvPr>
            <p:ph type="body" sz="quarter" idx="11"/>
          </p:nvPr>
        </p:nvSpPr>
        <p:spPr>
          <a:xfrm>
            <a:off x="483965" y="1839913"/>
            <a:ext cx="10689336" cy="4368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95882" y="6272025"/>
            <a:ext cx="1522206" cy="365760"/>
          </a:xfrm>
          <a:prstGeom prst="rect">
            <a:avLst/>
          </a:prstGeom>
        </p:spPr>
      </p:pic>
      <p:sp>
        <p:nvSpPr>
          <p:cNvPr id="18" name="Title 1"/>
          <p:cNvSpPr>
            <a:spLocks noGrp="1"/>
          </p:cNvSpPr>
          <p:nvPr>
            <p:ph type="title"/>
          </p:nvPr>
        </p:nvSpPr>
        <p:spPr>
          <a:xfrm>
            <a:off x="483965" y="365125"/>
            <a:ext cx="10689336" cy="1325563"/>
          </a:xfrm>
        </p:spPr>
        <p:txBody>
          <a:bodyPr>
            <a:normAutofit/>
          </a:bodyPr>
          <a:lstStyle>
            <a:lvl1pPr>
              <a:defRPr sz="4000"/>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lit Content Slide – Soil">
    <p:spTree>
      <p:nvGrpSpPr>
        <p:cNvPr id="1" name=""/>
        <p:cNvGrpSpPr/>
        <p:nvPr/>
      </p:nvGrpSpPr>
      <p:grpSpPr>
        <a:xfrm>
          <a:off x="0" y="0"/>
          <a:ext cx="0" cy="0"/>
          <a:chOff x="0" y="0"/>
          <a:chExt cx="0" cy="0"/>
        </a:xfrm>
      </p:grpSpPr>
      <p:sp>
        <p:nvSpPr>
          <p:cNvPr id="21" name="Freeform 20"/>
          <p:cNvSpPr/>
          <p:nvPr userDrawn="1"/>
        </p:nvSpPr>
        <p:spPr>
          <a:xfrm rot="16200000" flipH="1">
            <a:off x="492530" y="-257276"/>
            <a:ext cx="3926321" cy="4671531"/>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a:xfrm rot="10800000">
            <a:off x="2229133" y="3778250"/>
            <a:ext cx="3757137" cy="2961512"/>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28600" y="225743"/>
            <a:ext cx="5641848" cy="64036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9"/>
          <p:cNvSpPr>
            <a:spLocks noGrp="1"/>
          </p:cNvSpPr>
          <p:nvPr>
            <p:ph type="body" sz="quarter" idx="11"/>
          </p:nvPr>
        </p:nvSpPr>
        <p:spPr>
          <a:xfrm>
            <a:off x="540517" y="2055813"/>
            <a:ext cx="5029200" cy="44547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title" hasCustomPrompt="1"/>
          </p:nvPr>
        </p:nvSpPr>
        <p:spPr>
          <a:xfrm>
            <a:off x="536452" y="457200"/>
            <a:ext cx="5029200" cy="1325563"/>
          </a:xfrm>
        </p:spPr>
        <p:txBody>
          <a:bodyPr>
            <a:normAutofit/>
          </a:bodyPr>
          <a:lstStyle>
            <a:lvl1pPr algn="ctr">
              <a:defRPr sz="4000">
                <a:solidFill>
                  <a:schemeClr val="bg1"/>
                </a:solidFill>
              </a:defRPr>
            </a:lvl1pPr>
          </a:lstStyle>
          <a:p>
            <a:r>
              <a:rPr lang="en-US" dirty="0"/>
              <a:t>Click to edit </a:t>
            </a:r>
            <a:br>
              <a:rPr lang="en-US" dirty="0"/>
            </a:br>
            <a:r>
              <a:rPr lang="en-US" dirty="0"/>
              <a:t>Master title style</a:t>
            </a:r>
          </a:p>
        </p:txBody>
      </p:sp>
      <p:sp>
        <p:nvSpPr>
          <p:cNvPr id="20" name="Content Placeholder 12"/>
          <p:cNvSpPr>
            <a:spLocks noGrp="1"/>
          </p:cNvSpPr>
          <p:nvPr>
            <p:ph sz="quarter" idx="12"/>
          </p:nvPr>
        </p:nvSpPr>
        <p:spPr>
          <a:xfrm>
            <a:off x="6286976" y="1246187"/>
            <a:ext cx="5477778" cy="4365625"/>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2"/>
          <p:cNvSpPr>
            <a:spLocks noGrp="1"/>
          </p:cNvSpPr>
          <p:nvPr>
            <p:ph type="sldNum" sz="quarter" idx="10"/>
          </p:nvPr>
        </p:nvSpPr>
        <p:spPr>
          <a:xfrm>
            <a:off x="11433048" y="6272025"/>
            <a:ext cx="402265" cy="365125"/>
          </a:xfrm>
          <a:prstGeom prst="rect">
            <a:avLst/>
          </a:prstGeom>
        </p:spPr>
        <p:txBody>
          <a:bodyPr/>
          <a:lstStyle>
            <a:lvl1pPr algn="ctr">
              <a:defRPr>
                <a:solidFill>
                  <a:schemeClr val="tx2">
                    <a:lumMod val="75000"/>
                  </a:schemeClr>
                </a:solidFill>
              </a:defRPr>
            </a:lvl1pPr>
          </a:lstStyle>
          <a:p>
            <a:fld id="{E2D22126-C885-1841-8E87-F3C6BD72513D}" type="slidenum">
              <a:rPr lang="en-US" smtClean="0"/>
              <a:pPr/>
              <a:t>‹#›</a:t>
            </a:fld>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95882" y="6272025"/>
            <a:ext cx="1522206" cy="365760"/>
          </a:xfrm>
          <a:prstGeom prst="rect">
            <a:avLst/>
          </a:prstGeom>
        </p:spPr>
      </p:pic>
      <p:cxnSp>
        <p:nvCxnSpPr>
          <p:cNvPr id="17" name="Straight Connector 16"/>
          <p:cNvCxnSpPr/>
          <p:nvPr userDrawn="1"/>
        </p:nvCxnSpPr>
        <p:spPr>
          <a:xfrm>
            <a:off x="11335938" y="6272025"/>
            <a:ext cx="0" cy="3651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er Slide – Modern Ag">
    <p:spTree>
      <p:nvGrpSpPr>
        <p:cNvPr id="1" name=""/>
        <p:cNvGrpSpPr/>
        <p:nvPr/>
      </p:nvGrpSpPr>
      <p:grpSpPr>
        <a:xfrm>
          <a:off x="0" y="0"/>
          <a:ext cx="0" cy="0"/>
          <a:chOff x="0" y="0"/>
          <a:chExt cx="0" cy="0"/>
        </a:xfrm>
      </p:grpSpPr>
      <p:sp>
        <p:nvSpPr>
          <p:cNvPr id="9" name="Freeform 8"/>
          <p:cNvSpPr/>
          <p:nvPr userDrawn="1"/>
        </p:nvSpPr>
        <p:spPr>
          <a:xfrm rot="5400000" flipH="1">
            <a:off x="7094236" y="1745950"/>
            <a:ext cx="3757137" cy="6200647"/>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18872" y="118872"/>
            <a:ext cx="8113853" cy="4178461"/>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p:cNvSpPr>
            <a:spLocks noGrp="1"/>
          </p:cNvSpPr>
          <p:nvPr>
            <p:ph type="title"/>
          </p:nvPr>
        </p:nvSpPr>
        <p:spPr>
          <a:xfrm>
            <a:off x="0" y="5715000"/>
            <a:ext cx="9399181" cy="1143000"/>
          </a:xfrm>
          <a:prstGeom prst="rect">
            <a:avLst/>
          </a:prstGeom>
        </p:spPr>
        <p:txBody>
          <a:bodyPr vert="horz" lIns="457200" tIns="45720" rIns="91440" bIns="45720" rtlCol="0" anchor="ctr">
            <a:normAutofit/>
          </a:bodyPr>
          <a:lstStyle>
            <a:lvl1pPr algn="l">
              <a:defRPr>
                <a:solidFill>
                  <a:schemeClr val="tx2">
                    <a:lumMod val="75000"/>
                  </a:schemeClr>
                </a:solidFill>
              </a:defRPr>
            </a:lvl1pPr>
          </a:lstStyle>
          <a:p>
            <a:r>
              <a:rPr lang="en-US" dirty="0"/>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6031" y="6057900"/>
            <a:ext cx="1902759" cy="457200"/>
          </a:xfrm>
          <a:prstGeom prst="rect">
            <a:avLst/>
          </a:prstGeom>
        </p:spPr>
      </p:pic>
      <p:pic>
        <p:nvPicPr>
          <p:cNvPr id="7" name="Picture 6"/>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bright="-5000" contrast="-20000"/>
                    </a14:imgEffect>
                  </a14:imgLayer>
                </a14:imgProps>
              </a:ext>
              <a:ext uri="{28A0092B-C50C-407E-A947-70E740481C1C}">
                <a14:useLocalDpi xmlns:a14="http://schemas.microsoft.com/office/drawing/2010/main"/>
              </a:ext>
            </a:extLst>
          </a:blip>
          <a:srcRect/>
          <a:stretch/>
        </p:blipFill>
        <p:spPr>
          <a:xfrm>
            <a:off x="228600" y="205740"/>
            <a:ext cx="11734800" cy="550926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od Breaker – Modern A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5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87352" y="685800"/>
            <a:ext cx="2926080" cy="3304090"/>
          </a:xfrm>
          <a:prstGeom prst="rect">
            <a:avLst/>
          </a:prstGeom>
          <a:effectLst>
            <a:outerShdw blurRad="127000" dist="12700" dir="5400000" algn="ctr" rotWithShape="0">
              <a:schemeClr val="bg2">
                <a:lumMod val="50000"/>
                <a:alpha val="25000"/>
              </a:schemeClr>
            </a:outerShdw>
          </a:effec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Modern Ag">
    <p:spTree>
      <p:nvGrpSpPr>
        <p:cNvPr id="1" name=""/>
        <p:cNvGrpSpPr/>
        <p:nvPr/>
      </p:nvGrpSpPr>
      <p:grpSpPr>
        <a:xfrm>
          <a:off x="0" y="0"/>
          <a:ext cx="0" cy="0"/>
          <a:chOff x="0" y="0"/>
          <a:chExt cx="0" cy="0"/>
        </a:xfrm>
      </p:grpSpPr>
      <p:sp>
        <p:nvSpPr>
          <p:cNvPr id="8" name="Freeform 7"/>
          <p:cNvSpPr/>
          <p:nvPr userDrawn="1"/>
        </p:nvSpPr>
        <p:spPr>
          <a:xfrm rot="16200000" flipH="1" flipV="1">
            <a:off x="5475190" y="-1976505"/>
            <a:ext cx="4502555" cy="8693319"/>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 name="connsiteX0" fmla="*/ 8113852 w 8113853"/>
              <a:gd name="connsiteY0" fmla="*/ 97168 h 4178461"/>
              <a:gd name="connsiteX1" fmla="*/ 8113853 w 8113853"/>
              <a:gd name="connsiteY1" fmla="*/ 0 h 4178461"/>
              <a:gd name="connsiteX2" fmla="*/ 0 w 8113853"/>
              <a:gd name="connsiteY2" fmla="*/ 0 h 4178461"/>
              <a:gd name="connsiteX3" fmla="*/ 0 w 8113853"/>
              <a:gd name="connsiteY3" fmla="*/ 4178461 h 4178461"/>
              <a:gd name="connsiteX0" fmla="*/ 8113852 w 8113853"/>
              <a:gd name="connsiteY0" fmla="*/ 97168 h 4178461"/>
              <a:gd name="connsiteX1" fmla="*/ 8113853 w 8113853"/>
              <a:gd name="connsiteY1" fmla="*/ 0 h 4178461"/>
              <a:gd name="connsiteX2" fmla="*/ 0 w 8113853"/>
              <a:gd name="connsiteY2" fmla="*/ 0 h 4178461"/>
              <a:gd name="connsiteX3" fmla="*/ 4097 w 8113853"/>
              <a:gd name="connsiteY3" fmla="*/ 4128189 h 4178461"/>
              <a:gd name="connsiteX4" fmla="*/ 0 w 8113853"/>
              <a:gd name="connsiteY4" fmla="*/ 4178461 h 417846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614772 w 8113853"/>
              <a:gd name="connsiteY4" fmla="*/ 4128671 h 412867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614772 w 8113853"/>
              <a:gd name="connsiteY4" fmla="*/ 4128671 h 412867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2011984 w 8113853"/>
              <a:gd name="connsiteY4" fmla="*/ 4128671 h 4128671"/>
              <a:gd name="connsiteX0" fmla="*/ 8113852 w 8113853"/>
              <a:gd name="connsiteY0" fmla="*/ 97168 h 4128189"/>
              <a:gd name="connsiteX1" fmla="*/ 8113853 w 8113853"/>
              <a:gd name="connsiteY1" fmla="*/ 0 h 4128189"/>
              <a:gd name="connsiteX2" fmla="*/ 0 w 8113853"/>
              <a:gd name="connsiteY2" fmla="*/ 0 h 4128189"/>
              <a:gd name="connsiteX3" fmla="*/ 4097 w 8113853"/>
              <a:gd name="connsiteY3" fmla="*/ 4128189 h 4128189"/>
            </a:gdLst>
            <a:ahLst/>
            <a:cxnLst>
              <a:cxn ang="0">
                <a:pos x="connsiteX0" y="connsiteY0"/>
              </a:cxn>
              <a:cxn ang="0">
                <a:pos x="connsiteX1" y="connsiteY1"/>
              </a:cxn>
              <a:cxn ang="0">
                <a:pos x="connsiteX2" y="connsiteY2"/>
              </a:cxn>
              <a:cxn ang="0">
                <a:pos x="connsiteX3" y="connsiteY3"/>
              </a:cxn>
            </a:cxnLst>
            <a:rect l="l" t="t" r="r" b="b"/>
            <a:pathLst>
              <a:path w="8113853" h="4128189">
                <a:moveTo>
                  <a:pt x="8113852" y="97168"/>
                </a:moveTo>
                <a:cubicBezTo>
                  <a:pt x="8113852" y="64779"/>
                  <a:pt x="8113853" y="32389"/>
                  <a:pt x="8113853" y="0"/>
                </a:cubicBezTo>
                <a:lnTo>
                  <a:pt x="0" y="0"/>
                </a:lnTo>
                <a:cubicBezTo>
                  <a:pt x="1366" y="1376063"/>
                  <a:pt x="2731" y="2752126"/>
                  <a:pt x="4097" y="4128189"/>
                </a:cubicBez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329927" y="228600"/>
            <a:ext cx="640080" cy="6629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p:cNvSpPr>
            <a:spLocks noGrp="1"/>
          </p:cNvSpPr>
          <p:nvPr>
            <p:ph type="sldNum" sz="quarter" idx="10"/>
          </p:nvPr>
        </p:nvSpPr>
        <p:spPr>
          <a:xfrm>
            <a:off x="11448834" y="6272025"/>
            <a:ext cx="402265" cy="365125"/>
          </a:xfrm>
          <a:prstGeom prst="rect">
            <a:avLst/>
          </a:prstGeom>
        </p:spPr>
        <p:txBody>
          <a:bodyPr/>
          <a:lstStyle>
            <a:lvl1pPr algn="ctr">
              <a:defRPr>
                <a:solidFill>
                  <a:schemeClr val="bg1"/>
                </a:solidFill>
              </a:defRPr>
            </a:lvl1pPr>
          </a:lstStyle>
          <a:p>
            <a:fld id="{E2D22126-C885-1841-8E87-F3C6BD72513D}" type="slidenum">
              <a:rPr lang="en-US" smtClean="0"/>
              <a:pPr/>
              <a:t>‹#›</a:t>
            </a:fld>
            <a:endParaRPr lang="en-US" dirty="0"/>
          </a:p>
        </p:txBody>
      </p:sp>
      <p:sp>
        <p:nvSpPr>
          <p:cNvPr id="13" name="Text Placeholder 9"/>
          <p:cNvSpPr>
            <a:spLocks noGrp="1"/>
          </p:cNvSpPr>
          <p:nvPr>
            <p:ph type="body" sz="quarter" idx="11"/>
          </p:nvPr>
        </p:nvSpPr>
        <p:spPr>
          <a:xfrm>
            <a:off x="483965" y="1839913"/>
            <a:ext cx="10689336" cy="4368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95882" y="6272025"/>
            <a:ext cx="1522206" cy="365760"/>
          </a:xfrm>
          <a:prstGeom prst="rect">
            <a:avLst/>
          </a:prstGeom>
        </p:spPr>
      </p:pic>
      <p:sp>
        <p:nvSpPr>
          <p:cNvPr id="18" name="Title 1"/>
          <p:cNvSpPr>
            <a:spLocks noGrp="1"/>
          </p:cNvSpPr>
          <p:nvPr>
            <p:ph type="title"/>
          </p:nvPr>
        </p:nvSpPr>
        <p:spPr>
          <a:xfrm>
            <a:off x="483965" y="365125"/>
            <a:ext cx="10689336" cy="1325563"/>
          </a:xfrm>
        </p:spPr>
        <p:txBody>
          <a:bodyPr>
            <a:normAutofit/>
          </a:bodyPr>
          <a:lstStyle>
            <a:lvl1pPr>
              <a:defRPr sz="4000"/>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1524000" y="822960"/>
            <a:ext cx="9144000" cy="2387600"/>
          </a:xfrm>
          <a:effectLst>
            <a:outerShdw blurRad="127000" dist="12700" dir="5400000" algn="ctr" rotWithShape="0">
              <a:schemeClr val="bg2">
                <a:lumMod val="50000"/>
                <a:alpha val="30000"/>
              </a:schemeClr>
            </a:outerShdw>
          </a:effectLst>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57600"/>
            <a:ext cx="9144000" cy="1220258"/>
          </a:xfrm>
          <a:effectLst>
            <a:outerShdw blurRad="127000" dist="12700" dir="5400000" algn="ctr" rotWithShape="0">
              <a:schemeClr val="bg2">
                <a:lumMod val="50000"/>
                <a:alpha val="30000"/>
              </a:schemeClr>
            </a:outerShdw>
          </a:effectLst>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1" y="5715000"/>
            <a:ext cx="12192001"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4343" y="6012180"/>
            <a:ext cx="2283314" cy="548640"/>
          </a:xfrm>
          <a:prstGeom prst="rect">
            <a:avLst/>
          </a:prstGeom>
        </p:spPr>
      </p:pic>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lit Content Slide – Modern Ag">
    <p:spTree>
      <p:nvGrpSpPr>
        <p:cNvPr id="1" name=""/>
        <p:cNvGrpSpPr/>
        <p:nvPr/>
      </p:nvGrpSpPr>
      <p:grpSpPr>
        <a:xfrm>
          <a:off x="0" y="0"/>
          <a:ext cx="0" cy="0"/>
          <a:chOff x="0" y="0"/>
          <a:chExt cx="0" cy="0"/>
        </a:xfrm>
      </p:grpSpPr>
      <p:sp>
        <p:nvSpPr>
          <p:cNvPr id="21" name="Freeform 20"/>
          <p:cNvSpPr/>
          <p:nvPr userDrawn="1"/>
        </p:nvSpPr>
        <p:spPr>
          <a:xfrm rot="16200000" flipH="1">
            <a:off x="492530" y="-257276"/>
            <a:ext cx="3926321" cy="4671531"/>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a:xfrm rot="10800000">
            <a:off x="2229133" y="3778250"/>
            <a:ext cx="3757137" cy="2961512"/>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28600" y="225743"/>
            <a:ext cx="5641848" cy="64036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9"/>
          <p:cNvSpPr>
            <a:spLocks noGrp="1"/>
          </p:cNvSpPr>
          <p:nvPr>
            <p:ph type="body" sz="quarter" idx="11"/>
          </p:nvPr>
        </p:nvSpPr>
        <p:spPr>
          <a:xfrm>
            <a:off x="540517" y="2055813"/>
            <a:ext cx="5029200" cy="44547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title" hasCustomPrompt="1"/>
          </p:nvPr>
        </p:nvSpPr>
        <p:spPr>
          <a:xfrm>
            <a:off x="536452" y="457200"/>
            <a:ext cx="5029200" cy="1325563"/>
          </a:xfrm>
        </p:spPr>
        <p:txBody>
          <a:bodyPr>
            <a:normAutofit/>
          </a:bodyPr>
          <a:lstStyle>
            <a:lvl1pPr algn="ctr">
              <a:defRPr sz="4000">
                <a:solidFill>
                  <a:schemeClr val="bg1"/>
                </a:solidFill>
              </a:defRPr>
            </a:lvl1pPr>
          </a:lstStyle>
          <a:p>
            <a:r>
              <a:rPr lang="en-US" dirty="0"/>
              <a:t>Click to edit </a:t>
            </a:r>
            <a:br>
              <a:rPr lang="en-US" dirty="0"/>
            </a:br>
            <a:r>
              <a:rPr lang="en-US" dirty="0"/>
              <a:t>Master title style</a:t>
            </a:r>
          </a:p>
        </p:txBody>
      </p:sp>
      <p:sp>
        <p:nvSpPr>
          <p:cNvPr id="20" name="Content Placeholder 12"/>
          <p:cNvSpPr>
            <a:spLocks noGrp="1"/>
          </p:cNvSpPr>
          <p:nvPr>
            <p:ph sz="quarter" idx="12"/>
          </p:nvPr>
        </p:nvSpPr>
        <p:spPr>
          <a:xfrm>
            <a:off x="6286976" y="1246187"/>
            <a:ext cx="5477778" cy="4365625"/>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p:cNvSpPr>
            <a:spLocks noGrp="1"/>
          </p:cNvSpPr>
          <p:nvPr>
            <p:ph type="sldNum" sz="quarter" idx="10"/>
          </p:nvPr>
        </p:nvSpPr>
        <p:spPr>
          <a:xfrm>
            <a:off x="11433048" y="6272025"/>
            <a:ext cx="402265" cy="365125"/>
          </a:xfrm>
          <a:prstGeom prst="rect">
            <a:avLst/>
          </a:prstGeom>
        </p:spPr>
        <p:txBody>
          <a:bodyPr/>
          <a:lstStyle>
            <a:lvl1pPr algn="ctr">
              <a:defRPr>
                <a:solidFill>
                  <a:schemeClr val="tx2">
                    <a:lumMod val="75000"/>
                  </a:schemeClr>
                </a:solidFill>
              </a:defRPr>
            </a:lvl1pPr>
          </a:lstStyle>
          <a:p>
            <a:fld id="{E2D22126-C885-1841-8E87-F3C6BD72513D}" type="slidenum">
              <a:rPr lang="en-US" smtClean="0"/>
              <a:pPr/>
              <a:t>‹#›</a:t>
            </a:fld>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95882" y="6272025"/>
            <a:ext cx="1522206" cy="365760"/>
          </a:xfrm>
          <a:prstGeom prst="rect">
            <a:avLst/>
          </a:prstGeom>
        </p:spPr>
      </p:pic>
      <p:cxnSp>
        <p:nvCxnSpPr>
          <p:cNvPr id="24" name="Straight Connector 23"/>
          <p:cNvCxnSpPr/>
          <p:nvPr userDrawn="1"/>
        </p:nvCxnSpPr>
        <p:spPr>
          <a:xfrm>
            <a:off x="11335938" y="6272025"/>
            <a:ext cx="0" cy="3651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p:cNvSpPr>
            <a:spLocks noGrp="1"/>
          </p:cNvSpPr>
          <p:nvPr>
            <p:ph type="ctrTitle" hasCustomPrompt="1"/>
          </p:nvPr>
        </p:nvSpPr>
        <p:spPr>
          <a:xfrm>
            <a:off x="1524000" y="1719072"/>
            <a:ext cx="9144000" cy="2387600"/>
          </a:xfrm>
        </p:spPr>
        <p:txBody>
          <a:bodyPr anchor="b"/>
          <a:lstStyle>
            <a:lvl1pPr algn="ctr">
              <a:defRPr sz="6000">
                <a:solidFill>
                  <a:schemeClr val="bg1"/>
                </a:solidFill>
              </a:defRPr>
            </a:lvl1pPr>
          </a:lstStyle>
          <a:p>
            <a:r>
              <a:rPr lang="en-US" dirty="0"/>
              <a:t>Closing slide title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1657" y="6012180"/>
            <a:ext cx="2286000" cy="565442"/>
          </a:xfrm>
          <a:prstGeom prst="rect">
            <a:avLst/>
          </a:prstGeom>
        </p:spPr>
      </p:pic>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719072"/>
            <a:ext cx="9144000" cy="2387600"/>
          </a:xfrm>
          <a:effectLst>
            <a:outerShdw blurRad="127000" dist="12700" dir="5400000" algn="ctr" rotWithShape="0">
              <a:schemeClr val="bg2">
                <a:lumMod val="50000"/>
                <a:alpha val="25000"/>
              </a:schemeClr>
            </a:outerShdw>
          </a:effectLst>
        </p:spPr>
        <p:txBody>
          <a:bodyPr anchor="b"/>
          <a:lstStyle>
            <a:lvl1pPr algn="ctr">
              <a:defRPr sz="6000">
                <a:solidFill>
                  <a:schemeClr val="bg1"/>
                </a:solidFill>
              </a:defRPr>
            </a:lvl1pPr>
          </a:lstStyle>
          <a:p>
            <a:r>
              <a:rPr lang="en-US" dirty="0"/>
              <a:t>Closing slide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1657" y="6012180"/>
            <a:ext cx="2286000" cy="565442"/>
          </a:xfrm>
          <a:prstGeom prst="rect">
            <a:avLst/>
          </a:prstGeom>
          <a:effectLst>
            <a:outerShdw blurRad="127000" dist="12700" dir="5400000" algn="ctr" rotWithShape="0">
              <a:schemeClr val="bg2">
                <a:lumMod val="50000"/>
                <a:alpha val="65000"/>
              </a:schemeClr>
            </a:outerShdw>
          </a:effectLst>
        </p:spPr>
      </p:pic>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719072"/>
            <a:ext cx="9144000" cy="2387600"/>
          </a:xfrm>
          <a:effectLst>
            <a:outerShdw blurRad="127000" dist="12700" dir="5400000" algn="ctr" rotWithShape="0">
              <a:schemeClr val="bg2">
                <a:lumMod val="50000"/>
                <a:alpha val="25000"/>
              </a:schemeClr>
            </a:outerShdw>
          </a:effectLst>
        </p:spPr>
        <p:txBody>
          <a:bodyPr anchor="b"/>
          <a:lstStyle>
            <a:lvl1pPr algn="ctr">
              <a:defRPr sz="6000">
                <a:solidFill>
                  <a:schemeClr val="bg1"/>
                </a:solidFill>
              </a:defRPr>
            </a:lvl1pPr>
          </a:lstStyle>
          <a:p>
            <a:r>
              <a:rPr lang="en-US" dirty="0"/>
              <a:t>Closing slide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1657" y="6012180"/>
            <a:ext cx="2286000" cy="565442"/>
          </a:xfrm>
          <a:prstGeom prst="rect">
            <a:avLst/>
          </a:prstGeom>
          <a:effectLst>
            <a:outerShdw blurRad="127000" dist="12700" dir="5400000" algn="ctr" rotWithShape="0">
              <a:schemeClr val="bg2">
                <a:lumMod val="50000"/>
                <a:alpha val="65000"/>
              </a:schemeClr>
            </a:outerShdw>
          </a:effectLst>
        </p:spPr>
      </p:pic>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p:cNvSpPr>
            <a:spLocks noGrp="1"/>
          </p:cNvSpPr>
          <p:nvPr>
            <p:ph type="ctrTitle" hasCustomPrompt="1"/>
          </p:nvPr>
        </p:nvSpPr>
        <p:spPr>
          <a:xfrm>
            <a:off x="1524000" y="1719072"/>
            <a:ext cx="9144000" cy="2387600"/>
          </a:xfrm>
          <a:effectLst>
            <a:outerShdw blurRad="127000" dist="12700" dir="5400000" algn="ctr" rotWithShape="0">
              <a:schemeClr val="bg2">
                <a:lumMod val="50000"/>
                <a:alpha val="25000"/>
              </a:schemeClr>
            </a:outerShdw>
          </a:effectLst>
        </p:spPr>
        <p:txBody>
          <a:bodyPr anchor="b"/>
          <a:lstStyle>
            <a:lvl1pPr algn="ctr">
              <a:defRPr sz="6000">
                <a:solidFill>
                  <a:schemeClr val="bg1"/>
                </a:solidFill>
              </a:defRPr>
            </a:lvl1pPr>
          </a:lstStyle>
          <a:p>
            <a:r>
              <a:rPr lang="en-US" dirty="0"/>
              <a:t>Closing slide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1657" y="6012180"/>
            <a:ext cx="2286000" cy="565442"/>
          </a:xfrm>
          <a:prstGeom prst="rect">
            <a:avLst/>
          </a:prstGeom>
          <a:effectLst>
            <a:outerShdw blurRad="127000" dist="12700" dir="5400000" algn="ctr" rotWithShape="0">
              <a:schemeClr val="bg2">
                <a:lumMod val="50000"/>
                <a:alpha val="65000"/>
              </a:schemeClr>
            </a:outerShdw>
          </a:effectLst>
        </p:spPr>
      </p:pic>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 5">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p:cNvSpPr>
            <a:spLocks noGrp="1"/>
          </p:cNvSpPr>
          <p:nvPr>
            <p:ph type="ctrTitle" hasCustomPrompt="1"/>
          </p:nvPr>
        </p:nvSpPr>
        <p:spPr>
          <a:xfrm>
            <a:off x="1524000" y="1719072"/>
            <a:ext cx="9144000" cy="2387600"/>
          </a:xfrm>
          <a:effectLst>
            <a:outerShdw blurRad="127000" dist="12700" dir="5400000" algn="ctr" rotWithShape="0">
              <a:schemeClr val="bg2">
                <a:lumMod val="50000"/>
                <a:alpha val="25000"/>
              </a:schemeClr>
            </a:outerShdw>
          </a:effectLst>
        </p:spPr>
        <p:txBody>
          <a:bodyPr anchor="b"/>
          <a:lstStyle>
            <a:lvl1pPr algn="ctr">
              <a:defRPr sz="6000">
                <a:solidFill>
                  <a:schemeClr val="bg1"/>
                </a:solidFill>
              </a:defRPr>
            </a:lvl1pPr>
          </a:lstStyle>
          <a:p>
            <a:r>
              <a:rPr lang="en-US" dirty="0"/>
              <a:t>Closing slide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1657" y="6012180"/>
            <a:ext cx="2286000" cy="565442"/>
          </a:xfrm>
          <a:prstGeom prst="rect">
            <a:avLst/>
          </a:prstGeom>
          <a:effectLst>
            <a:outerShdw blurRad="127000" dist="12700" dir="5400000" algn="ctr" rotWithShape="0">
              <a:schemeClr val="bg2">
                <a:lumMod val="50000"/>
                <a:alpha val="65000"/>
              </a:schemeClr>
            </a:outerShdw>
          </a:effectLst>
        </p:spPr>
      </p:pic>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6">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719072"/>
            <a:ext cx="9144000" cy="2387600"/>
          </a:xfrm>
          <a:effectLst>
            <a:outerShdw blurRad="127000" dist="12700" dir="5400000" algn="ctr" rotWithShape="0">
              <a:schemeClr val="bg2">
                <a:lumMod val="50000"/>
                <a:alpha val="65000"/>
              </a:schemeClr>
            </a:outerShdw>
          </a:effectLst>
        </p:spPr>
        <p:txBody>
          <a:bodyPr anchor="b"/>
          <a:lstStyle>
            <a:lvl1pPr algn="ctr">
              <a:defRPr sz="6000">
                <a:solidFill>
                  <a:schemeClr val="bg1"/>
                </a:solidFill>
              </a:defRPr>
            </a:lvl1pPr>
          </a:lstStyle>
          <a:p>
            <a:r>
              <a:rPr lang="en-US" dirty="0"/>
              <a:t>Closing slide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1657" y="6012180"/>
            <a:ext cx="2286000" cy="565442"/>
          </a:xfrm>
          <a:prstGeom prst="rect">
            <a:avLst/>
          </a:prstGeom>
          <a:effectLst>
            <a:outerShdw blurRad="127000" dist="12700" dir="5400000" algn="ctr" rotWithShape="0">
              <a:schemeClr val="bg2">
                <a:lumMod val="50000"/>
                <a:alpha val="65000"/>
              </a:schemeClr>
            </a:outerShdw>
          </a:effectLst>
        </p:spPr>
      </p:pic>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p:cNvSpPr>
            <a:spLocks noGrp="1"/>
          </p:cNvSpPr>
          <p:nvPr>
            <p:ph type="ctrTitle" hasCustomPrompt="1"/>
          </p:nvPr>
        </p:nvSpPr>
        <p:spPr>
          <a:xfrm>
            <a:off x="1524000" y="1719072"/>
            <a:ext cx="9144000" cy="2387600"/>
          </a:xfrm>
          <a:effectLst/>
        </p:spPr>
        <p:txBody>
          <a:bodyPr anchor="b"/>
          <a:lstStyle>
            <a:lvl1pPr algn="ctr">
              <a:defRPr sz="6000">
                <a:solidFill>
                  <a:schemeClr val="bg1"/>
                </a:solidFill>
              </a:defRPr>
            </a:lvl1pPr>
          </a:lstStyle>
          <a:p>
            <a:r>
              <a:rPr lang="en-US" dirty="0"/>
              <a:t>Closing slide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1657" y="6012180"/>
            <a:ext cx="2286000" cy="565442"/>
          </a:xfrm>
          <a:prstGeom prst="rect">
            <a:avLst/>
          </a:prstGeom>
          <a:effectLst>
            <a:outerShdw blurRad="127000" dist="12700" dir="5400000" algn="ctr" rotWithShape="0">
              <a:schemeClr val="bg2">
                <a:lumMod val="50000"/>
                <a:alpha val="65000"/>
              </a:schemeClr>
            </a:outerShdw>
          </a:effectLst>
        </p:spPr>
      </p:pic>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F84EAD10-2DEC-401A-B3D3-1C18B5B81114}" type="slidenum">
              <a:rPr lang="en-US" smtClean="0"/>
              <a:pPr/>
              <a:t>‹#›</a:t>
            </a:fld>
            <a:endParaRPr lang="en-US"/>
          </a:p>
        </p:txBody>
      </p:sp>
      <p:sp>
        <p:nvSpPr>
          <p:cNvPr id="5" name="Text Placeholder 4"/>
          <p:cNvSpPr>
            <a:spLocks noGrp="1"/>
          </p:cNvSpPr>
          <p:nvPr>
            <p:ph type="body" sz="quarter" idx="13"/>
          </p:nvPr>
        </p:nvSpPr>
        <p:spPr>
          <a:xfrm>
            <a:off x="635000" y="1463675"/>
            <a:ext cx="5388864" cy="44338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4"/>
          </p:nvPr>
        </p:nvSpPr>
        <p:spPr>
          <a:xfrm>
            <a:off x="6206236" y="1463675"/>
            <a:ext cx="5388864" cy="44338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9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6"/>
            <a:ext cx="2844800" cy="365125"/>
          </a:xfrm>
        </p:spPr>
        <p:txBody>
          <a:bodyPr/>
          <a:lstStyle/>
          <a:p>
            <a:endParaRPr lang="en-GB" dirty="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83650" y="6553200"/>
            <a:ext cx="3206751"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a:spLocks noGrp="1"/>
          </p:cNvSpPr>
          <p:nvPr>
            <p:ph type="sldNum" sz="quarter" idx="12"/>
          </p:nvPr>
        </p:nvSpPr>
        <p:spPr>
          <a:xfrm>
            <a:off x="-1325" y="6493626"/>
            <a:ext cx="2844800" cy="365125"/>
          </a:xfrm>
        </p:spPr>
        <p:txBody>
          <a:bodyPr/>
          <a:lstStyle>
            <a:lvl1pPr algn="l">
              <a:defRPr/>
            </a:lvl1pPr>
          </a:lstStyle>
          <a:p>
            <a:fld id="{1A8C5ED5-CE0C-4E38-9F8F-EC592FA6038F}" type="slidenum">
              <a:rPr lang="en-GB" smtClean="0"/>
              <a:pPr/>
              <a:t>‹#›</a:t>
            </a:fld>
            <a:endParaRPr lang="en-GB" dirty="0"/>
          </a:p>
        </p:txBody>
      </p:sp>
      <p:sp>
        <p:nvSpPr>
          <p:cNvPr id="3" name="Footer Placeholder 2"/>
          <p:cNvSpPr>
            <a:spLocks noGrp="1"/>
          </p:cNvSpPr>
          <p:nvPr>
            <p:ph type="ftr" sz="quarter" idx="11"/>
          </p:nvPr>
        </p:nvSpPr>
        <p:spPr>
          <a:xfrm>
            <a:off x="4165600" y="6491797"/>
            <a:ext cx="3860800" cy="365125"/>
          </a:xfrm>
        </p:spPr>
        <p:txBody>
          <a:bodyPr/>
          <a:lstStyle>
            <a:lvl1pPr>
              <a:defRPr>
                <a:solidFill>
                  <a:schemeClr val="tx1"/>
                </a:solidFill>
              </a:defRPr>
            </a:lvl1pPr>
          </a:lstStyle>
          <a:p>
            <a:r>
              <a:rPr lang="en-GB"/>
              <a:t>© SIGWATCH 2017</a:t>
            </a:r>
            <a:endParaRPr lang="en-GB" dirty="0"/>
          </a:p>
        </p:txBody>
      </p:sp>
    </p:spTree>
    <p:extLst>
      <p:ext uri="{BB962C8B-B14F-4D97-AF65-F5344CB8AC3E}">
        <p14:creationId xmlns:p14="http://schemas.microsoft.com/office/powerpoint/2010/main" val="92275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286500"/>
          </a:xfrm>
          <a:prstGeom prst="rect">
            <a:avLst/>
          </a:prstGeom>
        </p:spPr>
      </p:pic>
      <p:sp>
        <p:nvSpPr>
          <p:cNvPr id="2" name="Title 1"/>
          <p:cNvSpPr>
            <a:spLocks noGrp="1"/>
          </p:cNvSpPr>
          <p:nvPr>
            <p:ph type="ctrTitle"/>
          </p:nvPr>
        </p:nvSpPr>
        <p:spPr>
          <a:xfrm>
            <a:off x="1524000" y="822960"/>
            <a:ext cx="9144000" cy="2387600"/>
          </a:xfrm>
          <a:effectLst>
            <a:outerShdw blurRad="127000" dist="12700" dir="5400000" algn="ctr" rotWithShape="0">
              <a:schemeClr val="bg2">
                <a:lumMod val="50000"/>
                <a:alpha val="30000"/>
              </a:schemeClr>
            </a:outerShdw>
          </a:effectLst>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57600"/>
            <a:ext cx="9144000" cy="1220258"/>
          </a:xfrm>
          <a:effectLst>
            <a:outerShdw blurRad="127000" dist="12700" dir="5400000" algn="ctr" rotWithShape="0">
              <a:schemeClr val="bg2">
                <a:lumMod val="50000"/>
                <a:alpha val="30000"/>
              </a:schemeClr>
            </a:outerShdw>
          </a:effectLst>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1" y="5715000"/>
            <a:ext cx="12192001"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4343" y="6012180"/>
            <a:ext cx="2283314" cy="548640"/>
          </a:xfrm>
          <a:prstGeom prst="rect">
            <a:avLst/>
          </a:prstGeom>
        </p:spPr>
      </p:pic>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189882" y="6037789"/>
            <a:ext cx="7130425" cy="641879"/>
          </a:xfrm>
          <a:prstGeom prst="rect">
            <a:avLst/>
          </a:prstGeom>
        </p:spPr>
        <p:txBody>
          <a:bodyPr vert="horz"/>
          <a:lstStyle>
            <a:lvl1pPr>
              <a:defRPr sz="3599">
                <a:solidFill>
                  <a:srgbClr val="E86D1F"/>
                </a:solidFill>
              </a:defRPr>
            </a:lvl1pPr>
          </a:lstStyle>
          <a:p>
            <a:r>
              <a:rPr lang="en-US" dirty="0"/>
              <a:t>click to edit master title style</a:t>
            </a:r>
            <a:r>
              <a:rPr lang="en-US" dirty="0">
                <a:solidFill>
                  <a:srgbClr val="455560"/>
                </a:solidFill>
              </a:rPr>
              <a:t>.</a:t>
            </a:r>
            <a:endParaRPr lang="en-US" dirty="0"/>
          </a:p>
        </p:txBody>
      </p:sp>
      <p:sp>
        <p:nvSpPr>
          <p:cNvPr id="5" name="Text Placeholder 4"/>
          <p:cNvSpPr>
            <a:spLocks noGrp="1"/>
          </p:cNvSpPr>
          <p:nvPr>
            <p:ph type="body" sz="quarter" idx="10"/>
          </p:nvPr>
        </p:nvSpPr>
        <p:spPr>
          <a:xfrm>
            <a:off x="1295740" y="838451"/>
            <a:ext cx="9605289" cy="4879724"/>
          </a:xfrm>
          <a:prstGeom prst="rect">
            <a:avLst/>
          </a:prstGeom>
        </p:spPr>
        <p:txBody>
          <a:bodyPr vert="horz"/>
          <a:lstStyle>
            <a:lvl1pPr marL="274238" indent="-274238">
              <a:lnSpc>
                <a:spcPct val="100000"/>
              </a:lnSpc>
              <a:spcAft>
                <a:spcPts val="1600"/>
              </a:spcAft>
              <a:buClr>
                <a:srgbClr val="E86D1F"/>
              </a:buClr>
              <a:defRPr sz="1999">
                <a:solidFill>
                  <a:srgbClr val="6C6C6C"/>
                </a:solidFill>
                <a:latin typeface="+mn-lt"/>
              </a:defRPr>
            </a:lvl1pPr>
            <a:lvl2pPr marL="1051245" indent="-274238">
              <a:lnSpc>
                <a:spcPct val="100000"/>
              </a:lnSpc>
              <a:spcBef>
                <a:spcPts val="0"/>
              </a:spcBef>
              <a:spcAft>
                <a:spcPts val="1600"/>
              </a:spcAft>
              <a:buClr>
                <a:srgbClr val="E86D1F"/>
              </a:buClr>
              <a:defRPr sz="1999">
                <a:solidFill>
                  <a:srgbClr val="6C6C6C"/>
                </a:solidFill>
                <a:latin typeface="+mn-lt"/>
              </a:defRPr>
            </a:lvl2pPr>
            <a:lvl3pPr marL="2102489" indent="-274238">
              <a:lnSpc>
                <a:spcPct val="100000"/>
              </a:lnSpc>
              <a:spcBef>
                <a:spcPts val="0"/>
              </a:spcBef>
              <a:spcAft>
                <a:spcPts val="1600"/>
              </a:spcAft>
              <a:buClr>
                <a:srgbClr val="E86D1F"/>
              </a:buClr>
              <a:defRPr sz="1999">
                <a:solidFill>
                  <a:srgbClr val="6C6C6C"/>
                </a:solidFill>
                <a:latin typeface="+mn-lt"/>
              </a:defRPr>
            </a:lvl3pPr>
            <a:lvl4pPr marL="1371189" indent="0">
              <a:buClr>
                <a:srgbClr val="E86D1F"/>
              </a:buClr>
              <a:buNone/>
              <a:defRPr>
                <a:solidFill>
                  <a:srgbClr val="6C6C6C"/>
                </a:solidFill>
                <a:latin typeface="+mn-lt"/>
              </a:defRPr>
            </a:lvl4pPr>
            <a:lvl5pPr>
              <a:buClr>
                <a:srgbClr val="E86D1F"/>
              </a:buClr>
              <a:defRPr>
                <a:solidFill>
                  <a:srgbClr val="6C6C6C"/>
                </a:solidFill>
                <a:latin typeface="+mn-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39217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No Orange Bar">
    <p:spTree>
      <p:nvGrpSpPr>
        <p:cNvPr id="1" name=""/>
        <p:cNvGrpSpPr/>
        <p:nvPr/>
      </p:nvGrpSpPr>
      <p:grpSpPr>
        <a:xfrm>
          <a:off x="0" y="0"/>
          <a:ext cx="0" cy="0"/>
          <a:chOff x="0" y="0"/>
          <a:chExt cx="0" cy="0"/>
        </a:xfrm>
      </p:grpSpPr>
      <p:sp>
        <p:nvSpPr>
          <p:cNvPr id="3" name="Rectangle 2"/>
          <p:cNvSpPr/>
          <p:nvPr userDrawn="1"/>
        </p:nvSpPr>
        <p:spPr>
          <a:xfrm>
            <a:off x="630328" y="5574624"/>
            <a:ext cx="1153986" cy="12833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Tree>
    <p:extLst>
      <p:ext uri="{BB962C8B-B14F-4D97-AF65-F5344CB8AC3E}">
        <p14:creationId xmlns:p14="http://schemas.microsoft.com/office/powerpoint/2010/main" val="3049443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asic 1 - w/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
        <p:nvSpPr>
          <p:cNvPr id="7" name="Text Placeholder 2"/>
          <p:cNvSpPr>
            <a:spLocks noGrp="1"/>
          </p:cNvSpPr>
          <p:nvPr>
            <p:ph idx="1"/>
          </p:nvPr>
        </p:nvSpPr>
        <p:spPr>
          <a:xfrm>
            <a:off x="365760" y="1005840"/>
            <a:ext cx="11277600" cy="5090160"/>
          </a:xfrm>
          <a:prstGeom prst="rect">
            <a:avLst/>
          </a:prstGeom>
        </p:spPr>
        <p:txBody>
          <a:bodyPr vert="horz" wrap="square" lIns="0" tIns="0" rIns="0" bIns="0" rtlCol="0">
            <a:noAutofit/>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4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4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4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Text Placeholder 4"/>
          <p:cNvSpPr>
            <a:spLocks noGrp="1"/>
          </p:cNvSpPr>
          <p:nvPr>
            <p:ph type="body" sz="quarter" idx="11"/>
          </p:nvPr>
        </p:nvSpPr>
        <p:spPr>
          <a:xfrm>
            <a:off x="365760" y="340359"/>
            <a:ext cx="11481224" cy="365760"/>
          </a:xfrm>
          <a:prstGeom prst="rect">
            <a:avLst/>
          </a:prstGeom>
        </p:spPr>
        <p:txBody>
          <a:bodyPr lIns="0" tIns="0" rIns="0" bIns="0"/>
          <a:lstStyle>
            <a:lvl1pPr marL="0" indent="0">
              <a:lnSpc>
                <a:spcPct val="100000"/>
              </a:lnSpc>
              <a:buFont typeface="Arial" panose="020B0604020202020204" pitchFamily="34" charset="0"/>
              <a:buNone/>
              <a:defRPr sz="2200" b="1"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noProof="0"/>
              <a:t>Click to edit Master text styles</a:t>
            </a:r>
          </a:p>
        </p:txBody>
      </p:sp>
    </p:spTree>
    <p:extLst>
      <p:ext uri="{BB962C8B-B14F-4D97-AF65-F5344CB8AC3E}">
        <p14:creationId xmlns:p14="http://schemas.microsoft.com/office/powerpoint/2010/main" val="1110627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asic 2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sz="2200"/>
            </a:lvl1pPr>
          </a:lstStyle>
          <a:p>
            <a:r>
              <a:rPr lang="en-US" noProof="0"/>
              <a:t>Click to edit Master title style</a:t>
            </a:r>
            <a:endParaRPr lang="en-GB" noProof="0"/>
          </a:p>
        </p:txBody>
      </p:sp>
      <p:sp>
        <p:nvSpPr>
          <p:cNvPr id="3" name="Subtitle 2"/>
          <p:cNvSpPr>
            <a:spLocks noGrp="1"/>
          </p:cNvSpPr>
          <p:nvPr>
            <p:ph type="subTitle" idx="1"/>
          </p:nvPr>
        </p:nvSpPr>
        <p:spPr>
          <a:xfrm>
            <a:off x="365760" y="1920240"/>
            <a:ext cx="3393440" cy="4175760"/>
          </a:xfrm>
          <a:prstGeom prst="rect">
            <a:avLst/>
          </a:prstGeom>
        </p:spPr>
        <p:txBody>
          <a:bodyPr lIns="0" tIns="0" rIns="0" bIns="0">
            <a:noAutofit/>
          </a:bodyPr>
          <a:lstStyle>
            <a:lvl1pPr marL="285750" indent="-285750" algn="l">
              <a:lnSpc>
                <a:spcPct val="100000"/>
              </a:lnSpc>
              <a:buFont typeface="Arial" pitchFamily="34" charset="0"/>
              <a:buChar char="•"/>
              <a:defRPr sz="1400" b="0">
                <a:solidFill>
                  <a:srgbClr val="000000"/>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Content Placeholder 6"/>
          <p:cNvSpPr>
            <a:spLocks noGrp="1"/>
          </p:cNvSpPr>
          <p:nvPr>
            <p:ph sz="quarter" idx="14"/>
          </p:nvPr>
        </p:nvSpPr>
        <p:spPr>
          <a:xfrm>
            <a:off x="4157472" y="1920240"/>
            <a:ext cx="7518400" cy="4175760"/>
          </a:xfrm>
          <a:prstGeom prst="rect">
            <a:avLst/>
          </a:prstGeom>
        </p:spPr>
        <p:txBody>
          <a:bodyPr vert="horz" wrap="square" lIns="0" tIns="0" rIns="0" bIns="0" rtlCol="0">
            <a:noAutofit/>
          </a:bodyPr>
          <a:lstStyle>
            <a:lvl1pPr marL="342900" indent="-342900">
              <a:lnSpc>
                <a:spcPct val="100000"/>
              </a:lnSpc>
              <a:buNone/>
              <a:defRPr lang="en-GB" sz="1400" b="0">
                <a:solidFill>
                  <a:srgbClr val="000000"/>
                </a:solidFill>
                <a:effectLst/>
              </a:defRPr>
            </a:lvl1pPr>
          </a:lstStyle>
          <a:p>
            <a:pPr lvl="0"/>
            <a:r>
              <a:rPr lang="en-US" noProof="0"/>
              <a:t>Click to edit Master text styles</a:t>
            </a:r>
          </a:p>
        </p:txBody>
      </p:sp>
      <p:sp>
        <p:nvSpPr>
          <p:cNvPr id="5" name="Text Placeholder 7"/>
          <p:cNvSpPr>
            <a:spLocks noGrp="1"/>
          </p:cNvSpPr>
          <p:nvPr>
            <p:ph type="body" sz="quarter" idx="10"/>
          </p:nvPr>
        </p:nvSpPr>
        <p:spPr>
          <a:xfrm>
            <a:off x="365760" y="1005840"/>
            <a:ext cx="11297920" cy="685800"/>
          </a:xfrm>
          <a:prstGeom prst="rect">
            <a:avLst/>
          </a:prstGeom>
        </p:spPr>
        <p:txBody>
          <a:bodyPr lIns="0" tIns="0" rIns="0" bIns="0" anchor="ctr">
            <a:noAutofit/>
          </a:bodyPr>
          <a:lstStyle>
            <a:lvl1pPr marL="0" indent="0">
              <a:lnSpc>
                <a:spcPct val="100000"/>
              </a:lnSpc>
              <a:buNone/>
              <a:defRPr sz="1600" b="1"/>
            </a:lvl1pPr>
          </a:lstStyle>
          <a:p>
            <a:pPr lvl="0"/>
            <a:r>
              <a:rPr lang="en-US" noProof="0"/>
              <a:t>Click to edit Master text styles</a:t>
            </a:r>
          </a:p>
        </p:txBody>
      </p:sp>
      <p:sp>
        <p:nvSpPr>
          <p:cNvPr id="7" name="Text Placeholder 2"/>
          <p:cNvSpPr>
            <a:spLocks noGrp="1"/>
          </p:cNvSpPr>
          <p:nvPr>
            <p:ph type="body" sz="quarter" idx="15"/>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124616988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reaker">
    <p:spTree>
      <p:nvGrpSpPr>
        <p:cNvPr id="1" name=""/>
        <p:cNvGrpSpPr/>
        <p:nvPr/>
      </p:nvGrpSpPr>
      <p:grpSpPr>
        <a:xfrm>
          <a:off x="0" y="0"/>
          <a:ext cx="0" cy="0"/>
          <a:chOff x="0" y="0"/>
          <a:chExt cx="0" cy="0"/>
        </a:xfrm>
      </p:grpSpPr>
      <p:sp>
        <p:nvSpPr>
          <p:cNvPr id="63" name="Rectangle 62"/>
          <p:cNvSpPr/>
          <p:nvPr userDrawn="1"/>
        </p:nvSpPr>
        <p:spPr>
          <a:xfrm>
            <a:off x="415" y="3640668"/>
            <a:ext cx="12192000" cy="32173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Rectangle 1"/>
          <p:cNvSpPr/>
          <p:nvPr userDrawn="1"/>
        </p:nvSpPr>
        <p:spPr>
          <a:xfrm>
            <a:off x="100405" y="86061"/>
            <a:ext cx="11992019" cy="668587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lvl="0"/>
            <a:endParaRPr lang="en-US" sz="1800" dirty="0"/>
          </a:p>
        </p:txBody>
      </p:sp>
      <p:sp>
        <p:nvSpPr>
          <p:cNvPr id="35" name="Title 1"/>
          <p:cNvSpPr>
            <a:spLocks noGrp="1"/>
          </p:cNvSpPr>
          <p:nvPr>
            <p:ph type="ctrTitle"/>
          </p:nvPr>
        </p:nvSpPr>
        <p:spPr>
          <a:xfrm>
            <a:off x="2433525" y="484189"/>
            <a:ext cx="7325783" cy="2509639"/>
          </a:xfrm>
        </p:spPr>
        <p:txBody>
          <a:bodyPr anchor="b">
            <a:normAutofit/>
          </a:bodyPr>
          <a:lstStyle>
            <a:lvl1pPr algn="ctr">
              <a:lnSpc>
                <a:spcPct val="85000"/>
              </a:lnSpc>
              <a:defRPr sz="40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Text Placeholder 5"/>
          <p:cNvSpPr>
            <a:spLocks noGrp="1"/>
          </p:cNvSpPr>
          <p:nvPr>
            <p:ph type="body" sz="quarter" idx="10" hasCustomPrompt="1"/>
          </p:nvPr>
        </p:nvSpPr>
        <p:spPr>
          <a:xfrm>
            <a:off x="3385225" y="3636579"/>
            <a:ext cx="5422379" cy="697680"/>
          </a:xfrm>
          <a:prstGeom prst="rect">
            <a:avLst/>
          </a:prstGeom>
          <a:solidFill>
            <a:schemeClr val="bg1"/>
          </a:solidFill>
        </p:spPr>
        <p:txBody>
          <a:bodyPr anchor="ctr">
            <a:normAutofit/>
          </a:bodyPr>
          <a:lstStyle>
            <a:lvl1pPr marL="0" indent="0" algn="ctr">
              <a:spcBef>
                <a:spcPts val="0"/>
              </a:spcBef>
              <a:buNone/>
              <a:defRPr sz="1800" cap="all" spc="100" baseline="0">
                <a:solidFill>
                  <a:schemeClr val="tx2"/>
                </a:solidFill>
              </a:defRPr>
            </a:lvl1pPr>
          </a:lstStyle>
          <a:p>
            <a:pPr lvl="0"/>
            <a:r>
              <a:rPr lang="en-US" dirty="0"/>
              <a:t>Click to edit Master style</a:t>
            </a:r>
          </a:p>
        </p:txBody>
      </p:sp>
      <p:sp>
        <p:nvSpPr>
          <p:cNvPr id="49" name="Freeform 6"/>
          <p:cNvSpPr>
            <a:spLocks noEditPoints="1"/>
          </p:cNvSpPr>
          <p:nvPr userDrawn="1"/>
        </p:nvSpPr>
        <p:spPr bwMode="auto">
          <a:xfrm>
            <a:off x="415" y="0"/>
            <a:ext cx="12192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lvl="0"/>
            <a:endParaRPr lang="en-US" sz="1800" dirty="0"/>
          </a:p>
        </p:txBody>
      </p:sp>
      <p:grpSp>
        <p:nvGrpSpPr>
          <p:cNvPr id="33" name="Group 32"/>
          <p:cNvGrpSpPr>
            <a:grpSpLocks noChangeAspect="1"/>
          </p:cNvGrpSpPr>
          <p:nvPr userDrawn="1"/>
        </p:nvGrpSpPr>
        <p:grpSpPr>
          <a:xfrm>
            <a:off x="5044575" y="5274027"/>
            <a:ext cx="2182368" cy="520298"/>
            <a:chOff x="-5748338" y="-3163888"/>
            <a:chExt cx="2157413" cy="685800"/>
          </a:xfrm>
        </p:grpSpPr>
        <p:sp>
          <p:nvSpPr>
            <p:cNvPr id="36" name="Freeform 6"/>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7" name="Freeform 7"/>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8" name="Freeform 8"/>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9" name="Freeform 9"/>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0" name="Freeform 10"/>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1" name="Freeform 11"/>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 name="Freeform 12"/>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 name="Freeform 13"/>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14"/>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5" name="Freeform 15"/>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 name="Freeform 16"/>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 name="Freeform 17"/>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 name="Freeform 18"/>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 name="Freeform 19"/>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 name="Freeform 20"/>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 name="Freeform 21"/>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 name="Freeform 22"/>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 name="Freeform 23"/>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 name="Freeform 24"/>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6" name="Freeform 25"/>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7" name="Freeform 26"/>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8" name="Freeform 27"/>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9" name="Freeform 28"/>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0" name="Freeform 29"/>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cxnSp>
        <p:nvCxnSpPr>
          <p:cNvPr id="61" name="Straight Connector 60"/>
          <p:cNvCxnSpPr/>
          <p:nvPr userDrawn="1"/>
        </p:nvCxnSpPr>
        <p:spPr>
          <a:xfrm flipH="1" flipV="1">
            <a:off x="4572415" y="3224376"/>
            <a:ext cx="3048000" cy="1424"/>
          </a:xfrm>
          <a:prstGeom prst="line">
            <a:avLst/>
          </a:prstGeom>
          <a:noFill/>
          <a:ln w="38100" cap="flat">
            <a:solidFill>
              <a:srgbClr val="FFFFFF"/>
            </a:solidFill>
            <a:prstDash val="solid"/>
            <a:miter lim="800000"/>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55720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Left Image_Consumer A">
    <p:spTree>
      <p:nvGrpSpPr>
        <p:cNvPr id="1" name=""/>
        <p:cNvGrpSpPr/>
        <p:nvPr/>
      </p:nvGrpSpPr>
      <p:grpSpPr>
        <a:xfrm>
          <a:off x="0" y="0"/>
          <a:ext cx="0" cy="0"/>
          <a:chOff x="0" y="0"/>
          <a:chExt cx="0" cy="0"/>
        </a:xfrm>
      </p:grpSpPr>
      <p:sp>
        <p:nvSpPr>
          <p:cNvPr id="36" name="Rectangle 15"/>
          <p:cNvSpPr>
            <a:spLocks noChangeArrowheads="1"/>
          </p:cNvSpPr>
          <p:nvPr userDrawn="1"/>
        </p:nvSpPr>
        <p:spPr bwMode="auto">
          <a:xfrm>
            <a:off x="25908" y="24195"/>
            <a:ext cx="1840992" cy="2752344"/>
          </a:xfrm>
          <a:prstGeom prst="rect">
            <a:avLst/>
          </a:prstGeom>
          <a:blipFill>
            <a:blip r:embed="rId2" cstate="screen">
              <a:extLst>
                <a:ext uri="{28A0092B-C50C-407E-A947-70E740481C1C}">
                  <a14:useLocalDpi xmlns:a14="http://schemas.microsoft.com/office/drawing/2010/main"/>
                </a:ext>
              </a:extLst>
            </a:blip>
            <a:srcRect/>
            <a:stretch>
              <a:fillRect/>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38" name="Rectangle 13"/>
          <p:cNvSpPr>
            <a:spLocks noChangeArrowheads="1"/>
          </p:cNvSpPr>
          <p:nvPr userDrawn="1"/>
        </p:nvSpPr>
        <p:spPr bwMode="auto">
          <a:xfrm>
            <a:off x="24384" y="2776538"/>
            <a:ext cx="5157216" cy="4059936"/>
          </a:xfrm>
          <a:prstGeom prst="rect">
            <a:avLst/>
          </a:prstGeom>
          <a:blipFill>
            <a:blip r:embed="rId3" cstate="screen">
              <a:extLst>
                <a:ext uri="{28A0092B-C50C-407E-A947-70E740481C1C}">
                  <a14:useLocalDpi xmlns:a14="http://schemas.microsoft.com/office/drawing/2010/main"/>
                </a:ext>
              </a:extLst>
            </a:blip>
            <a:srcRect/>
            <a:stretch>
              <a:fillRect/>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0" name="Rectangle 14"/>
          <p:cNvSpPr>
            <a:spLocks noChangeArrowheads="1"/>
          </p:cNvSpPr>
          <p:nvPr userDrawn="1"/>
        </p:nvSpPr>
        <p:spPr bwMode="auto">
          <a:xfrm>
            <a:off x="1866901" y="24195"/>
            <a:ext cx="3314700" cy="2752344"/>
          </a:xfrm>
          <a:prstGeom prst="rect">
            <a:avLst/>
          </a:prstGeom>
          <a:blipFill>
            <a:blip r:embed="rId4" cstate="screen">
              <a:extLst>
                <a:ext uri="{28A0092B-C50C-407E-A947-70E740481C1C}">
                  <a14:useLocalDpi xmlns:a14="http://schemas.microsoft.com/office/drawing/2010/main"/>
                </a:ext>
              </a:extLst>
            </a:blip>
            <a:srcRect/>
            <a:stretch>
              <a:fillRect t="4658"/>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6" name="Freeform 7"/>
          <p:cNvSpPr>
            <a:spLocks noEditPoints="1"/>
          </p:cNvSpPr>
          <p:nvPr userDrawn="1"/>
        </p:nvSpPr>
        <p:spPr bwMode="auto">
          <a:xfrm>
            <a:off x="-705" y="-529"/>
            <a:ext cx="12192000" cy="6858000"/>
          </a:xfrm>
          <a:custGeom>
            <a:avLst/>
            <a:gdLst>
              <a:gd name="T0" fmla="*/ 96 w 5760"/>
              <a:gd name="T1" fmla="*/ 96 h 4320"/>
              <a:gd name="T2" fmla="*/ 2446 w 5760"/>
              <a:gd name="T3" fmla="*/ 96 h 4320"/>
              <a:gd name="T4" fmla="*/ 2446 w 5760"/>
              <a:gd name="T5" fmla="*/ 4224 h 4320"/>
              <a:gd name="T6" fmla="*/ 96 w 5760"/>
              <a:gd name="T7" fmla="*/ 4224 h 4320"/>
              <a:gd name="T8" fmla="*/ 96 w 5760"/>
              <a:gd name="T9" fmla="*/ 96 h 4320"/>
              <a:gd name="T10" fmla="*/ 0 w 5760"/>
              <a:gd name="T11" fmla="*/ 0 h 4320"/>
              <a:gd name="T12" fmla="*/ 0 w 5760"/>
              <a:gd name="T13" fmla="*/ 4320 h 4320"/>
              <a:gd name="T14" fmla="*/ 2446 w 5760"/>
              <a:gd name="T15" fmla="*/ 4320 h 4320"/>
              <a:gd name="T16" fmla="*/ 5760 w 5760"/>
              <a:gd name="T17" fmla="*/ 4320 h 4320"/>
              <a:gd name="T18" fmla="*/ 5760 w 5760"/>
              <a:gd name="T19" fmla="*/ 0 h 4320"/>
              <a:gd name="T20" fmla="*/ 0 w 5760"/>
              <a:gd name="T21"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0" h="4320">
                <a:moveTo>
                  <a:pt x="96" y="96"/>
                </a:moveTo>
                <a:lnTo>
                  <a:pt x="2446" y="96"/>
                </a:lnTo>
                <a:lnTo>
                  <a:pt x="2446" y="4224"/>
                </a:lnTo>
                <a:lnTo>
                  <a:pt x="96" y="4224"/>
                </a:lnTo>
                <a:lnTo>
                  <a:pt x="96" y="96"/>
                </a:lnTo>
                <a:close/>
                <a:moveTo>
                  <a:pt x="0" y="0"/>
                </a:moveTo>
                <a:lnTo>
                  <a:pt x="0" y="4320"/>
                </a:lnTo>
                <a:lnTo>
                  <a:pt x="2446" y="4320"/>
                </a:lnTo>
                <a:lnTo>
                  <a:pt x="5760" y="4320"/>
                </a:lnTo>
                <a:lnTo>
                  <a:pt x="576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4" name="Title 3"/>
          <p:cNvSpPr>
            <a:spLocks noGrp="1"/>
          </p:cNvSpPr>
          <p:nvPr>
            <p:ph type="title"/>
          </p:nvPr>
        </p:nvSpPr>
        <p:spPr>
          <a:xfrm>
            <a:off x="5655014" y="482600"/>
            <a:ext cx="5927385" cy="967312"/>
          </a:xfrm>
        </p:spPr>
        <p:txBody>
          <a:bodyPr/>
          <a:lstStyle/>
          <a:p>
            <a:r>
              <a:rPr lang="en-US" dirty="0"/>
              <a:t>Click to edit Master title style</a:t>
            </a:r>
          </a:p>
        </p:txBody>
      </p:sp>
      <p:sp>
        <p:nvSpPr>
          <p:cNvPr id="43" name="Freeform 6"/>
          <p:cNvSpPr>
            <a:spLocks noEditPoints="1"/>
          </p:cNvSpPr>
          <p:nvPr userDrawn="1"/>
        </p:nvSpPr>
        <p:spPr bwMode="auto">
          <a:xfrm>
            <a:off x="831" y="0"/>
            <a:ext cx="12192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dirty="0"/>
          </a:p>
        </p:txBody>
      </p:sp>
      <p:sp>
        <p:nvSpPr>
          <p:cNvPr id="48" name="Slide Number Placeholder 47"/>
          <p:cNvSpPr>
            <a:spLocks noGrp="1"/>
          </p:cNvSpPr>
          <p:nvPr>
            <p:ph type="sldNum" sz="quarter" idx="10"/>
          </p:nvPr>
        </p:nvSpPr>
        <p:spPr/>
        <p:txBody>
          <a:bodyPr/>
          <a:lstStyle/>
          <a:p>
            <a:fld id="{F84EAD10-2DEC-401A-B3D3-1C18B5B81114}" type="slidenum">
              <a:rPr lang="en-US" smtClean="0"/>
              <a:pPr/>
              <a:t>‹#›</a:t>
            </a:fld>
            <a:endParaRPr lang="en-US" dirty="0"/>
          </a:p>
        </p:txBody>
      </p:sp>
      <p:grpSp>
        <p:nvGrpSpPr>
          <p:cNvPr id="62" name="Group 61"/>
          <p:cNvGrpSpPr/>
          <p:nvPr userDrawn="1"/>
        </p:nvGrpSpPr>
        <p:grpSpPr>
          <a:xfrm>
            <a:off x="10374981" y="6216457"/>
            <a:ext cx="1425260" cy="339796"/>
            <a:chOff x="-5748338" y="-3163888"/>
            <a:chExt cx="2157413" cy="685800"/>
          </a:xfrm>
        </p:grpSpPr>
        <p:sp>
          <p:nvSpPr>
            <p:cNvPr id="63" name="Freeform 62"/>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4" name="Freeform 63"/>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5" name="Freeform 64"/>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6" name="Freeform 65"/>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7" name="Freeform 66"/>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8" name="Freeform 67"/>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9" name="Freeform 68"/>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0" name="Freeform 69"/>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1" name="Freeform 70"/>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2" name="Freeform 71"/>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3" name="Freeform 72"/>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4" name="Freeform 73"/>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5" name="Freeform 74"/>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6" name="Freeform 75"/>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7" name="Freeform 76"/>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8" name="Freeform 77"/>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9" name="Freeform 78"/>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0" name="Freeform 79"/>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1" name="Freeform 80"/>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2" name="Freeform 81"/>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3" name="Freeform 82"/>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4" name="Freeform 83"/>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5" name="Freeform 84"/>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6" name="Freeform 85"/>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rgbClr val="0359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cxnSp>
        <p:nvCxnSpPr>
          <p:cNvPr id="87" name="Straight Connector 86"/>
          <p:cNvCxnSpPr/>
          <p:nvPr userDrawn="1"/>
        </p:nvCxnSpPr>
        <p:spPr>
          <a:xfrm>
            <a:off x="10189399" y="6365727"/>
            <a:ext cx="0" cy="19039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5655013" y="1463675"/>
            <a:ext cx="5925312" cy="44338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641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2" name="Rectangle 101"/>
          <p:cNvSpPr/>
          <p:nvPr userDrawn="1"/>
        </p:nvSpPr>
        <p:spPr>
          <a:xfrm>
            <a:off x="415" y="0"/>
            <a:ext cx="12192000" cy="68580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lvl="0"/>
            <a:endParaRPr lang="en-US" sz="1800" dirty="0"/>
          </a:p>
        </p:txBody>
      </p:sp>
      <p:sp>
        <p:nvSpPr>
          <p:cNvPr id="71" name="Rectangle 70"/>
          <p:cNvSpPr/>
          <p:nvPr userDrawn="1"/>
        </p:nvSpPr>
        <p:spPr>
          <a:xfrm>
            <a:off x="2008094" y="4796119"/>
            <a:ext cx="6119905" cy="2002615"/>
          </a:xfrm>
          <a:prstGeom prst="rect">
            <a:avLst/>
          </a:prstGeom>
          <a:blipFill>
            <a:blip r:embed="rId2" cstate="screen">
              <a:extLst>
                <a:ext uri="{28A0092B-C50C-407E-A947-70E740481C1C}">
                  <a14:useLocalDpi xmlns:a14="http://schemas.microsoft.com/office/drawing/2010/main"/>
                </a:ext>
              </a:extLst>
            </a:blip>
            <a:srcRect/>
            <a:stretch>
              <a:fillRect t="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 name="Rectangle 71"/>
          <p:cNvSpPr/>
          <p:nvPr userDrawn="1"/>
        </p:nvSpPr>
        <p:spPr>
          <a:xfrm>
            <a:off x="79023" y="2734235"/>
            <a:ext cx="1941024" cy="4056032"/>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Rectangle 72"/>
          <p:cNvSpPr/>
          <p:nvPr userDrawn="1"/>
        </p:nvSpPr>
        <p:spPr>
          <a:xfrm>
            <a:off x="8139954" y="1370177"/>
            <a:ext cx="3950447" cy="5411624"/>
          </a:xfrm>
          <a:prstGeom prst="rect">
            <a:avLst/>
          </a:prstGeom>
          <a:blipFill>
            <a:blip r:embed="rId4" cstate="screen">
              <a:extLst>
                <a:ext uri="{28A0092B-C50C-407E-A947-70E740481C1C}">
                  <a14:useLocalDpi xmlns:a14="http://schemas.microsoft.com/office/drawing/2010/main"/>
                </a:ext>
              </a:extLst>
            </a:blip>
            <a:srcRect/>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Rectangle 73"/>
          <p:cNvSpPr/>
          <p:nvPr userDrawn="1"/>
        </p:nvSpPr>
        <p:spPr>
          <a:xfrm>
            <a:off x="90311" y="67733"/>
            <a:ext cx="3961736" cy="2675467"/>
          </a:xfrm>
          <a:prstGeom prst="rect">
            <a:avLst/>
          </a:prstGeom>
          <a:blipFill>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Rectangle 74"/>
          <p:cNvSpPr/>
          <p:nvPr userDrawn="1"/>
        </p:nvSpPr>
        <p:spPr>
          <a:xfrm>
            <a:off x="4048934" y="0"/>
            <a:ext cx="4052047" cy="2743200"/>
          </a:xfrm>
          <a:prstGeom prst="rect">
            <a:avLst/>
          </a:prstGeom>
          <a:blipFill>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userDrawn="1"/>
        </p:nvSpPr>
        <p:spPr>
          <a:xfrm>
            <a:off x="8139955" y="67733"/>
            <a:ext cx="3939157" cy="1315257"/>
          </a:xfrm>
          <a:prstGeom prst="rect">
            <a:avLst/>
          </a:prstGeom>
          <a:blipFill>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8" name="Group 17"/>
          <p:cNvGrpSpPr/>
          <p:nvPr userDrawn="1"/>
        </p:nvGrpSpPr>
        <p:grpSpPr>
          <a:xfrm>
            <a:off x="-1369" y="-1"/>
            <a:ext cx="12069192" cy="6840539"/>
            <a:chOff x="7938" y="-1"/>
            <a:chExt cx="9051894" cy="6840539"/>
          </a:xfrm>
        </p:grpSpPr>
        <p:sp>
          <p:nvSpPr>
            <p:cNvPr id="12" name="Line 6"/>
            <p:cNvSpPr>
              <a:spLocks noChangeShapeType="1"/>
            </p:cNvSpPr>
            <p:nvPr userDrawn="1"/>
          </p:nvSpPr>
          <p:spPr bwMode="auto">
            <a:xfrm>
              <a:off x="7938" y="2732087"/>
              <a:ext cx="6096000"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800" dirty="0"/>
            </a:p>
          </p:txBody>
        </p:sp>
        <p:sp>
          <p:nvSpPr>
            <p:cNvPr id="13" name="Line 7"/>
            <p:cNvSpPr>
              <a:spLocks noChangeShapeType="1"/>
            </p:cNvSpPr>
            <p:nvPr userDrawn="1"/>
          </p:nvSpPr>
          <p:spPr bwMode="auto">
            <a:xfrm>
              <a:off x="6097588" y="11112"/>
              <a:ext cx="0" cy="6753755"/>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Line 8"/>
            <p:cNvSpPr>
              <a:spLocks noChangeShapeType="1"/>
            </p:cNvSpPr>
            <p:nvPr userDrawn="1"/>
          </p:nvSpPr>
          <p:spPr bwMode="auto">
            <a:xfrm flipH="1">
              <a:off x="6097588" y="1376362"/>
              <a:ext cx="2962244"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800" dirty="0"/>
            </a:p>
          </p:txBody>
        </p:sp>
        <p:sp>
          <p:nvSpPr>
            <p:cNvPr id="15" name="Line 9"/>
            <p:cNvSpPr>
              <a:spLocks noChangeShapeType="1"/>
            </p:cNvSpPr>
            <p:nvPr userDrawn="1"/>
          </p:nvSpPr>
          <p:spPr bwMode="auto">
            <a:xfrm>
              <a:off x="3043238" y="-1"/>
              <a:ext cx="0" cy="2751137"/>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800" dirty="0"/>
            </a:p>
          </p:txBody>
        </p:sp>
        <p:sp>
          <p:nvSpPr>
            <p:cNvPr id="16" name="Line 10"/>
            <p:cNvSpPr>
              <a:spLocks noChangeShapeType="1"/>
            </p:cNvSpPr>
            <p:nvPr userDrawn="1"/>
          </p:nvSpPr>
          <p:spPr bwMode="auto">
            <a:xfrm>
              <a:off x="1525588" y="2732087"/>
              <a:ext cx="0" cy="4108451"/>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800" dirty="0"/>
            </a:p>
          </p:txBody>
        </p:sp>
        <p:sp>
          <p:nvSpPr>
            <p:cNvPr id="103" name="Line 6"/>
            <p:cNvSpPr>
              <a:spLocks noChangeShapeType="1"/>
            </p:cNvSpPr>
            <p:nvPr userDrawn="1"/>
          </p:nvSpPr>
          <p:spPr bwMode="auto">
            <a:xfrm>
              <a:off x="1515036" y="4785005"/>
              <a:ext cx="4588902"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50" name="Slide Number Placeholder 48"/>
          <p:cNvSpPr>
            <a:spLocks noGrp="1"/>
          </p:cNvSpPr>
          <p:nvPr>
            <p:ph type="sldNum" sz="quarter" idx="10"/>
          </p:nvPr>
        </p:nvSpPr>
        <p:spPr>
          <a:xfrm>
            <a:off x="9592172" y="6219373"/>
            <a:ext cx="408517" cy="466725"/>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grpSp>
        <p:nvGrpSpPr>
          <p:cNvPr id="51" name="Group 50"/>
          <p:cNvGrpSpPr/>
          <p:nvPr userDrawn="1"/>
        </p:nvGrpSpPr>
        <p:grpSpPr>
          <a:xfrm>
            <a:off x="10374981" y="6216457"/>
            <a:ext cx="1425260" cy="339796"/>
            <a:chOff x="-5748338" y="-3163888"/>
            <a:chExt cx="2157413" cy="685800"/>
          </a:xfrm>
        </p:grpSpPr>
        <p:sp>
          <p:nvSpPr>
            <p:cNvPr id="52" name="Freeform 51"/>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 name="Freeform 52"/>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 name="Freeform 53"/>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 name="Freeform 54"/>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6" name="Freeform 55"/>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7" name="Freeform 56"/>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8" name="Freeform 57"/>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9" name="Freeform 58"/>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0" name="Freeform 59"/>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1" name="Freeform 60"/>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2" name="Freeform 61"/>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3" name="Freeform 62"/>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4" name="Freeform 63"/>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5" name="Freeform 64"/>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6" name="Freeform 65"/>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7" name="Freeform 66"/>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8" name="Freeform 67"/>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9" name="Freeform 68"/>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0" name="Freeform 69"/>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8" name="Freeform 87"/>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1" name="Freeform 90"/>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5" name="Freeform 94"/>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8" name="Freeform 97"/>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9" name="Freeform 98"/>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cxnSp>
        <p:nvCxnSpPr>
          <p:cNvPr id="100" name="Straight Connector 99"/>
          <p:cNvCxnSpPr/>
          <p:nvPr userDrawn="1"/>
        </p:nvCxnSpPr>
        <p:spPr>
          <a:xfrm>
            <a:off x="1018939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Title 1"/>
          <p:cNvSpPr>
            <a:spLocks noGrp="1"/>
          </p:cNvSpPr>
          <p:nvPr>
            <p:ph type="ctrTitle"/>
          </p:nvPr>
        </p:nvSpPr>
        <p:spPr>
          <a:xfrm>
            <a:off x="2306919" y="2725271"/>
            <a:ext cx="5653867" cy="2061120"/>
          </a:xfrm>
        </p:spPr>
        <p:txBody>
          <a:bodyPr anchor="ctr">
            <a:normAutofit/>
          </a:bodyPr>
          <a:lstStyle>
            <a:lvl1pPr algn="l">
              <a:lnSpc>
                <a:spcPct val="85000"/>
              </a:lnSpc>
              <a:defRPr sz="36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4" name="Freeform 6"/>
          <p:cNvSpPr>
            <a:spLocks noEditPoints="1"/>
          </p:cNvSpPr>
          <p:nvPr userDrawn="1"/>
        </p:nvSpPr>
        <p:spPr bwMode="auto">
          <a:xfrm>
            <a:off x="2864" y="0"/>
            <a:ext cx="12192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lvl="0"/>
            <a:endParaRPr lang="en-US" sz="1800" dirty="0"/>
          </a:p>
        </p:txBody>
      </p:sp>
    </p:spTree>
    <p:extLst>
      <p:ext uri="{BB962C8B-B14F-4D97-AF65-F5344CB8AC3E}">
        <p14:creationId xmlns:p14="http://schemas.microsoft.com/office/powerpoint/2010/main" val="37157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37" y="0"/>
            <a:ext cx="12168526" cy="6846823"/>
          </a:xfrm>
          <a:prstGeom prst="rect">
            <a:avLst/>
          </a:prstGeom>
        </p:spPr>
      </p:pic>
      <p:sp>
        <p:nvSpPr>
          <p:cNvPr id="2" name="Title 1"/>
          <p:cNvSpPr>
            <a:spLocks noGrp="1"/>
          </p:cNvSpPr>
          <p:nvPr>
            <p:ph type="title"/>
          </p:nvPr>
        </p:nvSpPr>
        <p:spPr>
          <a:xfrm>
            <a:off x="477520" y="152400"/>
            <a:ext cx="11216640" cy="1310640"/>
          </a:xfrm>
        </p:spPr>
        <p:txBody>
          <a:bodyPr>
            <a:normAutofit/>
          </a:bodyPr>
          <a:lstStyle>
            <a:lvl1pPr>
              <a:defRPr sz="42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77520" y="1463040"/>
            <a:ext cx="11216640" cy="4578387"/>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9758987" y="6162171"/>
            <a:ext cx="611588" cy="365125"/>
          </a:xfrm>
        </p:spPr>
        <p:txBody>
          <a:bodyPr/>
          <a:lstStyle>
            <a:lvl1pPr>
              <a:defRPr sz="1100">
                <a:solidFill>
                  <a:schemeClr val="bg1">
                    <a:lumMod val="50000"/>
                  </a:schemeClr>
                </a:solidFill>
              </a:defRPr>
            </a:lvl1pPr>
          </a:lstStyle>
          <a:p>
            <a:fld id="{931A03C5-5930-E349-9014-4F3746B6D744}" type="slidenum">
              <a:rPr lang="en-US" smtClean="0"/>
              <a:pPr/>
              <a:t>‹#›</a:t>
            </a:fld>
            <a:endParaRPr lang="en-US" dirty="0"/>
          </a:p>
        </p:txBody>
      </p:sp>
      <p:cxnSp>
        <p:nvCxnSpPr>
          <p:cNvPr id="8" name="Straight Connector 7"/>
          <p:cNvCxnSpPr/>
          <p:nvPr userDrawn="1"/>
        </p:nvCxnSpPr>
        <p:spPr>
          <a:xfrm>
            <a:off x="10377950" y="6235795"/>
            <a:ext cx="0" cy="230319"/>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96357" y="6041427"/>
            <a:ext cx="1308294" cy="421510"/>
          </a:xfrm>
          <a:prstGeom prst="rect">
            <a:avLst/>
          </a:prstGeom>
        </p:spPr>
      </p:pic>
    </p:spTree>
    <p:extLst>
      <p:ext uri="{BB962C8B-B14F-4D97-AF65-F5344CB8AC3E}">
        <p14:creationId xmlns:p14="http://schemas.microsoft.com/office/powerpoint/2010/main" val="3979218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85967" y="6218238"/>
            <a:ext cx="1339851"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4462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1 - No 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
        <p:nvSpPr>
          <p:cNvPr id="7" name="Text Placeholder 2"/>
          <p:cNvSpPr>
            <a:spLocks noGrp="1"/>
          </p:cNvSpPr>
          <p:nvPr>
            <p:ph idx="1"/>
          </p:nvPr>
        </p:nvSpPr>
        <p:spPr>
          <a:xfrm>
            <a:off x="365760" y="1005840"/>
            <a:ext cx="11277600" cy="5090160"/>
          </a:xfrm>
          <a:prstGeom prst="rect">
            <a:avLst/>
          </a:prstGeom>
        </p:spPr>
        <p:txBody>
          <a:bodyPr vert="horz" wrap="square" lIns="0" tIns="0" rIns="0" bIns="0" rtlCol="0">
            <a:noAutofit/>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marL="457200" indent="0">
              <a:buFont typeface="Arial" panose="020B0604020202020204" pitchFamily="34" charset="0"/>
              <a:buNone/>
              <a:defRPr sz="1400">
                <a:latin typeface="Arial" panose="020B0604020202020204" pitchFamily="34" charset="0"/>
                <a:cs typeface="Arial" panose="020B0604020202020204" pitchFamily="34" charset="0"/>
              </a:defRPr>
            </a:lvl2pPr>
            <a:lvl3pPr marL="914400" indent="0">
              <a:buFont typeface="Arial" panose="020B0604020202020204" pitchFamily="34" charset="0"/>
              <a:buNone/>
              <a:defRPr sz="1400">
                <a:latin typeface="Arial" panose="020B0604020202020204" pitchFamily="34" charset="0"/>
                <a:cs typeface="Arial" panose="020B0604020202020204" pitchFamily="34" charset="0"/>
              </a:defRPr>
            </a:lvl3pPr>
            <a:lvl4pPr marL="1371600" indent="0">
              <a:buFont typeface="Arial" panose="020B0604020202020204" pitchFamily="34" charset="0"/>
              <a:buNone/>
              <a:defRPr sz="1400">
                <a:latin typeface="Arial" panose="020B0604020202020204" pitchFamily="34" charset="0"/>
                <a:cs typeface="Arial" panose="020B0604020202020204" pitchFamily="34" charset="0"/>
              </a:defRPr>
            </a:lvl4pPr>
            <a:lvl5pPr marL="1828800" indent="0">
              <a:buFont typeface="Arial" panose="020B0604020202020204" pitchFamily="34" charset="0"/>
              <a:buNone/>
              <a:defRPr sz="1400">
                <a:latin typeface="Arial" panose="020B0604020202020204" pitchFamily="34" charset="0"/>
                <a:cs typeface="Arial" panose="020B0604020202020204" pitchFamily="34" charset="0"/>
              </a:defRPr>
            </a:lvl5pPr>
          </a:lstStyle>
          <a:p>
            <a:pPr lvl="0"/>
            <a:r>
              <a:rPr lang="en-US" noProof="0" dirty="0"/>
              <a:t>Click to edit Master text styles</a:t>
            </a:r>
          </a:p>
        </p:txBody>
      </p:sp>
      <p:sp>
        <p:nvSpPr>
          <p:cNvPr id="5" name="Title 4"/>
          <p:cNvSpPr>
            <a:spLocks noGrp="1"/>
          </p:cNvSpPr>
          <p:nvPr>
            <p:ph type="title"/>
          </p:nvPr>
        </p:nvSpPr>
        <p:spPr/>
        <p:txBody>
          <a:bodyPr/>
          <a:lstStyle>
            <a:lvl1pPr>
              <a:defRPr sz="2200"/>
            </a:lvl1pPr>
          </a:lstStyle>
          <a:p>
            <a:r>
              <a:rPr lang="en-US" dirty="0"/>
              <a:t>Click to edit Master title style</a:t>
            </a:r>
          </a:p>
        </p:txBody>
      </p:sp>
    </p:spTree>
    <p:extLst>
      <p:ext uri="{BB962C8B-B14F-4D97-AF65-F5344CB8AC3E}">
        <p14:creationId xmlns:p14="http://schemas.microsoft.com/office/powerpoint/2010/main" val="56904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5">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p:cNvSpPr>
            <a:spLocks noGrp="1"/>
          </p:cNvSpPr>
          <p:nvPr>
            <p:ph type="ctrTitle"/>
          </p:nvPr>
        </p:nvSpPr>
        <p:spPr>
          <a:xfrm>
            <a:off x="1524000" y="822960"/>
            <a:ext cx="9144000" cy="2387600"/>
          </a:xfrm>
          <a:effectLst>
            <a:outerShdw blurRad="127000" dist="12700" dir="5400000" algn="ctr" rotWithShape="0">
              <a:schemeClr val="bg2">
                <a:lumMod val="50000"/>
                <a:alpha val="30000"/>
              </a:schemeClr>
            </a:outerShdw>
          </a:effectLst>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57600"/>
            <a:ext cx="9144000" cy="1220258"/>
          </a:xfrm>
          <a:effectLst>
            <a:outerShdw blurRad="127000" dist="12700" dir="5400000" algn="ctr" rotWithShape="0">
              <a:schemeClr val="bg2">
                <a:lumMod val="50000"/>
                <a:alpha val="30000"/>
              </a:schemeClr>
            </a:outerShdw>
          </a:effectLst>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1" y="5715000"/>
            <a:ext cx="12192001"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4343" y="6012180"/>
            <a:ext cx="2283314" cy="548640"/>
          </a:xfrm>
          <a:prstGeom prst="rect">
            <a:avLst/>
          </a:prstGeom>
        </p:spPr>
      </p:pic>
    </p:spTree>
    <p:extLst>
      <p:ext uri="{BB962C8B-B14F-4D97-AF65-F5344CB8AC3E}">
        <p14:creationId xmlns:p14="http://schemas.microsoft.com/office/powerpoint/2010/main" val="1476029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1 - w/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
        <p:nvSpPr>
          <p:cNvPr id="7" name="Text Placeholder 2"/>
          <p:cNvSpPr>
            <a:spLocks noGrp="1"/>
          </p:cNvSpPr>
          <p:nvPr>
            <p:ph idx="1"/>
          </p:nvPr>
        </p:nvSpPr>
        <p:spPr>
          <a:xfrm>
            <a:off x="365760" y="1005840"/>
            <a:ext cx="11277600" cy="5090160"/>
          </a:xfrm>
          <a:prstGeom prst="rect">
            <a:avLst/>
          </a:prstGeom>
        </p:spPr>
        <p:txBody>
          <a:bodyPr vert="horz" wrap="square" lIns="0" tIns="0" rIns="0" bIns="0" rtlCol="0">
            <a:noAutofit/>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4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4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4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Title 4"/>
          <p:cNvSpPr>
            <a:spLocks noGrp="1"/>
          </p:cNvSpPr>
          <p:nvPr>
            <p:ph type="title"/>
          </p:nvPr>
        </p:nvSpPr>
        <p:spPr/>
        <p:txBody>
          <a:bodyPr/>
          <a:lstStyle>
            <a:lvl1pPr>
              <a:defRPr sz="2200"/>
            </a:lvl1pPr>
          </a:lstStyle>
          <a:p>
            <a:r>
              <a:rPr lang="en-US" dirty="0"/>
              <a:t>Click to edit Master title style</a:t>
            </a:r>
          </a:p>
        </p:txBody>
      </p:sp>
    </p:spTree>
    <p:extLst>
      <p:ext uri="{BB962C8B-B14F-4D97-AF65-F5344CB8AC3E}">
        <p14:creationId xmlns:p14="http://schemas.microsoft.com/office/powerpoint/2010/main" val="3451308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235701" y="61546"/>
            <a:ext cx="5956300" cy="6796454"/>
          </a:xfrm>
          <a:prstGeom prst="rect">
            <a:avLst/>
          </a:prstGeom>
        </p:spPr>
        <p:txBody>
          <a:bodyPr/>
          <a:lstStyle>
            <a:lvl1pPr marL="0" indent="0">
              <a:buNone/>
              <a:defRPr sz="1800"/>
            </a:lvl1pPr>
          </a:lstStyle>
          <a:p>
            <a:endParaRPr lang="en-US"/>
          </a:p>
        </p:txBody>
      </p:sp>
      <p:sp>
        <p:nvSpPr>
          <p:cNvPr id="3" name="Text Placeholder 2"/>
          <p:cNvSpPr>
            <a:spLocks noGrp="1"/>
          </p:cNvSpPr>
          <p:nvPr>
            <p:ph type="body" sz="quarter" idx="10"/>
          </p:nvPr>
        </p:nvSpPr>
        <p:spPr>
          <a:xfrm>
            <a:off x="731520" y="6583680"/>
            <a:ext cx="5375064" cy="160020"/>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
        <p:nvSpPr>
          <p:cNvPr id="7" name="Text Placeholder 2"/>
          <p:cNvSpPr>
            <a:spLocks noGrp="1"/>
          </p:cNvSpPr>
          <p:nvPr>
            <p:ph idx="1"/>
          </p:nvPr>
        </p:nvSpPr>
        <p:spPr>
          <a:xfrm>
            <a:off x="365760" y="1216025"/>
            <a:ext cx="5179256" cy="5000137"/>
          </a:xfrm>
          <a:prstGeom prst="rect">
            <a:avLst/>
          </a:prstGeom>
        </p:spPr>
        <p:txBody>
          <a:bodyPr vert="horz" wrap="square" lIns="0" tIns="0" rIns="0" bIns="0" rtlCol="0">
            <a:noAutofit/>
          </a:bodyPr>
          <a:lstStyle>
            <a:lvl1pPr marL="0" indent="0">
              <a:buFont typeface="Arial" panose="020B0604020202020204" pitchFamily="34" charset="0"/>
              <a:buNone/>
              <a:defRPr sz="1800">
                <a:latin typeface="Arial" panose="020B0604020202020204" pitchFamily="34" charset="0"/>
                <a:cs typeface="Arial" panose="020B0604020202020204" pitchFamily="34" charset="0"/>
              </a:defRPr>
            </a:lvl1pPr>
            <a:lvl2pPr marL="457200" indent="0">
              <a:buFont typeface="Arial" panose="020B0604020202020204" pitchFamily="34" charset="0"/>
              <a:buNone/>
              <a:defRPr sz="1400">
                <a:latin typeface="Arial" panose="020B0604020202020204" pitchFamily="34" charset="0"/>
                <a:cs typeface="Arial" panose="020B0604020202020204" pitchFamily="34" charset="0"/>
              </a:defRPr>
            </a:lvl2pPr>
            <a:lvl3pPr marL="914400" indent="0">
              <a:buFont typeface="Arial" panose="020B0604020202020204" pitchFamily="34" charset="0"/>
              <a:buNone/>
              <a:defRPr sz="1400">
                <a:latin typeface="Arial" panose="020B0604020202020204" pitchFamily="34" charset="0"/>
                <a:cs typeface="Arial" panose="020B0604020202020204" pitchFamily="34" charset="0"/>
              </a:defRPr>
            </a:lvl3pPr>
            <a:lvl4pPr marL="1371600" indent="0">
              <a:buFont typeface="Arial" panose="020B0604020202020204" pitchFamily="34" charset="0"/>
              <a:buNone/>
              <a:defRPr sz="1400">
                <a:latin typeface="Arial" panose="020B0604020202020204" pitchFamily="34" charset="0"/>
                <a:cs typeface="Arial" panose="020B0604020202020204" pitchFamily="34" charset="0"/>
              </a:defRPr>
            </a:lvl4pPr>
            <a:lvl5pPr marL="1828800" indent="0">
              <a:buFont typeface="Arial" panose="020B0604020202020204" pitchFamily="34" charset="0"/>
              <a:buNone/>
              <a:defRPr sz="1400">
                <a:latin typeface="Arial" panose="020B0604020202020204" pitchFamily="34" charset="0"/>
                <a:cs typeface="Arial" panose="020B0604020202020204" pitchFamily="34" charset="0"/>
              </a:defRPr>
            </a:lvl5pPr>
          </a:lstStyle>
          <a:p>
            <a:pPr lvl="0"/>
            <a:r>
              <a:rPr lang="en-US" noProof="0" dirty="0"/>
              <a:t>Click to edit Master text styles</a:t>
            </a:r>
          </a:p>
        </p:txBody>
      </p:sp>
      <p:sp>
        <p:nvSpPr>
          <p:cNvPr id="5" name="Title 4"/>
          <p:cNvSpPr>
            <a:spLocks noGrp="1"/>
          </p:cNvSpPr>
          <p:nvPr>
            <p:ph type="title"/>
          </p:nvPr>
        </p:nvSpPr>
        <p:spPr>
          <a:xfrm>
            <a:off x="366186" y="365126"/>
            <a:ext cx="5178873" cy="366713"/>
          </a:xfrm>
        </p:spPr>
        <p:txBody>
          <a:bodyPr/>
          <a:lstStyle>
            <a:lvl1pPr>
              <a:defRPr sz="2200"/>
            </a:lvl1pPr>
          </a:lstStyle>
          <a:p>
            <a:r>
              <a:rPr lang="en-US" dirty="0"/>
              <a:t>Click to edit Master title style</a:t>
            </a:r>
          </a:p>
        </p:txBody>
      </p:sp>
    </p:spTree>
    <p:extLst>
      <p:ext uri="{BB962C8B-B14F-4D97-AF65-F5344CB8AC3E}">
        <p14:creationId xmlns:p14="http://schemas.microsoft.com/office/powerpoint/2010/main" val="2123386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sic 2 - Bullets &amp; Graph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sz="2200"/>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365760" y="1920240"/>
            <a:ext cx="3393440" cy="4175760"/>
          </a:xfrm>
          <a:prstGeom prst="rect">
            <a:avLst/>
          </a:prstGeom>
        </p:spPr>
        <p:txBody>
          <a:bodyPr lIns="0" tIns="0" rIns="0" bIns="0">
            <a:noAutofit/>
          </a:bodyPr>
          <a:lstStyle>
            <a:lvl1pPr marL="0" indent="0" algn="l">
              <a:lnSpc>
                <a:spcPct val="100000"/>
              </a:lnSpc>
              <a:buFont typeface="Arial" panose="020B0604020202020204" pitchFamily="34" charset="0"/>
              <a:buNone/>
              <a:defRPr sz="1400" b="0">
                <a:solidFill>
                  <a:srgbClr val="000000"/>
                </a:solidFill>
                <a:effectLst/>
              </a:defRPr>
            </a:lvl1pPr>
            <a:lvl2pPr marL="742950" indent="-285750" algn="ctr">
              <a:buFont typeface="Arial" panose="020B0604020202020204" pitchFamily="34" charset="0"/>
              <a:buChar char="•"/>
              <a:defRPr sz="1400">
                <a:solidFill>
                  <a:schemeClr val="tx1">
                    <a:tint val="75000"/>
                  </a:schemeClr>
                </a:solidFill>
              </a:defRPr>
            </a:lvl2pPr>
            <a:lvl3pPr marL="1200150" indent="-285750" algn="ctr">
              <a:buFont typeface="Arial" panose="020B0604020202020204" pitchFamily="34" charset="0"/>
              <a:buChar char="•"/>
              <a:defRPr sz="1400">
                <a:solidFill>
                  <a:schemeClr val="tx1">
                    <a:tint val="75000"/>
                  </a:schemeClr>
                </a:solidFill>
              </a:defRPr>
            </a:lvl3pPr>
            <a:lvl4pPr marL="1657350" indent="-285750" algn="ctr">
              <a:buFont typeface="Arial" panose="020B0604020202020204" pitchFamily="34" charset="0"/>
              <a:buChar char="•"/>
              <a:defRPr sz="1400">
                <a:solidFill>
                  <a:schemeClr val="tx1">
                    <a:tint val="75000"/>
                  </a:schemeClr>
                </a:solidFill>
              </a:defRPr>
            </a:lvl4pPr>
            <a:lvl5pPr marL="2114550" indent="-285750" algn="ctr">
              <a:buFont typeface="Arial" panose="020B0604020202020204" pitchFamily="34" charset="0"/>
              <a:buChar char="•"/>
              <a:defRPr sz="14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6"/>
          <p:cNvSpPr>
            <a:spLocks noGrp="1"/>
          </p:cNvSpPr>
          <p:nvPr>
            <p:ph sz="quarter" idx="14"/>
          </p:nvPr>
        </p:nvSpPr>
        <p:spPr>
          <a:xfrm>
            <a:off x="4157472" y="1920240"/>
            <a:ext cx="7518400" cy="4175760"/>
          </a:xfrm>
          <a:prstGeom prst="rect">
            <a:avLst/>
          </a:prstGeom>
        </p:spPr>
        <p:txBody>
          <a:bodyPr vert="horz" wrap="square" lIns="0" tIns="0" rIns="0" bIns="0" rtlCol="0">
            <a:noAutofit/>
          </a:bodyPr>
          <a:lstStyle>
            <a:lvl1pPr marL="0" indent="0">
              <a:lnSpc>
                <a:spcPct val="100000"/>
              </a:lnSpc>
              <a:buFont typeface="Arial" panose="020B0604020202020204" pitchFamily="34" charset="0"/>
              <a:buNone/>
              <a:defRPr lang="en-GB" sz="1400" b="0" dirty="0">
                <a:solidFill>
                  <a:srgbClr val="000000"/>
                </a:solidFill>
                <a:effectLst/>
              </a:defRPr>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stStyle>
          <a:p>
            <a:pPr lvl="0"/>
            <a:r>
              <a:rPr lang="en-US" noProof="0" dirty="0"/>
              <a:t>Click to edit Master text styles</a:t>
            </a:r>
          </a:p>
        </p:txBody>
      </p:sp>
      <p:sp>
        <p:nvSpPr>
          <p:cNvPr id="5" name="Text Placeholder 7"/>
          <p:cNvSpPr>
            <a:spLocks noGrp="1"/>
          </p:cNvSpPr>
          <p:nvPr>
            <p:ph type="body" sz="quarter" idx="10"/>
          </p:nvPr>
        </p:nvSpPr>
        <p:spPr>
          <a:xfrm>
            <a:off x="365760" y="1005840"/>
            <a:ext cx="11297920" cy="685800"/>
          </a:xfrm>
          <a:prstGeom prst="rect">
            <a:avLst/>
          </a:prstGeom>
        </p:spPr>
        <p:txBody>
          <a:bodyPr lIns="0" tIns="0" rIns="0" bIns="0" anchor="ctr">
            <a:noAutofit/>
          </a:bodyPr>
          <a:lstStyle>
            <a:lvl1pPr marL="0" indent="0">
              <a:lnSpc>
                <a:spcPct val="100000"/>
              </a:lnSpc>
              <a:buNone/>
              <a:defRPr sz="1600" b="1"/>
            </a:lvl1pPr>
          </a:lstStyle>
          <a:p>
            <a:pPr lvl="0"/>
            <a:r>
              <a:rPr lang="en-US" noProof="0"/>
              <a:t>Click to edit Master text styles</a:t>
            </a:r>
          </a:p>
        </p:txBody>
      </p:sp>
      <p:sp>
        <p:nvSpPr>
          <p:cNvPr id="7" name="Text Placeholder 2"/>
          <p:cNvSpPr>
            <a:spLocks noGrp="1"/>
          </p:cNvSpPr>
          <p:nvPr>
            <p:ph type="body" sz="quarter" idx="15"/>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154647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sic 2 - Bullets &amp; Graph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sz="2200"/>
            </a:lvl1pPr>
          </a:lstStyle>
          <a:p>
            <a:r>
              <a:rPr lang="en-US" noProof="0"/>
              <a:t>Click to edit Master title style</a:t>
            </a:r>
            <a:endParaRPr lang="en-GB" noProof="0" dirty="0"/>
          </a:p>
        </p:txBody>
      </p:sp>
      <p:sp>
        <p:nvSpPr>
          <p:cNvPr id="3" name="Subtitle 2"/>
          <p:cNvSpPr>
            <a:spLocks noGrp="1"/>
          </p:cNvSpPr>
          <p:nvPr>
            <p:ph type="subTitle" idx="1"/>
          </p:nvPr>
        </p:nvSpPr>
        <p:spPr>
          <a:xfrm>
            <a:off x="8290560" y="1920240"/>
            <a:ext cx="3393440" cy="4175760"/>
          </a:xfrm>
          <a:prstGeom prst="rect">
            <a:avLst/>
          </a:prstGeom>
        </p:spPr>
        <p:txBody>
          <a:bodyPr lIns="0" tIns="0" rIns="0" bIns="0">
            <a:noAutofit/>
          </a:bodyPr>
          <a:lstStyle>
            <a:lvl1pPr marL="0" indent="0" algn="l">
              <a:lnSpc>
                <a:spcPct val="100000"/>
              </a:lnSpc>
              <a:buFont typeface="Arial" panose="020B0604020202020204" pitchFamily="34" charset="0"/>
              <a:buNone/>
              <a:defRPr sz="1400" b="0">
                <a:solidFill>
                  <a:srgbClr val="000000"/>
                </a:solidFill>
                <a:effectLst/>
              </a:defRPr>
            </a:lvl1pPr>
            <a:lvl2pPr marL="742950" indent="-285750" algn="ctr">
              <a:buFont typeface="Arial" panose="020B0604020202020204" pitchFamily="34" charset="0"/>
              <a:buChar char="•"/>
              <a:defRPr sz="1400">
                <a:solidFill>
                  <a:schemeClr val="tx1">
                    <a:tint val="75000"/>
                  </a:schemeClr>
                </a:solidFill>
              </a:defRPr>
            </a:lvl2pPr>
            <a:lvl3pPr marL="1200150" indent="-285750" algn="ctr">
              <a:buFont typeface="Arial" panose="020B0604020202020204" pitchFamily="34" charset="0"/>
              <a:buChar char="•"/>
              <a:defRPr sz="1400">
                <a:solidFill>
                  <a:schemeClr val="tx1">
                    <a:tint val="75000"/>
                  </a:schemeClr>
                </a:solidFill>
              </a:defRPr>
            </a:lvl3pPr>
            <a:lvl4pPr marL="1657350" indent="-285750" algn="ctr">
              <a:buFont typeface="Arial" panose="020B0604020202020204" pitchFamily="34" charset="0"/>
              <a:buChar char="•"/>
              <a:defRPr sz="1400">
                <a:solidFill>
                  <a:schemeClr val="tx1">
                    <a:tint val="75000"/>
                  </a:schemeClr>
                </a:solidFill>
              </a:defRPr>
            </a:lvl4pPr>
            <a:lvl5pPr marL="2114550" indent="-285750" algn="ctr">
              <a:buFont typeface="Arial" panose="020B0604020202020204" pitchFamily="34" charset="0"/>
              <a:buChar char="•"/>
              <a:defRPr sz="14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endParaRPr lang="en-GB" noProof="0" dirty="0"/>
          </a:p>
        </p:txBody>
      </p:sp>
      <p:sp>
        <p:nvSpPr>
          <p:cNvPr id="4" name="Content Placeholder 6"/>
          <p:cNvSpPr>
            <a:spLocks noGrp="1"/>
          </p:cNvSpPr>
          <p:nvPr>
            <p:ph sz="quarter" idx="14"/>
          </p:nvPr>
        </p:nvSpPr>
        <p:spPr>
          <a:xfrm>
            <a:off x="365760" y="1920240"/>
            <a:ext cx="7518400" cy="4175760"/>
          </a:xfrm>
          <a:prstGeom prst="rect">
            <a:avLst/>
          </a:prstGeom>
        </p:spPr>
        <p:txBody>
          <a:bodyPr vert="horz" wrap="square" lIns="0" tIns="0" rIns="0" bIns="0" rtlCol="0">
            <a:noAutofit/>
          </a:bodyPr>
          <a:lstStyle>
            <a:lvl1pPr marL="0" indent="0">
              <a:lnSpc>
                <a:spcPct val="100000"/>
              </a:lnSpc>
              <a:buFont typeface="Arial" panose="020B0604020202020204" pitchFamily="34" charset="0"/>
              <a:buNone/>
              <a:defRPr lang="en-GB" sz="1400" b="0" dirty="0">
                <a:solidFill>
                  <a:srgbClr val="000000"/>
                </a:solidFill>
                <a:effectLst/>
              </a:defRPr>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stStyle>
          <a:p>
            <a:pPr lvl="0"/>
            <a:r>
              <a:rPr lang="en-US" noProof="0" dirty="0"/>
              <a:t>Click to edit Master text styles</a:t>
            </a:r>
          </a:p>
        </p:txBody>
      </p:sp>
      <p:sp>
        <p:nvSpPr>
          <p:cNvPr id="5" name="Text Placeholder 7"/>
          <p:cNvSpPr>
            <a:spLocks noGrp="1"/>
          </p:cNvSpPr>
          <p:nvPr>
            <p:ph type="body" sz="quarter" idx="10"/>
          </p:nvPr>
        </p:nvSpPr>
        <p:spPr>
          <a:xfrm>
            <a:off x="365760" y="1005840"/>
            <a:ext cx="11297920" cy="685800"/>
          </a:xfrm>
          <a:prstGeom prst="rect">
            <a:avLst/>
          </a:prstGeom>
        </p:spPr>
        <p:txBody>
          <a:bodyPr lIns="0" tIns="0" rIns="0" bIns="0" anchor="ctr">
            <a:noAutofit/>
          </a:bodyPr>
          <a:lstStyle>
            <a:lvl1pPr marL="0" indent="0">
              <a:lnSpc>
                <a:spcPct val="100000"/>
              </a:lnSpc>
              <a:buNone/>
              <a:defRPr sz="1600" b="1"/>
            </a:lvl1pPr>
          </a:lstStyle>
          <a:p>
            <a:pPr lvl="0"/>
            <a:r>
              <a:rPr lang="en-US" noProof="0"/>
              <a:t>Click to edit Master text styles</a:t>
            </a:r>
          </a:p>
        </p:txBody>
      </p:sp>
      <p:sp>
        <p:nvSpPr>
          <p:cNvPr id="7" name="Text Placeholder 2"/>
          <p:cNvSpPr>
            <a:spLocks noGrp="1"/>
          </p:cNvSpPr>
          <p:nvPr>
            <p:ph type="body" sz="quarter" idx="15"/>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2990272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3 - Bullets &amp; Graph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sz="2200"/>
            </a:lvl1pPr>
          </a:lstStyle>
          <a:p>
            <a:r>
              <a:rPr lang="en-US" noProof="0"/>
              <a:t>Click to edit Master title style</a:t>
            </a:r>
            <a:endParaRPr lang="en-GB" noProof="0" dirty="0"/>
          </a:p>
        </p:txBody>
      </p:sp>
      <p:sp>
        <p:nvSpPr>
          <p:cNvPr id="7" name="Text Placeholder 8"/>
          <p:cNvSpPr>
            <a:spLocks noGrp="1"/>
          </p:cNvSpPr>
          <p:nvPr>
            <p:ph type="body" sz="quarter" idx="17" hasCustomPrompt="1"/>
          </p:nvPr>
        </p:nvSpPr>
        <p:spPr>
          <a:xfrm>
            <a:off x="7619999" y="1676400"/>
            <a:ext cx="4214284" cy="4419600"/>
          </a:xfrm>
          <a:prstGeom prst="rect">
            <a:avLst/>
          </a:prstGeom>
        </p:spPr>
        <p:txBody>
          <a:bodyPr wrap="square" lIns="0" tIns="0" rIns="0" bIns="0">
            <a:noAutofit/>
          </a:bodyPr>
          <a:lstStyle>
            <a:lvl1pPr marL="0" indent="0">
              <a:lnSpc>
                <a:spcPct val="100000"/>
              </a:lnSpc>
              <a:buFont typeface="Arial" panose="020B0604020202020204" pitchFamily="34" charset="0"/>
              <a:buNone/>
              <a:defRPr sz="1400"/>
            </a:lvl1pPr>
            <a:lvl2pPr marL="914400" indent="-457200">
              <a:buFont typeface="Arial" panose="020B0604020202020204" pitchFamily="34" charset="0"/>
              <a:buChar char="•"/>
              <a:defRPr sz="1400"/>
            </a:lvl2pPr>
            <a:lvl3pPr marL="1257300" indent="-342900">
              <a:buFont typeface="Arial" panose="020B0604020202020204" pitchFamily="34" charset="0"/>
              <a:buChar char="•"/>
              <a:defRPr sz="1400"/>
            </a:lvl3pPr>
            <a:lvl4pPr marL="1714500" indent="-342900">
              <a:buFont typeface="Arial" panose="020B0604020202020204" pitchFamily="34" charset="0"/>
              <a:buChar char="•"/>
              <a:defRPr sz="1400"/>
            </a:lvl4pPr>
            <a:lvl5pPr marL="2171700" indent="-342900">
              <a:buFont typeface="Arial" panose="020B0604020202020204" pitchFamily="34" charset="0"/>
              <a:buChar char="•"/>
              <a:defRPr sz="1400"/>
            </a:lvl5pPr>
          </a:lstStyle>
          <a:p>
            <a:pPr lvl="0"/>
            <a:r>
              <a:rPr lang="en-US" noProof="0" dirty="0"/>
              <a:t>Click to edit Master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8" name="Text Placeholder 8"/>
          <p:cNvSpPr>
            <a:spLocks noGrp="1"/>
          </p:cNvSpPr>
          <p:nvPr>
            <p:ph type="body" sz="quarter" idx="18"/>
          </p:nvPr>
        </p:nvSpPr>
        <p:spPr>
          <a:xfrm>
            <a:off x="7619999" y="990600"/>
            <a:ext cx="4214284" cy="457200"/>
          </a:xfrm>
          <a:prstGeom prst="rect">
            <a:avLst/>
          </a:prstGeom>
        </p:spPr>
        <p:txBody>
          <a:bodyPr vert="horz" wrap="square" lIns="0" tIns="0" rIns="0" bIns="0" rtlCol="0" anchor="ctr">
            <a:noAutofit/>
          </a:bodyPr>
          <a:lstStyle>
            <a:lvl1pPr marL="0" indent="0">
              <a:lnSpc>
                <a:spcPct val="100000"/>
              </a:lnSpc>
              <a:buNone/>
              <a:defRPr lang="en-US" sz="1600" b="1" dirty="0" smtClean="0">
                <a:solidFill>
                  <a:schemeClr val="tx1"/>
                </a:solidFill>
                <a:ea typeface="+mj-ea"/>
                <a:cs typeface="+mj-cs"/>
              </a:defRPr>
            </a:lvl1pPr>
          </a:lstStyle>
          <a:p>
            <a:pPr lvl="0"/>
            <a:r>
              <a:rPr lang="en-US" noProof="0"/>
              <a:t>Click to edit Master text styles</a:t>
            </a:r>
          </a:p>
        </p:txBody>
      </p:sp>
      <p:sp>
        <p:nvSpPr>
          <p:cNvPr id="9" name="Content Placeholder 6"/>
          <p:cNvSpPr>
            <a:spLocks noGrp="1"/>
          </p:cNvSpPr>
          <p:nvPr>
            <p:ph sz="quarter" idx="14"/>
          </p:nvPr>
        </p:nvSpPr>
        <p:spPr>
          <a:xfrm>
            <a:off x="365760" y="1005840"/>
            <a:ext cx="6872224" cy="5090160"/>
          </a:xfrm>
          <a:prstGeom prst="rect">
            <a:avLst/>
          </a:prstGeom>
        </p:spPr>
        <p:txBody>
          <a:bodyPr vert="horz" wrap="square" lIns="0" tIns="0" rIns="0" bIns="0" rtlCol="0">
            <a:noAutofit/>
          </a:bodyPr>
          <a:lstStyle>
            <a:lvl1pPr marL="0" indent="0">
              <a:lnSpc>
                <a:spcPct val="100000"/>
              </a:lnSpc>
              <a:buNone/>
              <a:defRPr lang="en-GB" sz="1400" b="0" dirty="0">
                <a:solidFill>
                  <a:srgbClr val="000000"/>
                </a:solidFill>
                <a:effectLst/>
              </a:defRPr>
            </a:lvl1pPr>
          </a:lstStyle>
          <a:p>
            <a:pPr lvl="0"/>
            <a:r>
              <a:rPr lang="en-US" noProof="0"/>
              <a:t>Click to edit Master text styles</a:t>
            </a:r>
          </a:p>
        </p:txBody>
      </p:sp>
      <p:sp>
        <p:nvSpPr>
          <p:cNvPr id="10"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1772474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4">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65759" y="361854"/>
            <a:ext cx="11468524" cy="365760"/>
          </a:xfrm>
          <a:prstGeom prst="rect">
            <a:avLst/>
          </a:prstGeom>
        </p:spPr>
        <p:txBody>
          <a:bodyPr rtlCol="0">
            <a:noAutofit/>
          </a:bodyPr>
          <a:lstStyle>
            <a:lvl1pPr>
              <a:defRPr sz="2200"/>
            </a:lvl1pPr>
          </a:lstStyle>
          <a:p>
            <a:r>
              <a:rPr lang="en-US" noProof="0"/>
              <a:t>Click to edit Master title style</a:t>
            </a:r>
            <a:endParaRPr lang="en-GB" noProof="0" dirty="0"/>
          </a:p>
        </p:txBody>
      </p:sp>
      <p:sp>
        <p:nvSpPr>
          <p:cNvPr id="4" name="Content Placeholder 2"/>
          <p:cNvSpPr>
            <a:spLocks noGrp="1"/>
          </p:cNvSpPr>
          <p:nvPr>
            <p:ph sz="half" idx="1"/>
          </p:nvPr>
        </p:nvSpPr>
        <p:spPr>
          <a:xfrm>
            <a:off x="365759" y="2057401"/>
            <a:ext cx="11468524" cy="4038600"/>
          </a:xfrm>
          <a:prstGeom prst="rect">
            <a:avLst/>
          </a:prstGeom>
        </p:spPr>
        <p:txBody>
          <a:bodyPr lIns="0" tIns="0" rIns="0" bIns="0">
            <a:noAutofit/>
          </a:bodyPr>
          <a:lstStyle>
            <a:lvl1pPr marL="0" indent="0">
              <a:buFont typeface="Arial" panose="020B0604020202020204" pitchFamily="34" charse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en-US" noProof="0" dirty="0"/>
              <a:t>Click to edit Master text styles</a:t>
            </a:r>
          </a:p>
        </p:txBody>
      </p:sp>
      <p:sp>
        <p:nvSpPr>
          <p:cNvPr id="5" name="Text Placeholder 8"/>
          <p:cNvSpPr>
            <a:spLocks noGrp="1"/>
          </p:cNvSpPr>
          <p:nvPr>
            <p:ph type="body" sz="quarter" idx="14"/>
          </p:nvPr>
        </p:nvSpPr>
        <p:spPr>
          <a:xfrm>
            <a:off x="365760" y="1005840"/>
            <a:ext cx="5486400" cy="914400"/>
          </a:xfrm>
          <a:prstGeom prst="rect">
            <a:avLst/>
          </a:prstGeom>
        </p:spPr>
        <p:txBody>
          <a:bodyPr lIns="0" tIns="0" rIns="0" bIns="0">
            <a:noAutofit/>
          </a:bodyPr>
          <a:lstStyle>
            <a:lvl1pPr marL="0" indent="0" algn="l">
              <a:buFont typeface="Arial" panose="020B0604020202020204" pitchFamily="34" charset="0"/>
              <a:buNone/>
              <a:defRPr sz="1400" b="1" baseline="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p:txBody>
      </p:sp>
      <p:sp>
        <p:nvSpPr>
          <p:cNvPr id="6" name="Text Placeholder 8"/>
          <p:cNvSpPr>
            <a:spLocks noGrp="1"/>
          </p:cNvSpPr>
          <p:nvPr>
            <p:ph type="body" sz="quarter" idx="16"/>
          </p:nvPr>
        </p:nvSpPr>
        <p:spPr>
          <a:xfrm>
            <a:off x="6339840" y="1005840"/>
            <a:ext cx="5486400" cy="914400"/>
          </a:xfrm>
          <a:prstGeom prst="rect">
            <a:avLst/>
          </a:prstGeom>
        </p:spPr>
        <p:txBody>
          <a:bodyPr lIns="0" tIns="0" rIns="0" bIns="0">
            <a:noAutofit/>
          </a:bodyPr>
          <a:lstStyle>
            <a:lvl1pPr marL="0" indent="0" algn="l">
              <a:buFont typeface="Arial" panose="020B0604020202020204" pitchFamily="34" charset="0"/>
              <a:buNone/>
              <a:defRPr sz="14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p:txBody>
      </p:sp>
      <p:sp>
        <p:nvSpPr>
          <p:cNvPr id="8"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21084916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sic 5">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65759" y="361854"/>
            <a:ext cx="11468524" cy="365760"/>
          </a:xfrm>
          <a:prstGeom prst="rect">
            <a:avLst/>
          </a:prstGeom>
        </p:spPr>
        <p:txBody>
          <a:bodyPr rtlCol="0">
            <a:noAutofit/>
          </a:bodyPr>
          <a:lstStyle>
            <a:lvl1pPr>
              <a:defRPr sz="2200"/>
            </a:lvl1pPr>
          </a:lstStyle>
          <a:p>
            <a:r>
              <a:rPr lang="en-US" noProof="0"/>
              <a:t>Click to edit Master title style</a:t>
            </a:r>
            <a:endParaRPr lang="en-GB" noProof="0" dirty="0"/>
          </a:p>
        </p:txBody>
      </p:sp>
      <p:sp>
        <p:nvSpPr>
          <p:cNvPr id="4" name="Content Placeholder 2"/>
          <p:cNvSpPr>
            <a:spLocks noGrp="1"/>
          </p:cNvSpPr>
          <p:nvPr>
            <p:ph sz="half" idx="1"/>
          </p:nvPr>
        </p:nvSpPr>
        <p:spPr>
          <a:xfrm>
            <a:off x="365759" y="2057401"/>
            <a:ext cx="11468524" cy="4038600"/>
          </a:xfrm>
          <a:prstGeom prst="rect">
            <a:avLst/>
          </a:prstGeom>
        </p:spPr>
        <p:txBody>
          <a:bodyPr lIns="0" tIns="0" rIns="0" bIns="0">
            <a:noAutofit/>
          </a:bodyPr>
          <a:lstStyle>
            <a:lvl1pPr marL="0" indent="0">
              <a:buFont typeface="Arial" panose="020B0604020202020204" pitchFamily="34" charse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en-US" noProof="0"/>
              <a:t>Click to edit Master text styles</a:t>
            </a:r>
          </a:p>
        </p:txBody>
      </p:sp>
      <p:sp>
        <p:nvSpPr>
          <p:cNvPr id="5" name="Text Placeholder 8"/>
          <p:cNvSpPr>
            <a:spLocks noGrp="1"/>
          </p:cNvSpPr>
          <p:nvPr>
            <p:ph type="body" sz="quarter" idx="14"/>
          </p:nvPr>
        </p:nvSpPr>
        <p:spPr>
          <a:xfrm>
            <a:off x="365759" y="1005840"/>
            <a:ext cx="11468524" cy="914400"/>
          </a:xfrm>
          <a:prstGeom prst="rect">
            <a:avLst/>
          </a:prstGeom>
        </p:spPr>
        <p:txBody>
          <a:bodyPr lIns="0" tIns="0" rIns="0" bIns="0">
            <a:noAutofit/>
          </a:bodyPr>
          <a:lstStyle>
            <a:lvl1pPr marL="0" indent="0" algn="l">
              <a:buFont typeface="Arial" panose="020B0604020202020204" pitchFamily="34" charset="0"/>
              <a:buNone/>
              <a:defRPr sz="1400" b="1" baseline="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p:txBody>
      </p:sp>
      <p:sp>
        <p:nvSpPr>
          <p:cNvPr id="7"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1471610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6 - two colum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65759" y="361854"/>
            <a:ext cx="11468524" cy="365760"/>
          </a:xfrm>
          <a:prstGeom prst="rect">
            <a:avLst/>
          </a:prstGeom>
        </p:spPr>
        <p:txBody>
          <a:bodyPr rtlCol="0">
            <a:noAutofit/>
          </a:bodyPr>
          <a:lstStyle>
            <a:lvl1pPr>
              <a:defRPr sz="2200"/>
            </a:lvl1pPr>
          </a:lstStyle>
          <a:p>
            <a:r>
              <a:rPr lang="en-US" noProof="0"/>
              <a:t>Click to edit Master title style</a:t>
            </a:r>
            <a:endParaRPr lang="en-GB" noProof="0" dirty="0"/>
          </a:p>
        </p:txBody>
      </p:sp>
      <p:sp>
        <p:nvSpPr>
          <p:cNvPr id="4" name="Content Placeholder 2"/>
          <p:cNvSpPr>
            <a:spLocks noGrp="1"/>
          </p:cNvSpPr>
          <p:nvPr>
            <p:ph sz="half" idx="1"/>
          </p:nvPr>
        </p:nvSpPr>
        <p:spPr>
          <a:xfrm>
            <a:off x="365760" y="1920240"/>
            <a:ext cx="5486400" cy="4114800"/>
          </a:xfrm>
          <a:prstGeom prst="rect">
            <a:avLst/>
          </a:prstGeom>
        </p:spPr>
        <p:txBody>
          <a:bodyPr lIns="0" tIns="0" rIns="0" bIns="0">
            <a:noAutofit/>
          </a:bodyPr>
          <a:lstStyle>
            <a:lvl1pPr marL="0" indent="0">
              <a:buFont typeface="Arial" panose="020B0604020202020204" pitchFamily="34" charset="0"/>
              <a:buNone/>
              <a:defRPr sz="1400" baseline="0"/>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5" name="Content Placeholder 3"/>
          <p:cNvSpPr>
            <a:spLocks noGrp="1"/>
          </p:cNvSpPr>
          <p:nvPr>
            <p:ph sz="half" idx="2"/>
          </p:nvPr>
        </p:nvSpPr>
        <p:spPr>
          <a:xfrm>
            <a:off x="6339840" y="1920240"/>
            <a:ext cx="5486400" cy="4114800"/>
          </a:xfrm>
          <a:prstGeom prst="rect">
            <a:avLst/>
          </a:prstGeom>
        </p:spPr>
        <p:txBody>
          <a:bodyPr lIns="0" tIns="0" rIns="0" bIns="0">
            <a:noAutofit/>
          </a:bodyPr>
          <a:lstStyle>
            <a:lvl1pPr marL="0" indent="0">
              <a:buFont typeface="Arial" panose="020B0604020202020204" pitchFamily="34" charset="0"/>
              <a:buNone/>
              <a:defRPr sz="1400" baseline="0"/>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6" name="Text Placeholder 7"/>
          <p:cNvSpPr>
            <a:spLocks noGrp="1"/>
          </p:cNvSpPr>
          <p:nvPr>
            <p:ph type="body" sz="quarter" idx="10"/>
          </p:nvPr>
        </p:nvSpPr>
        <p:spPr>
          <a:xfrm>
            <a:off x="365759" y="1005840"/>
            <a:ext cx="11468524" cy="685800"/>
          </a:xfrm>
          <a:prstGeom prst="rect">
            <a:avLst/>
          </a:prstGeom>
        </p:spPr>
        <p:txBody>
          <a:bodyPr lIns="0" tIns="0" rIns="0" bIns="0" anchor="ctr">
            <a:noAutofit/>
          </a:bodyPr>
          <a:lstStyle>
            <a:lvl1pPr marL="0" indent="0">
              <a:buNone/>
              <a:defRPr sz="1600" b="1"/>
            </a:lvl1pPr>
          </a:lstStyle>
          <a:p>
            <a:pPr lvl="0"/>
            <a:r>
              <a:rPr lang="en-US" noProof="0"/>
              <a:t>Click to edit Master text styles</a:t>
            </a:r>
          </a:p>
        </p:txBody>
      </p:sp>
      <p:sp>
        <p:nvSpPr>
          <p:cNvPr id="8" name="Text Placeholder 2"/>
          <p:cNvSpPr>
            <a:spLocks noGrp="1"/>
          </p:cNvSpPr>
          <p:nvPr>
            <p:ph type="body" sz="quarter" idx="11"/>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cxnSp>
        <p:nvCxnSpPr>
          <p:cNvPr id="3" name="Straight Connector 2"/>
          <p:cNvCxnSpPr/>
          <p:nvPr userDrawn="1"/>
        </p:nvCxnSpPr>
        <p:spPr>
          <a:xfrm>
            <a:off x="6096000" y="1943101"/>
            <a:ext cx="0" cy="4097215"/>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345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 6 - two column w/2 title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65759" y="361854"/>
            <a:ext cx="11468524" cy="365760"/>
          </a:xfrm>
          <a:prstGeom prst="rect">
            <a:avLst/>
          </a:prstGeom>
        </p:spPr>
        <p:txBody>
          <a:bodyPr rtlCol="0">
            <a:noAutofit/>
          </a:bodyPr>
          <a:lstStyle>
            <a:lvl1pPr>
              <a:defRPr sz="2200"/>
            </a:lvl1pPr>
          </a:lstStyle>
          <a:p>
            <a:r>
              <a:rPr lang="en-US" noProof="0"/>
              <a:t>Click to edit Master title style</a:t>
            </a:r>
            <a:endParaRPr lang="en-GB" noProof="0" dirty="0"/>
          </a:p>
        </p:txBody>
      </p:sp>
      <p:sp>
        <p:nvSpPr>
          <p:cNvPr id="4" name="Content Placeholder 2"/>
          <p:cNvSpPr>
            <a:spLocks noGrp="1"/>
          </p:cNvSpPr>
          <p:nvPr>
            <p:ph sz="half" idx="1"/>
          </p:nvPr>
        </p:nvSpPr>
        <p:spPr>
          <a:xfrm>
            <a:off x="365760" y="1920240"/>
            <a:ext cx="5486400" cy="4114800"/>
          </a:xfrm>
          <a:prstGeom prst="rect">
            <a:avLst/>
          </a:prstGeom>
        </p:spPr>
        <p:txBody>
          <a:bodyPr lIns="0" tIns="0" rIns="0" bIns="0">
            <a:noAutofit/>
          </a:bodyPr>
          <a:lstStyle>
            <a:lvl1pPr marL="285750" indent="-285750">
              <a:buFont typeface="Arial" panose="020B0604020202020204" pitchFamily="34" charset="0"/>
              <a:buChar char="•"/>
              <a:defRPr sz="1400" baseline="0"/>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5" name="Content Placeholder 3"/>
          <p:cNvSpPr>
            <a:spLocks noGrp="1"/>
          </p:cNvSpPr>
          <p:nvPr>
            <p:ph sz="half" idx="2"/>
          </p:nvPr>
        </p:nvSpPr>
        <p:spPr>
          <a:xfrm>
            <a:off x="6339840" y="1920240"/>
            <a:ext cx="5486400" cy="4114800"/>
          </a:xfrm>
          <a:prstGeom prst="rect">
            <a:avLst/>
          </a:prstGeom>
        </p:spPr>
        <p:txBody>
          <a:bodyPr lIns="0" tIns="0" rIns="0" bIns="0">
            <a:noAutofit/>
          </a:bodyPr>
          <a:lstStyle>
            <a:lvl1pPr marL="285750" indent="-285750">
              <a:buFont typeface="Arial" panose="020B0604020202020204" pitchFamily="34" charset="0"/>
              <a:buChar char="•"/>
              <a:defRPr sz="1400" baseline="0"/>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6" name="Text Placeholder 7"/>
          <p:cNvSpPr>
            <a:spLocks noGrp="1"/>
          </p:cNvSpPr>
          <p:nvPr>
            <p:ph type="body" sz="quarter" idx="10"/>
          </p:nvPr>
        </p:nvSpPr>
        <p:spPr>
          <a:xfrm>
            <a:off x="365759" y="1005840"/>
            <a:ext cx="5486400" cy="685800"/>
          </a:xfrm>
          <a:prstGeom prst="rect">
            <a:avLst/>
          </a:prstGeom>
        </p:spPr>
        <p:txBody>
          <a:bodyPr lIns="0" tIns="0" rIns="0" bIns="0" anchor="ctr">
            <a:noAutofit/>
          </a:bodyPr>
          <a:lstStyle>
            <a:lvl1pPr marL="0" indent="0">
              <a:buNone/>
              <a:defRPr sz="1600" b="1"/>
            </a:lvl1pPr>
          </a:lstStyle>
          <a:p>
            <a:pPr lvl="0"/>
            <a:r>
              <a:rPr lang="en-US" noProof="0"/>
              <a:t>Click to edit Master text styles</a:t>
            </a:r>
          </a:p>
        </p:txBody>
      </p:sp>
      <p:sp>
        <p:nvSpPr>
          <p:cNvPr id="8" name="Text Placeholder 7"/>
          <p:cNvSpPr>
            <a:spLocks noGrp="1"/>
          </p:cNvSpPr>
          <p:nvPr>
            <p:ph type="body" sz="quarter" idx="28"/>
          </p:nvPr>
        </p:nvSpPr>
        <p:spPr>
          <a:xfrm>
            <a:off x="6339840" y="1005840"/>
            <a:ext cx="5486400" cy="685800"/>
          </a:xfrm>
          <a:prstGeom prst="rect">
            <a:avLst/>
          </a:prstGeom>
        </p:spPr>
        <p:txBody>
          <a:bodyPr lIns="0" tIns="0" rIns="0" bIns="0" anchor="ctr">
            <a:noAutofit/>
          </a:bodyPr>
          <a:lstStyle>
            <a:lvl1pPr marL="0" indent="0">
              <a:buNone/>
              <a:defRPr sz="1600" b="1"/>
            </a:lvl1pPr>
          </a:lstStyle>
          <a:p>
            <a:pPr lvl="0"/>
            <a:r>
              <a:rPr lang="en-US" noProof="0"/>
              <a:t>Click to edit Master text styles</a:t>
            </a:r>
          </a:p>
        </p:txBody>
      </p:sp>
      <p:sp>
        <p:nvSpPr>
          <p:cNvPr id="10" name="Text Placeholder 2"/>
          <p:cNvSpPr>
            <a:spLocks noGrp="1"/>
          </p:cNvSpPr>
          <p:nvPr>
            <p:ph type="body" sz="quarter" idx="29"/>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cxnSp>
        <p:nvCxnSpPr>
          <p:cNvPr id="11" name="Straight Connector 10"/>
          <p:cNvCxnSpPr/>
          <p:nvPr userDrawn="1"/>
        </p:nvCxnSpPr>
        <p:spPr>
          <a:xfrm>
            <a:off x="6096000" y="1943101"/>
            <a:ext cx="0" cy="4097215"/>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3445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sic 7 - three colum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65759" y="361854"/>
            <a:ext cx="11468524" cy="365760"/>
          </a:xfrm>
          <a:prstGeom prst="rect">
            <a:avLst/>
          </a:prstGeom>
        </p:spPr>
        <p:txBody>
          <a:bodyPr rtlCol="0">
            <a:noAutofit/>
          </a:bodyPr>
          <a:lstStyle>
            <a:lvl1pPr>
              <a:defRPr sz="2200"/>
            </a:lvl1pPr>
          </a:lstStyle>
          <a:p>
            <a:r>
              <a:rPr lang="en-US" noProof="0"/>
              <a:t>Click to edit Master title style</a:t>
            </a:r>
            <a:endParaRPr lang="en-GB" noProof="0" dirty="0"/>
          </a:p>
        </p:txBody>
      </p:sp>
      <p:sp>
        <p:nvSpPr>
          <p:cNvPr id="6" name="Text Placeholder 7"/>
          <p:cNvSpPr>
            <a:spLocks noGrp="1"/>
          </p:cNvSpPr>
          <p:nvPr>
            <p:ph type="body" sz="quarter" idx="10"/>
          </p:nvPr>
        </p:nvSpPr>
        <p:spPr>
          <a:xfrm>
            <a:off x="365759" y="1005840"/>
            <a:ext cx="11468524" cy="685800"/>
          </a:xfrm>
          <a:prstGeom prst="rect">
            <a:avLst/>
          </a:prstGeom>
        </p:spPr>
        <p:txBody>
          <a:bodyPr lIns="0" tIns="0" rIns="0" bIns="0" anchor="ctr">
            <a:noAutofit/>
          </a:bodyPr>
          <a:lstStyle>
            <a:lvl1pPr marL="0" indent="0">
              <a:buNone/>
              <a:defRPr sz="1600" b="1"/>
            </a:lvl1pPr>
          </a:lstStyle>
          <a:p>
            <a:pPr lvl="0"/>
            <a:r>
              <a:rPr lang="en-US" noProof="0"/>
              <a:t>Click to edit Master text styles</a:t>
            </a:r>
          </a:p>
        </p:txBody>
      </p:sp>
      <p:sp>
        <p:nvSpPr>
          <p:cNvPr id="7" name="Content Placeholder 7"/>
          <p:cNvSpPr>
            <a:spLocks noGrp="1"/>
          </p:cNvSpPr>
          <p:nvPr>
            <p:ph sz="quarter" idx="19"/>
          </p:nvPr>
        </p:nvSpPr>
        <p:spPr>
          <a:xfrm>
            <a:off x="4315968" y="1920240"/>
            <a:ext cx="3556000" cy="4175760"/>
          </a:xfrm>
          <a:prstGeom prst="rect">
            <a:avLst/>
          </a:prstGeom>
        </p:spPr>
        <p:txBody>
          <a:bodyPr vert="horz" wrap="square" lIns="0" tIns="0" rIns="0" bIns="0" rtlCol="0">
            <a:noAutofit/>
          </a:bodyPr>
          <a:lstStyle>
            <a:lvl1pPr marL="0" indent="0" algn="ctr">
              <a:buFont typeface="Arial" panose="020B0604020202020204" pitchFamily="34" charset="0"/>
              <a:buNone/>
              <a:defRPr lang="en-GB" sz="1400" b="0" dirty="0">
                <a:solidFill>
                  <a:srgbClr val="000000"/>
                </a:solidFill>
                <a:effectLst/>
              </a:defRPr>
            </a:lvl1pPr>
          </a:lstStyle>
          <a:p>
            <a:pPr lvl="0"/>
            <a:r>
              <a:rPr lang="en-US" noProof="0"/>
              <a:t>Click to edit Master text styles</a:t>
            </a:r>
          </a:p>
        </p:txBody>
      </p:sp>
      <p:sp>
        <p:nvSpPr>
          <p:cNvPr id="8" name="Content Placeholder 9"/>
          <p:cNvSpPr>
            <a:spLocks noGrp="1"/>
          </p:cNvSpPr>
          <p:nvPr>
            <p:ph sz="quarter" idx="20"/>
          </p:nvPr>
        </p:nvSpPr>
        <p:spPr>
          <a:xfrm>
            <a:off x="8229599" y="1920240"/>
            <a:ext cx="3604684" cy="4175760"/>
          </a:xfrm>
          <a:prstGeom prst="rect">
            <a:avLst/>
          </a:prstGeom>
        </p:spPr>
        <p:txBody>
          <a:bodyPr lIns="0" tIns="0" rIns="0" bIns="0"/>
          <a:lstStyle>
            <a:lvl1pPr marL="0" indent="0" algn="ctr">
              <a:buFont typeface="Arial" panose="020B0604020202020204" pitchFamily="34" charset="0"/>
              <a:buNone/>
              <a:defRPr lang="en-GB" sz="1400" b="0" kern="1200" dirty="0">
                <a:solidFill>
                  <a:srgbClr val="000000"/>
                </a:solidFill>
                <a:effectLst/>
                <a:latin typeface="+mn-lt"/>
                <a:ea typeface="+mn-ea"/>
                <a:cs typeface="+mn-cs"/>
              </a:defRPr>
            </a:lvl1pPr>
          </a:lstStyle>
          <a:p>
            <a:pPr lvl="0"/>
            <a:r>
              <a:rPr lang="en-US" noProof="0"/>
              <a:t>Click to edit Master text styles</a:t>
            </a:r>
          </a:p>
        </p:txBody>
      </p:sp>
      <p:sp>
        <p:nvSpPr>
          <p:cNvPr id="10" name="Content Placeholder 7"/>
          <p:cNvSpPr>
            <a:spLocks noGrp="1"/>
          </p:cNvSpPr>
          <p:nvPr>
            <p:ph sz="quarter" idx="21"/>
          </p:nvPr>
        </p:nvSpPr>
        <p:spPr>
          <a:xfrm>
            <a:off x="365760" y="1920240"/>
            <a:ext cx="3556000" cy="4175760"/>
          </a:xfrm>
          <a:prstGeom prst="rect">
            <a:avLst/>
          </a:prstGeom>
        </p:spPr>
        <p:txBody>
          <a:bodyPr vert="horz" wrap="square" lIns="0" tIns="0" rIns="0" bIns="0" rtlCol="0">
            <a:noAutofit/>
          </a:bodyPr>
          <a:lstStyle>
            <a:lvl1pPr marL="0" indent="0" algn="ctr">
              <a:buFont typeface="Arial" panose="020B0604020202020204" pitchFamily="34" charset="0"/>
              <a:buNone/>
              <a:defRPr lang="en-GB" sz="1400" b="0" dirty="0">
                <a:solidFill>
                  <a:srgbClr val="000000"/>
                </a:solidFill>
                <a:effectLst/>
              </a:defRPr>
            </a:lvl1pPr>
          </a:lstStyle>
          <a:p>
            <a:pPr lvl="0"/>
            <a:r>
              <a:rPr lang="en-US" noProof="0"/>
              <a:t>Click to edit Master text styles</a:t>
            </a:r>
          </a:p>
        </p:txBody>
      </p:sp>
      <p:sp>
        <p:nvSpPr>
          <p:cNvPr id="12" name="Text Placeholder 2"/>
          <p:cNvSpPr>
            <a:spLocks noGrp="1"/>
          </p:cNvSpPr>
          <p:nvPr>
            <p:ph type="body" sz="quarter" idx="22"/>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cxnSp>
        <p:nvCxnSpPr>
          <p:cNvPr id="11" name="Straight Connector 10"/>
          <p:cNvCxnSpPr/>
          <p:nvPr userDrawn="1"/>
        </p:nvCxnSpPr>
        <p:spPr>
          <a:xfrm>
            <a:off x="8049845" y="1943101"/>
            <a:ext cx="0" cy="4097215"/>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122615" y="1943101"/>
            <a:ext cx="0" cy="4097215"/>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50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6">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082518"/>
          </a:xfrm>
          <a:prstGeom prst="rect">
            <a:avLst/>
          </a:prstGeom>
        </p:spPr>
      </p:pic>
      <p:sp>
        <p:nvSpPr>
          <p:cNvPr id="2" name="Title 1"/>
          <p:cNvSpPr>
            <a:spLocks noGrp="1"/>
          </p:cNvSpPr>
          <p:nvPr>
            <p:ph type="ctrTitle"/>
          </p:nvPr>
        </p:nvSpPr>
        <p:spPr>
          <a:xfrm>
            <a:off x="1524000" y="822960"/>
            <a:ext cx="9144000" cy="2387600"/>
          </a:xfrm>
          <a:effectLst>
            <a:outerShdw blurRad="127000" dist="12700" dir="5400000" algn="ctr" rotWithShape="0">
              <a:schemeClr val="bg2">
                <a:lumMod val="50000"/>
                <a:alpha val="30000"/>
              </a:schemeClr>
            </a:outerShdw>
          </a:effectLst>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57600"/>
            <a:ext cx="9144000" cy="1220258"/>
          </a:xfrm>
          <a:effectLst>
            <a:outerShdw blurRad="127000" dist="12700" dir="5400000" algn="ctr" rotWithShape="0">
              <a:schemeClr val="bg2">
                <a:lumMod val="50000"/>
                <a:alpha val="30000"/>
              </a:schemeClr>
            </a:outerShdw>
          </a:effectLst>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1" y="5715000"/>
            <a:ext cx="12192001"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4343" y="6012180"/>
            <a:ext cx="2283314" cy="548640"/>
          </a:xfrm>
          <a:prstGeom prst="rect">
            <a:avLst/>
          </a:prstGeom>
        </p:spPr>
      </p:pic>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sic 7 - three column titles">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65760" y="1005840"/>
            <a:ext cx="3560064" cy="731520"/>
          </a:xfrm>
          <a:prstGeom prst="rect">
            <a:avLst/>
          </a:prstGeom>
        </p:spPr>
        <p:txBody>
          <a:bodyPr lIns="0" tIns="0" rIns="0" bIns="0" anchor="ctr">
            <a:noAutofit/>
          </a:bodyPr>
          <a:lstStyle>
            <a:lvl1pPr marL="0" indent="0" algn="ctr">
              <a:buNone/>
              <a:defRPr sz="16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4" name="Text Placeholder 3"/>
          <p:cNvSpPr>
            <a:spLocks noGrp="1"/>
          </p:cNvSpPr>
          <p:nvPr>
            <p:ph type="body" sz="quarter" idx="11"/>
          </p:nvPr>
        </p:nvSpPr>
        <p:spPr>
          <a:xfrm>
            <a:off x="4318677" y="1005840"/>
            <a:ext cx="3560064" cy="731520"/>
          </a:xfrm>
          <a:prstGeom prst="rect">
            <a:avLst/>
          </a:prstGeom>
        </p:spPr>
        <p:txBody>
          <a:bodyPr lIns="0" tIns="0" rIns="0" bIns="0" anchor="ctr">
            <a:noAutofit/>
          </a:bodyPr>
          <a:lstStyle>
            <a:lvl1pPr marL="0" indent="0" algn="ctr">
              <a:buNone/>
              <a:defRPr sz="16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5" name="Text Placeholder 3"/>
          <p:cNvSpPr>
            <a:spLocks noGrp="1"/>
          </p:cNvSpPr>
          <p:nvPr>
            <p:ph type="body" sz="quarter" idx="12"/>
          </p:nvPr>
        </p:nvSpPr>
        <p:spPr>
          <a:xfrm>
            <a:off x="8229599" y="1005840"/>
            <a:ext cx="3604684" cy="731520"/>
          </a:xfrm>
          <a:prstGeom prst="rect">
            <a:avLst/>
          </a:prstGeom>
        </p:spPr>
        <p:txBody>
          <a:bodyPr lIns="0" tIns="0" rIns="0" bIns="0" anchor="ctr">
            <a:noAutofit/>
          </a:bodyPr>
          <a:lstStyle>
            <a:lvl1pPr marL="0" indent="0" algn="ctr">
              <a:buNone/>
              <a:defRPr sz="16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6" name="Content Placeholder 4"/>
          <p:cNvSpPr>
            <a:spLocks noGrp="1"/>
          </p:cNvSpPr>
          <p:nvPr>
            <p:ph sz="quarter" idx="16"/>
          </p:nvPr>
        </p:nvSpPr>
        <p:spPr>
          <a:xfrm>
            <a:off x="365760" y="1920240"/>
            <a:ext cx="3560064" cy="4175760"/>
          </a:xfrm>
          <a:prstGeom prst="rect">
            <a:avLst/>
          </a:prstGeom>
        </p:spPr>
        <p:txBody>
          <a:bodyPr lIns="0" tIns="0" rIns="0" bIns="0">
            <a:noAutofit/>
          </a:bodyPr>
          <a:lstStyle>
            <a:lvl1pPr marL="285750" indent="-285750">
              <a:buFont typeface="Arial" panose="020B0604020202020204" pitchFamily="34" charset="0"/>
              <a:buChar char="•"/>
              <a:defRPr sz="1400"/>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7" name="Content Placeholder 4"/>
          <p:cNvSpPr>
            <a:spLocks noGrp="1"/>
          </p:cNvSpPr>
          <p:nvPr>
            <p:ph sz="quarter" idx="17"/>
          </p:nvPr>
        </p:nvSpPr>
        <p:spPr>
          <a:xfrm>
            <a:off x="4318677" y="1920240"/>
            <a:ext cx="3560064" cy="4175760"/>
          </a:xfrm>
          <a:prstGeom prst="rect">
            <a:avLst/>
          </a:prstGeom>
        </p:spPr>
        <p:txBody>
          <a:bodyPr lIns="0" tIns="0" rIns="0" bIns="0">
            <a:noAutofit/>
          </a:bodyPr>
          <a:lstStyle>
            <a:lvl1pPr marL="285750" indent="-285750">
              <a:buFont typeface="Arial" panose="020B0604020202020204" pitchFamily="34" charset="0"/>
              <a:buChar char="•"/>
              <a:defRPr sz="1400"/>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8" name="Content Placeholder 4"/>
          <p:cNvSpPr>
            <a:spLocks noGrp="1"/>
          </p:cNvSpPr>
          <p:nvPr>
            <p:ph sz="quarter" idx="18"/>
          </p:nvPr>
        </p:nvSpPr>
        <p:spPr>
          <a:xfrm>
            <a:off x="8229599" y="1920240"/>
            <a:ext cx="3604684" cy="4175760"/>
          </a:xfrm>
          <a:prstGeom prst="rect">
            <a:avLst/>
          </a:prstGeom>
        </p:spPr>
        <p:txBody>
          <a:bodyPr lIns="0" tIns="0" rIns="0" bIns="0">
            <a:noAutofit/>
          </a:bodyPr>
          <a:lstStyle>
            <a:lvl1pPr marL="285750" indent="-285750">
              <a:buFont typeface="Arial" panose="020B0604020202020204" pitchFamily="34" charset="0"/>
              <a:buChar char="•"/>
              <a:defRPr sz="1400"/>
            </a:lvl1pPr>
            <a:lvl2pPr marL="914400" indent="-457200">
              <a:buFont typeface="Arial" panose="020B0604020202020204" pitchFamily="34" charset="0"/>
              <a:buChar char="•"/>
              <a:defRPr sz="1400"/>
            </a:lvl2pPr>
            <a:lvl3pPr marL="1257300" indent="-342900">
              <a:buFont typeface="Arial" panose="020B0604020202020204" pitchFamily="34" charset="0"/>
              <a:buChar char="•"/>
              <a:defRPr sz="1400"/>
            </a:lvl3pPr>
            <a:lvl4pPr marL="1714500" indent="-342900">
              <a:buFont typeface="Arial" panose="020B0604020202020204" pitchFamily="34" charset="0"/>
              <a:buChar char="•"/>
              <a:defRPr sz="1400"/>
            </a:lvl4pPr>
            <a:lvl5pPr marL="2171700" indent="-342900">
              <a:buFont typeface="Arial" panose="020B0604020202020204" pitchFamily="34" charset="0"/>
              <a:buChar char="•"/>
              <a:defRPr sz="1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11" name="Title Placeholder 1"/>
          <p:cNvSpPr>
            <a:spLocks noGrp="1"/>
          </p:cNvSpPr>
          <p:nvPr>
            <p:ph type="title"/>
          </p:nvPr>
        </p:nvSpPr>
        <p:spPr>
          <a:xfrm>
            <a:off x="365759" y="361854"/>
            <a:ext cx="11468524" cy="365760"/>
          </a:xfrm>
          <a:prstGeom prst="rect">
            <a:avLst/>
          </a:prstGeom>
        </p:spPr>
        <p:txBody>
          <a:bodyPr rtlCol="0">
            <a:noAutofit/>
          </a:bodyPr>
          <a:lstStyle>
            <a:lvl1pPr>
              <a:defRPr sz="2200"/>
            </a:lvl1pPr>
          </a:lstStyle>
          <a:p>
            <a:r>
              <a:rPr lang="en-US" noProof="0"/>
              <a:t>Click to edit Master title style</a:t>
            </a:r>
            <a:endParaRPr lang="en-GB" noProof="0" dirty="0"/>
          </a:p>
        </p:txBody>
      </p:sp>
      <p:sp>
        <p:nvSpPr>
          <p:cNvPr id="10" name="Text Placeholder 2"/>
          <p:cNvSpPr>
            <a:spLocks noGrp="1"/>
          </p:cNvSpPr>
          <p:nvPr>
            <p:ph type="body" sz="quarter" idx="19"/>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15474016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sic 8 - Bullets &amp; Graphic (no title)">
    <p:spTree>
      <p:nvGrpSpPr>
        <p:cNvPr id="1" name=""/>
        <p:cNvGrpSpPr/>
        <p:nvPr/>
      </p:nvGrpSpPr>
      <p:grpSpPr>
        <a:xfrm>
          <a:off x="0" y="0"/>
          <a:ext cx="0" cy="0"/>
          <a:chOff x="0" y="0"/>
          <a:chExt cx="0" cy="0"/>
        </a:xfrm>
      </p:grpSpPr>
      <p:sp>
        <p:nvSpPr>
          <p:cNvPr id="3" name="Content Placeholder 2"/>
          <p:cNvSpPr>
            <a:spLocks noGrp="1"/>
          </p:cNvSpPr>
          <p:nvPr>
            <p:ph sz="quarter" idx="22"/>
          </p:nvPr>
        </p:nvSpPr>
        <p:spPr>
          <a:xfrm>
            <a:off x="370418" y="1019176"/>
            <a:ext cx="5432505" cy="4001233"/>
          </a:xfrm>
          <a:prstGeom prst="rect">
            <a:avLst/>
          </a:prstGeom>
        </p:spPr>
        <p:txBody>
          <a:bodyPr lIns="0" tIns="0" rIns="0" bIns="0"/>
          <a:lstStyle>
            <a:lvl1pPr marL="0" indent="0" algn="ctr">
              <a:buNone/>
              <a:defRPr sz="1400" baseline="0"/>
            </a:lvl1pPr>
          </a:lstStyle>
          <a:p>
            <a:pPr lvl="0"/>
            <a:r>
              <a:rPr lang="en-US" noProof="0"/>
              <a:t>Click to edit Master text styles</a:t>
            </a:r>
          </a:p>
        </p:txBody>
      </p:sp>
      <p:sp>
        <p:nvSpPr>
          <p:cNvPr id="7" name="Title Placeholder 1"/>
          <p:cNvSpPr>
            <a:spLocks noGrp="1"/>
          </p:cNvSpPr>
          <p:nvPr>
            <p:ph type="title"/>
          </p:nvPr>
        </p:nvSpPr>
        <p:spPr>
          <a:xfrm>
            <a:off x="365759" y="361854"/>
            <a:ext cx="11468524" cy="365760"/>
          </a:xfrm>
          <a:prstGeom prst="rect">
            <a:avLst/>
          </a:prstGeom>
        </p:spPr>
        <p:txBody>
          <a:bodyPr rtlCol="0">
            <a:noAutofit/>
          </a:bodyPr>
          <a:lstStyle>
            <a:lvl1pPr>
              <a:defRPr sz="2200"/>
            </a:lvl1pPr>
          </a:lstStyle>
          <a:p>
            <a:r>
              <a:rPr lang="en-US" noProof="0"/>
              <a:t>Click to edit Master title style</a:t>
            </a:r>
            <a:endParaRPr lang="en-GB" noProof="0" dirty="0"/>
          </a:p>
        </p:txBody>
      </p:sp>
      <p:sp>
        <p:nvSpPr>
          <p:cNvPr id="11" name="Subtitle 2"/>
          <p:cNvSpPr>
            <a:spLocks noGrp="1"/>
          </p:cNvSpPr>
          <p:nvPr>
            <p:ph type="subTitle" idx="1"/>
          </p:nvPr>
        </p:nvSpPr>
        <p:spPr>
          <a:xfrm>
            <a:off x="370418" y="5222632"/>
            <a:ext cx="5420783" cy="873369"/>
          </a:xfrm>
          <a:prstGeom prst="rect">
            <a:avLst/>
          </a:prstGeom>
        </p:spPr>
        <p:txBody>
          <a:bodyPr>
            <a:noAutofit/>
          </a:bodyPr>
          <a:lstStyle>
            <a:lvl1pPr marL="0" indent="0" algn="ctr">
              <a:lnSpc>
                <a:spcPct val="100000"/>
              </a:lnSpc>
              <a:buNone/>
              <a:defRPr sz="1200" b="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a:t>Click to edit Master subtitle style</a:t>
            </a:r>
            <a:endParaRPr lang="en-GB" noProof="0" dirty="0"/>
          </a:p>
        </p:txBody>
      </p:sp>
      <p:sp>
        <p:nvSpPr>
          <p:cNvPr id="8" name="Text Placeholder 8"/>
          <p:cNvSpPr>
            <a:spLocks noGrp="1"/>
          </p:cNvSpPr>
          <p:nvPr>
            <p:ph type="body" sz="quarter" idx="21"/>
          </p:nvPr>
        </p:nvSpPr>
        <p:spPr>
          <a:xfrm>
            <a:off x="6197600" y="1758462"/>
            <a:ext cx="5628640" cy="4337538"/>
          </a:xfrm>
          <a:prstGeom prst="rect">
            <a:avLst/>
          </a:prstGeom>
        </p:spPr>
        <p:txBody>
          <a:bodyPr wrap="square" lIns="0" tIns="0" rIns="0" bIns="0">
            <a:noAutofit/>
          </a:bodyPr>
          <a:lstStyle>
            <a:lvl1pPr marL="285750" indent="-285750">
              <a:lnSpc>
                <a:spcPct val="100000"/>
              </a:lnSpc>
              <a:buFont typeface="Arial" panose="020B0604020202020204" pitchFamily="34" charset="0"/>
              <a:buChar char="•"/>
              <a:defRPr sz="1400"/>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13" name="Text Placeholder 8"/>
          <p:cNvSpPr>
            <a:spLocks noGrp="1"/>
          </p:cNvSpPr>
          <p:nvPr>
            <p:ph type="body" sz="quarter" idx="18"/>
          </p:nvPr>
        </p:nvSpPr>
        <p:spPr>
          <a:xfrm>
            <a:off x="6197600" y="1019176"/>
            <a:ext cx="5628640" cy="648431"/>
          </a:xfrm>
          <a:prstGeom prst="rect">
            <a:avLst/>
          </a:prstGeom>
        </p:spPr>
        <p:txBody>
          <a:bodyPr vert="horz" wrap="square" lIns="0" tIns="0" rIns="0" bIns="0" rtlCol="0" anchor="ctr">
            <a:noAutofit/>
          </a:bodyPr>
          <a:lstStyle>
            <a:lvl1pPr marL="0" indent="0">
              <a:lnSpc>
                <a:spcPct val="100000"/>
              </a:lnSpc>
              <a:buNone/>
              <a:defRPr lang="en-US" sz="1600" b="1" dirty="0" smtClean="0">
                <a:solidFill>
                  <a:schemeClr val="tx1"/>
                </a:solidFill>
                <a:ea typeface="+mj-ea"/>
                <a:cs typeface="+mj-cs"/>
              </a:defRPr>
            </a:lvl1pPr>
          </a:lstStyle>
          <a:p>
            <a:pPr lvl="0"/>
            <a:r>
              <a:rPr lang="en-US" noProof="0"/>
              <a:t>Click to edit Master text styles</a:t>
            </a:r>
          </a:p>
        </p:txBody>
      </p:sp>
      <p:sp>
        <p:nvSpPr>
          <p:cNvPr id="12"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999931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sic 8 - Bullets &amp; Graphic (w/titl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5759" y="361854"/>
            <a:ext cx="11468524" cy="365760"/>
          </a:xfrm>
          <a:prstGeom prst="rect">
            <a:avLst/>
          </a:prstGeom>
        </p:spPr>
        <p:txBody>
          <a:bodyPr rtlCol="0">
            <a:noAutofit/>
          </a:bodyPr>
          <a:lstStyle>
            <a:lvl1pPr>
              <a:defRPr sz="2200"/>
            </a:lvl1pPr>
          </a:lstStyle>
          <a:p>
            <a:r>
              <a:rPr lang="en-US" noProof="0"/>
              <a:t>Click to edit Master title style</a:t>
            </a:r>
            <a:endParaRPr lang="en-GB" noProof="0" dirty="0"/>
          </a:p>
        </p:txBody>
      </p:sp>
      <p:sp>
        <p:nvSpPr>
          <p:cNvPr id="11" name="Subtitle 2"/>
          <p:cNvSpPr>
            <a:spLocks noGrp="1"/>
          </p:cNvSpPr>
          <p:nvPr>
            <p:ph type="subTitle" idx="1"/>
          </p:nvPr>
        </p:nvSpPr>
        <p:spPr>
          <a:xfrm>
            <a:off x="6617147" y="5213838"/>
            <a:ext cx="5229837" cy="882162"/>
          </a:xfrm>
          <a:prstGeom prst="rect">
            <a:avLst/>
          </a:prstGeom>
        </p:spPr>
        <p:txBody>
          <a:bodyPr>
            <a:noAutofit/>
          </a:bodyPr>
          <a:lstStyle>
            <a:lvl1pPr marL="0" indent="0" algn="ctr">
              <a:lnSpc>
                <a:spcPct val="100000"/>
              </a:lnSpc>
              <a:buNone/>
              <a:defRPr sz="1200" b="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a:t>Click to edit Master subtitle style</a:t>
            </a:r>
            <a:endParaRPr lang="en-GB" noProof="0" dirty="0"/>
          </a:p>
        </p:txBody>
      </p:sp>
      <p:sp>
        <p:nvSpPr>
          <p:cNvPr id="15" name="Text Placeholder 8"/>
          <p:cNvSpPr>
            <a:spLocks noGrp="1"/>
          </p:cNvSpPr>
          <p:nvPr>
            <p:ph type="body" sz="quarter" idx="21"/>
          </p:nvPr>
        </p:nvSpPr>
        <p:spPr>
          <a:xfrm>
            <a:off x="365760" y="1855178"/>
            <a:ext cx="5628640" cy="4240823"/>
          </a:xfrm>
          <a:prstGeom prst="rect">
            <a:avLst/>
          </a:prstGeom>
        </p:spPr>
        <p:txBody>
          <a:bodyPr wrap="square" lIns="0" tIns="0" rIns="0" bIns="0">
            <a:noAutofit/>
          </a:bodyPr>
          <a:lstStyle>
            <a:lvl1pPr marL="285750" indent="-285750">
              <a:lnSpc>
                <a:spcPct val="100000"/>
              </a:lnSpc>
              <a:buFont typeface="Arial" panose="020B0604020202020204" pitchFamily="34" charset="0"/>
              <a:buChar char="•"/>
              <a:defRPr sz="1400"/>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16" name="Text Placeholder 8"/>
          <p:cNvSpPr>
            <a:spLocks noGrp="1"/>
          </p:cNvSpPr>
          <p:nvPr>
            <p:ph type="body" sz="quarter" idx="18"/>
          </p:nvPr>
        </p:nvSpPr>
        <p:spPr>
          <a:xfrm>
            <a:off x="370417" y="1019175"/>
            <a:ext cx="5628640" cy="654050"/>
          </a:xfrm>
          <a:prstGeom prst="rect">
            <a:avLst/>
          </a:prstGeom>
        </p:spPr>
        <p:txBody>
          <a:bodyPr vert="horz" wrap="square" lIns="0" tIns="0" rIns="0" bIns="0" rtlCol="0" anchor="ctr">
            <a:noAutofit/>
          </a:bodyPr>
          <a:lstStyle>
            <a:lvl1pPr marL="0" indent="0">
              <a:lnSpc>
                <a:spcPct val="100000"/>
              </a:lnSpc>
              <a:buNone/>
              <a:defRPr lang="en-US" sz="1600" b="1" dirty="0" smtClean="0">
                <a:solidFill>
                  <a:schemeClr val="tx1"/>
                </a:solidFill>
                <a:ea typeface="+mj-ea"/>
                <a:cs typeface="+mj-cs"/>
              </a:defRPr>
            </a:lvl1pPr>
          </a:lstStyle>
          <a:p>
            <a:pPr lvl="0"/>
            <a:r>
              <a:rPr lang="en-US" noProof="0" dirty="0"/>
              <a:t>Click to edit Master text styles</a:t>
            </a:r>
          </a:p>
        </p:txBody>
      </p:sp>
      <p:sp>
        <p:nvSpPr>
          <p:cNvPr id="17" name="Content Placeholder 2"/>
          <p:cNvSpPr>
            <a:spLocks noGrp="1"/>
          </p:cNvSpPr>
          <p:nvPr>
            <p:ph sz="quarter" idx="22"/>
          </p:nvPr>
        </p:nvSpPr>
        <p:spPr>
          <a:xfrm>
            <a:off x="6632448" y="1019176"/>
            <a:ext cx="5214536" cy="4006977"/>
          </a:xfrm>
          <a:prstGeom prst="rect">
            <a:avLst/>
          </a:prstGeom>
        </p:spPr>
        <p:txBody>
          <a:bodyPr lIns="0" tIns="0" rIns="0" bIns="0"/>
          <a:lstStyle>
            <a:lvl1pPr marL="0" indent="0" algn="ctr">
              <a:buNone/>
              <a:defRPr sz="1400" baseline="0"/>
            </a:lvl1pPr>
          </a:lstStyle>
          <a:p>
            <a:pPr lvl="0"/>
            <a:r>
              <a:rPr lang="en-US" noProof="0"/>
              <a:t>Click to edit Master text styles</a:t>
            </a:r>
          </a:p>
        </p:txBody>
      </p:sp>
      <p:sp>
        <p:nvSpPr>
          <p:cNvPr id="10"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6098416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image - left">
    <p:spTree>
      <p:nvGrpSpPr>
        <p:cNvPr id="1" name=""/>
        <p:cNvGrpSpPr/>
        <p:nvPr/>
      </p:nvGrpSpPr>
      <p:grpSpPr>
        <a:xfrm>
          <a:off x="0" y="0"/>
          <a:ext cx="0" cy="0"/>
          <a:chOff x="0" y="0"/>
          <a:chExt cx="0" cy="0"/>
        </a:xfrm>
      </p:grpSpPr>
      <p:sp>
        <p:nvSpPr>
          <p:cNvPr id="10" name="Content Placeholder 2"/>
          <p:cNvSpPr>
            <a:spLocks noGrp="1"/>
          </p:cNvSpPr>
          <p:nvPr>
            <p:ph sz="quarter" idx="22"/>
          </p:nvPr>
        </p:nvSpPr>
        <p:spPr>
          <a:xfrm>
            <a:off x="370418" y="1019176"/>
            <a:ext cx="6436783" cy="4436006"/>
          </a:xfrm>
          <a:prstGeom prst="rect">
            <a:avLst/>
          </a:prstGeom>
        </p:spPr>
        <p:txBody>
          <a:bodyPr lIns="0" tIns="0" rIns="0" bIns="0"/>
          <a:lstStyle>
            <a:lvl1pPr marL="0" indent="0" algn="ctr">
              <a:buNone/>
              <a:defRPr sz="1400" baseline="0"/>
            </a:lvl1pPr>
          </a:lstStyle>
          <a:p>
            <a:pPr lvl="0"/>
            <a:r>
              <a:rPr lang="en-US" noProof="0"/>
              <a:t>Click to edit Master text styles</a:t>
            </a:r>
          </a:p>
        </p:txBody>
      </p:sp>
      <p:sp>
        <p:nvSpPr>
          <p:cNvPr id="11" name="Title Placeholder 1"/>
          <p:cNvSpPr>
            <a:spLocks noGrp="1"/>
          </p:cNvSpPr>
          <p:nvPr>
            <p:ph type="title"/>
          </p:nvPr>
        </p:nvSpPr>
        <p:spPr>
          <a:xfrm>
            <a:off x="365759" y="361854"/>
            <a:ext cx="11468524" cy="365760"/>
          </a:xfrm>
          <a:prstGeom prst="rect">
            <a:avLst/>
          </a:prstGeom>
        </p:spPr>
        <p:txBody>
          <a:bodyPr rtlCol="0">
            <a:noAutofit/>
          </a:bodyPr>
          <a:lstStyle>
            <a:lvl1pPr>
              <a:defRPr sz="2200"/>
            </a:lvl1pPr>
          </a:lstStyle>
          <a:p>
            <a:r>
              <a:rPr lang="en-US" noProof="0"/>
              <a:t>Click to edit Master title style</a:t>
            </a:r>
            <a:endParaRPr lang="en-GB" noProof="0" dirty="0"/>
          </a:p>
        </p:txBody>
      </p:sp>
      <p:sp>
        <p:nvSpPr>
          <p:cNvPr id="16" name="Subtitle 2"/>
          <p:cNvSpPr>
            <a:spLocks noGrp="1"/>
          </p:cNvSpPr>
          <p:nvPr>
            <p:ph type="subTitle" idx="1"/>
          </p:nvPr>
        </p:nvSpPr>
        <p:spPr>
          <a:xfrm>
            <a:off x="370418" y="5791200"/>
            <a:ext cx="6521449" cy="304800"/>
          </a:xfrm>
          <a:prstGeom prst="rect">
            <a:avLst/>
          </a:prstGeom>
        </p:spPr>
        <p:txBody>
          <a:bodyPr>
            <a:noAutofit/>
          </a:bodyPr>
          <a:lstStyle>
            <a:lvl1pPr marL="0" indent="0" algn="ctr">
              <a:lnSpc>
                <a:spcPct val="100000"/>
              </a:lnSpc>
              <a:buNone/>
              <a:defRPr sz="1000" b="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a:t>Click to edit Master subtitle style</a:t>
            </a:r>
            <a:endParaRPr lang="en-GB" noProof="0" dirty="0"/>
          </a:p>
        </p:txBody>
      </p:sp>
      <p:sp>
        <p:nvSpPr>
          <p:cNvPr id="8" name="Text Placeholder 8"/>
          <p:cNvSpPr>
            <a:spLocks noGrp="1"/>
          </p:cNvSpPr>
          <p:nvPr>
            <p:ph type="body" sz="quarter" idx="21"/>
          </p:nvPr>
        </p:nvSpPr>
        <p:spPr>
          <a:xfrm>
            <a:off x="7518400" y="1676400"/>
            <a:ext cx="4307840" cy="4419600"/>
          </a:xfrm>
          <a:prstGeom prst="rect">
            <a:avLst/>
          </a:prstGeom>
        </p:spPr>
        <p:txBody>
          <a:bodyPr wrap="square" lIns="0" tIns="0" rIns="0" bIns="0">
            <a:noAutofit/>
          </a:bodyPr>
          <a:lstStyle>
            <a:lvl1pPr marL="285750" indent="-285750">
              <a:lnSpc>
                <a:spcPct val="100000"/>
              </a:lnSpc>
              <a:buFont typeface="Arial" panose="020B0604020202020204" pitchFamily="34" charset="0"/>
              <a:buChar char="•"/>
              <a:defRPr sz="1400"/>
            </a:lvl1pPr>
            <a:lvl2pPr marL="914400" indent="-457200">
              <a:buFont typeface="Arial" panose="020B0604020202020204" pitchFamily="34" charset="0"/>
              <a:buChar char="•"/>
              <a:defRPr sz="1400"/>
            </a:lvl2pPr>
            <a:lvl3pPr marL="1257300" indent="-342900">
              <a:buFont typeface="Arial" panose="020B0604020202020204" pitchFamily="34" charset="0"/>
              <a:buChar char="•"/>
              <a:defRPr sz="1400"/>
            </a:lvl3pPr>
            <a:lvl4pPr marL="1714500" indent="-342900">
              <a:buFont typeface="Arial" panose="020B0604020202020204" pitchFamily="34" charset="0"/>
              <a:buChar char="•"/>
              <a:defRPr sz="1400"/>
            </a:lvl4pPr>
            <a:lvl5pPr marL="2171700" indent="-342900">
              <a:buFont typeface="Arial" panose="020B0604020202020204" pitchFamily="34" charset="0"/>
              <a:buChar char="•"/>
              <a:defRPr sz="1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9" name="Text Placeholder 8"/>
          <p:cNvSpPr>
            <a:spLocks noGrp="1"/>
          </p:cNvSpPr>
          <p:nvPr>
            <p:ph type="body" sz="quarter" idx="18"/>
          </p:nvPr>
        </p:nvSpPr>
        <p:spPr>
          <a:xfrm>
            <a:off x="7518400" y="1016976"/>
            <a:ext cx="4307840" cy="457200"/>
          </a:xfrm>
          <a:prstGeom prst="rect">
            <a:avLst/>
          </a:prstGeom>
        </p:spPr>
        <p:txBody>
          <a:bodyPr vert="horz" wrap="square" lIns="0" tIns="0" rIns="0" bIns="0" rtlCol="0" anchor="ctr">
            <a:noAutofit/>
          </a:bodyPr>
          <a:lstStyle>
            <a:lvl1pPr marL="0" indent="0">
              <a:lnSpc>
                <a:spcPct val="100000"/>
              </a:lnSpc>
              <a:buNone/>
              <a:defRPr lang="en-US" sz="1600" b="1" dirty="0" smtClean="0">
                <a:solidFill>
                  <a:schemeClr val="tx1"/>
                </a:solidFill>
                <a:ea typeface="+mj-ea"/>
                <a:cs typeface="+mj-cs"/>
              </a:defRPr>
            </a:lvl1pPr>
          </a:lstStyle>
          <a:p>
            <a:pPr lvl="0"/>
            <a:r>
              <a:rPr lang="en-US" noProof="0"/>
              <a:t>Click to edit Master text styles</a:t>
            </a:r>
          </a:p>
        </p:txBody>
      </p:sp>
      <p:sp>
        <p:nvSpPr>
          <p:cNvPr id="13"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9081942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rge image - right">
    <p:spTree>
      <p:nvGrpSpPr>
        <p:cNvPr id="1" name=""/>
        <p:cNvGrpSpPr/>
        <p:nvPr/>
      </p:nvGrpSpPr>
      <p:grpSpPr>
        <a:xfrm>
          <a:off x="0" y="0"/>
          <a:ext cx="0" cy="0"/>
          <a:chOff x="0" y="0"/>
          <a:chExt cx="0" cy="0"/>
        </a:xfrm>
      </p:grpSpPr>
      <p:sp>
        <p:nvSpPr>
          <p:cNvPr id="18" name="Content Placeholder 2"/>
          <p:cNvSpPr>
            <a:spLocks noGrp="1"/>
          </p:cNvSpPr>
          <p:nvPr>
            <p:ph sz="quarter" idx="22"/>
          </p:nvPr>
        </p:nvSpPr>
        <p:spPr>
          <a:xfrm>
            <a:off x="5302741" y="1019175"/>
            <a:ext cx="6544243" cy="4395382"/>
          </a:xfrm>
          <a:prstGeom prst="rect">
            <a:avLst/>
          </a:prstGeom>
        </p:spPr>
        <p:txBody>
          <a:bodyPr lIns="0" tIns="0" rIns="0" bIns="0"/>
          <a:lstStyle>
            <a:lvl1pPr marL="0" indent="0" algn="ctr">
              <a:buNone/>
              <a:defRPr sz="1400" baseline="0"/>
            </a:lvl1pPr>
          </a:lstStyle>
          <a:p>
            <a:pPr lvl="0"/>
            <a:r>
              <a:rPr lang="en-US" noProof="0"/>
              <a:t>Click to edit Master text styles</a:t>
            </a:r>
          </a:p>
        </p:txBody>
      </p:sp>
      <p:sp>
        <p:nvSpPr>
          <p:cNvPr id="13" name="Subtitle 2"/>
          <p:cNvSpPr>
            <a:spLocks noGrp="1"/>
          </p:cNvSpPr>
          <p:nvPr>
            <p:ph type="subTitle" idx="1"/>
          </p:nvPr>
        </p:nvSpPr>
        <p:spPr>
          <a:xfrm>
            <a:off x="5266267" y="5627078"/>
            <a:ext cx="6580717" cy="468923"/>
          </a:xfrm>
          <a:prstGeom prst="rect">
            <a:avLst/>
          </a:prstGeom>
        </p:spPr>
        <p:txBody>
          <a:bodyPr>
            <a:noAutofit/>
          </a:bodyPr>
          <a:lstStyle>
            <a:lvl1pPr marL="0" indent="0" algn="ctr">
              <a:lnSpc>
                <a:spcPct val="100000"/>
              </a:lnSpc>
              <a:buNone/>
              <a:defRPr sz="1000" b="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a:t>Click to edit Master subtitle style</a:t>
            </a:r>
            <a:endParaRPr lang="en-GB" noProof="0" dirty="0"/>
          </a:p>
        </p:txBody>
      </p:sp>
      <p:sp>
        <p:nvSpPr>
          <p:cNvPr id="15" name="Title 14"/>
          <p:cNvSpPr>
            <a:spLocks noGrp="1"/>
          </p:cNvSpPr>
          <p:nvPr>
            <p:ph type="title"/>
          </p:nvPr>
        </p:nvSpPr>
        <p:spPr/>
        <p:txBody>
          <a:bodyPr/>
          <a:lstStyle>
            <a:lvl1pPr>
              <a:defRPr sz="2200"/>
            </a:lvl1pPr>
          </a:lstStyle>
          <a:p>
            <a:r>
              <a:rPr lang="en-US" noProof="0"/>
              <a:t>Click to edit Master title style</a:t>
            </a:r>
            <a:endParaRPr lang="en-GB" noProof="0" dirty="0"/>
          </a:p>
        </p:txBody>
      </p:sp>
      <p:sp>
        <p:nvSpPr>
          <p:cNvPr id="16" name="Text Placeholder 8"/>
          <p:cNvSpPr>
            <a:spLocks noGrp="1"/>
          </p:cNvSpPr>
          <p:nvPr>
            <p:ph type="body" sz="quarter" idx="21"/>
          </p:nvPr>
        </p:nvSpPr>
        <p:spPr>
          <a:xfrm>
            <a:off x="365760" y="1691640"/>
            <a:ext cx="4307840" cy="4404360"/>
          </a:xfrm>
          <a:prstGeom prst="rect">
            <a:avLst/>
          </a:prstGeom>
        </p:spPr>
        <p:txBody>
          <a:bodyPr wrap="square" lIns="0" tIns="0" rIns="0" bIns="0">
            <a:noAutofit/>
          </a:bodyPr>
          <a:lstStyle>
            <a:lvl1pPr marL="285750" indent="-285750">
              <a:lnSpc>
                <a:spcPct val="100000"/>
              </a:lnSpc>
              <a:buFont typeface="Arial" panose="020B0604020202020204" pitchFamily="34" charset="0"/>
              <a:buChar char="•"/>
              <a:defRPr sz="1400"/>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17" name="Text Placeholder 8"/>
          <p:cNvSpPr>
            <a:spLocks noGrp="1"/>
          </p:cNvSpPr>
          <p:nvPr>
            <p:ph type="body" sz="quarter" idx="18"/>
          </p:nvPr>
        </p:nvSpPr>
        <p:spPr>
          <a:xfrm>
            <a:off x="365760" y="1005840"/>
            <a:ext cx="4307840" cy="457200"/>
          </a:xfrm>
          <a:prstGeom prst="rect">
            <a:avLst/>
          </a:prstGeom>
        </p:spPr>
        <p:txBody>
          <a:bodyPr vert="horz" wrap="square" lIns="0" tIns="0" rIns="0" bIns="0" rtlCol="0" anchor="ctr">
            <a:noAutofit/>
          </a:bodyPr>
          <a:lstStyle>
            <a:lvl1pPr marL="0" indent="0">
              <a:lnSpc>
                <a:spcPct val="100000"/>
              </a:lnSpc>
              <a:buNone/>
              <a:defRPr lang="en-US" sz="1600" b="1" dirty="0" smtClean="0">
                <a:solidFill>
                  <a:schemeClr val="tx1"/>
                </a:solidFill>
                <a:ea typeface="+mj-ea"/>
                <a:cs typeface="+mj-cs"/>
              </a:defRPr>
            </a:lvl1pPr>
          </a:lstStyle>
          <a:p>
            <a:pPr lvl="0"/>
            <a:r>
              <a:rPr lang="en-US" noProof="0" dirty="0"/>
              <a:t>Click to edit Master text styles</a:t>
            </a:r>
          </a:p>
        </p:txBody>
      </p:sp>
      <p:sp>
        <p:nvSpPr>
          <p:cNvPr id="9"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4120497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ne Image -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sz="2200"/>
            </a:lvl1pPr>
          </a:lstStyle>
          <a:p>
            <a:r>
              <a:rPr lang="en-US" noProof="0"/>
              <a:t>Click to edit Master title style</a:t>
            </a:r>
            <a:endParaRPr lang="en-GB" noProof="0" dirty="0"/>
          </a:p>
        </p:txBody>
      </p:sp>
      <p:sp>
        <p:nvSpPr>
          <p:cNvPr id="5" name="Text Placeholder 4"/>
          <p:cNvSpPr>
            <a:spLocks noGrp="1"/>
          </p:cNvSpPr>
          <p:nvPr>
            <p:ph type="body" sz="quarter" idx="20"/>
          </p:nvPr>
        </p:nvSpPr>
        <p:spPr>
          <a:xfrm>
            <a:off x="365760" y="4495800"/>
            <a:ext cx="8485163" cy="1584176"/>
          </a:xfrm>
          <a:prstGeom prst="rect">
            <a:avLst/>
          </a:prstGeom>
        </p:spPr>
        <p:txBody>
          <a:bodyPr lIns="0" tIns="0" rIns="0" bIns="0">
            <a:noAutofit/>
          </a:bodyPr>
          <a:lstStyle>
            <a:lvl1pPr marL="285750" indent="-285750" algn="l">
              <a:lnSpc>
                <a:spcPct val="100000"/>
              </a:lnSpc>
              <a:buClr>
                <a:schemeClr val="tx1"/>
              </a:buClr>
              <a:buFont typeface="Arial" panose="020B0604020202020204" pitchFamily="34" charset="0"/>
              <a:buChar char="•"/>
              <a:defRPr sz="1400" b="0">
                <a:solidFill>
                  <a:schemeClr val="tx1"/>
                </a:solidFill>
              </a:defRPr>
            </a:lvl1pPr>
            <a:lvl2pPr marL="742950" indent="-285750" algn="l">
              <a:lnSpc>
                <a:spcPct val="100000"/>
              </a:lnSpc>
              <a:buClr>
                <a:schemeClr val="tx1"/>
              </a:buClr>
              <a:buFont typeface="Arial" panose="020B0604020202020204" pitchFamily="34" charset="0"/>
              <a:buChar char="•"/>
              <a:defRPr sz="1400"/>
            </a:lvl2pPr>
            <a:lvl3pPr marL="1200150" indent="-285750" algn="l">
              <a:lnSpc>
                <a:spcPct val="100000"/>
              </a:lnSpc>
              <a:buClr>
                <a:schemeClr val="tx1"/>
              </a:buClr>
              <a:buFont typeface="Arial" panose="020B0604020202020204" pitchFamily="34" charset="0"/>
              <a:buChar char="•"/>
              <a:defRPr sz="1400"/>
            </a:lvl3pPr>
            <a:lvl4pPr marL="1657350" indent="-285750" algn="l">
              <a:lnSpc>
                <a:spcPct val="100000"/>
              </a:lnSpc>
              <a:buClr>
                <a:schemeClr val="tx1"/>
              </a:buClr>
              <a:buFont typeface="Arial" panose="020B0604020202020204" pitchFamily="34" charset="0"/>
              <a:buChar char="•"/>
              <a:defRPr sz="1400"/>
            </a:lvl4pPr>
            <a:lvl5pPr marL="2114550" indent="-285750" algn="l">
              <a:lnSpc>
                <a:spcPct val="100000"/>
              </a:lnSpc>
              <a:buClr>
                <a:schemeClr val="tx1"/>
              </a:buClr>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2"/>
          <p:cNvSpPr>
            <a:spLocks noGrp="1"/>
          </p:cNvSpPr>
          <p:nvPr>
            <p:ph sz="quarter" idx="22"/>
          </p:nvPr>
        </p:nvSpPr>
        <p:spPr>
          <a:xfrm>
            <a:off x="370418" y="1155700"/>
            <a:ext cx="11476567" cy="2882900"/>
          </a:xfrm>
          <a:prstGeom prst="rect">
            <a:avLst/>
          </a:prstGeom>
        </p:spPr>
        <p:txBody>
          <a:bodyPr lIns="0" tIns="0" rIns="0" bIns="0"/>
          <a:lstStyle>
            <a:lvl1pPr marL="0" indent="0" algn="ctr">
              <a:buNone/>
              <a:defRPr sz="1400" baseline="0"/>
            </a:lvl1pPr>
          </a:lstStyle>
          <a:p>
            <a:pPr lvl="0"/>
            <a:r>
              <a:rPr lang="en-US" noProof="0"/>
              <a:t>Click to edit Master text styles</a:t>
            </a:r>
          </a:p>
        </p:txBody>
      </p:sp>
      <p:sp>
        <p:nvSpPr>
          <p:cNvPr id="9"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4043274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65759" y="361854"/>
            <a:ext cx="11457124" cy="365760"/>
          </a:xfrm>
          <a:prstGeom prst="rect">
            <a:avLst/>
          </a:prstGeom>
        </p:spPr>
        <p:txBody>
          <a:bodyPr rtlCol="0">
            <a:noAutofit/>
          </a:bodyPr>
          <a:lstStyle>
            <a:lvl1pPr>
              <a:lnSpc>
                <a:spcPct val="100000"/>
              </a:lnSpc>
              <a:defRPr sz="2200"/>
            </a:lvl1pPr>
          </a:lstStyle>
          <a:p>
            <a:r>
              <a:rPr lang="en-US" noProof="0"/>
              <a:t>Click to edit Master title style</a:t>
            </a:r>
            <a:endParaRPr lang="en-GB" noProof="0" dirty="0"/>
          </a:p>
        </p:txBody>
      </p:sp>
      <p:sp>
        <p:nvSpPr>
          <p:cNvPr id="15" name="Subtitle 2"/>
          <p:cNvSpPr>
            <a:spLocks noGrp="1"/>
          </p:cNvSpPr>
          <p:nvPr>
            <p:ph type="subTitle" idx="1"/>
          </p:nvPr>
        </p:nvSpPr>
        <p:spPr>
          <a:xfrm>
            <a:off x="730741" y="4717630"/>
            <a:ext cx="4998720" cy="1193733"/>
          </a:xfrm>
          <a:prstGeom prst="rect">
            <a:avLst/>
          </a:prstGeom>
        </p:spPr>
        <p:txBody>
          <a:bodyPr>
            <a:noAutofit/>
          </a:bodyPr>
          <a:lstStyle>
            <a:lvl1pPr marL="0" indent="0" algn="ctr">
              <a:lnSpc>
                <a:spcPct val="100000"/>
              </a:lnSpc>
              <a:buNone/>
              <a:defRPr sz="1200" b="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a:t>Click to edit Master subtitle style</a:t>
            </a:r>
            <a:endParaRPr lang="en-GB" noProof="0" dirty="0"/>
          </a:p>
        </p:txBody>
      </p:sp>
      <p:sp>
        <p:nvSpPr>
          <p:cNvPr id="16" name="Text Placeholder 4"/>
          <p:cNvSpPr>
            <a:spLocks noGrp="1"/>
          </p:cNvSpPr>
          <p:nvPr>
            <p:ph type="body" sz="quarter" idx="20"/>
          </p:nvPr>
        </p:nvSpPr>
        <p:spPr>
          <a:xfrm>
            <a:off x="6440416" y="4719245"/>
            <a:ext cx="4998720" cy="1193733"/>
          </a:xfrm>
          <a:prstGeom prst="rect">
            <a:avLst/>
          </a:prstGeom>
        </p:spPr>
        <p:txBody>
          <a:bodyPr>
            <a:noAutofit/>
          </a:bodyPr>
          <a:lstStyle>
            <a:lvl1pPr marL="0" indent="0" algn="ctr">
              <a:lnSpc>
                <a:spcPct val="100000"/>
              </a:lnSpc>
              <a:buNone/>
              <a:defRPr sz="1200" b="0">
                <a:solidFill>
                  <a:schemeClr val="tx1"/>
                </a:solidFill>
              </a:defRPr>
            </a:lvl1pPr>
          </a:lstStyle>
          <a:p>
            <a:pPr lvl="0"/>
            <a:r>
              <a:rPr lang="en-US" noProof="0"/>
              <a:t>Click to edit Master text styles</a:t>
            </a:r>
          </a:p>
        </p:txBody>
      </p:sp>
      <p:sp>
        <p:nvSpPr>
          <p:cNvPr id="11" name="Content Placeholder 2"/>
          <p:cNvSpPr>
            <a:spLocks noGrp="1"/>
          </p:cNvSpPr>
          <p:nvPr>
            <p:ph sz="quarter" idx="22"/>
          </p:nvPr>
        </p:nvSpPr>
        <p:spPr>
          <a:xfrm>
            <a:off x="715111" y="1019176"/>
            <a:ext cx="4994031" cy="3476625"/>
          </a:xfrm>
          <a:prstGeom prst="rect">
            <a:avLst/>
          </a:prstGeom>
        </p:spPr>
        <p:txBody>
          <a:bodyPr lIns="0" tIns="0" rIns="0" bIns="0"/>
          <a:lstStyle>
            <a:lvl1pPr marL="0" indent="0" algn="ctr">
              <a:buNone/>
              <a:defRPr sz="1400" baseline="0"/>
            </a:lvl1pPr>
          </a:lstStyle>
          <a:p>
            <a:pPr lvl="0"/>
            <a:r>
              <a:rPr lang="en-US" noProof="0"/>
              <a:t>Click to edit Master text styles</a:t>
            </a:r>
          </a:p>
        </p:txBody>
      </p:sp>
      <p:sp>
        <p:nvSpPr>
          <p:cNvPr id="19" name="Content Placeholder 2"/>
          <p:cNvSpPr>
            <a:spLocks noGrp="1"/>
          </p:cNvSpPr>
          <p:nvPr>
            <p:ph sz="quarter" idx="23"/>
          </p:nvPr>
        </p:nvSpPr>
        <p:spPr>
          <a:xfrm>
            <a:off x="6459412" y="1019176"/>
            <a:ext cx="5005753" cy="3476625"/>
          </a:xfrm>
          <a:prstGeom prst="rect">
            <a:avLst/>
          </a:prstGeom>
        </p:spPr>
        <p:txBody>
          <a:bodyPr lIns="0" tIns="0" rIns="0" bIns="0"/>
          <a:lstStyle>
            <a:lvl1pPr marL="0" indent="0" algn="ctr">
              <a:buNone/>
              <a:defRPr sz="1400" baseline="0"/>
            </a:lvl1pPr>
          </a:lstStyle>
          <a:p>
            <a:pPr lvl="0"/>
            <a:r>
              <a:rPr lang="en-US" noProof="0"/>
              <a:t>Click to edit Master text styles</a:t>
            </a:r>
          </a:p>
        </p:txBody>
      </p:sp>
      <p:sp>
        <p:nvSpPr>
          <p:cNvPr id="12"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2206013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images - title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65759" y="361854"/>
            <a:ext cx="11468524" cy="365760"/>
          </a:xfrm>
          <a:prstGeom prst="rect">
            <a:avLst/>
          </a:prstGeom>
        </p:spPr>
        <p:txBody>
          <a:bodyPr rtlCol="0">
            <a:noAutofit/>
          </a:bodyPr>
          <a:lstStyle>
            <a:lvl1pPr>
              <a:lnSpc>
                <a:spcPct val="100000"/>
              </a:lnSpc>
              <a:defRPr sz="2200"/>
            </a:lvl1pPr>
          </a:lstStyle>
          <a:p>
            <a:r>
              <a:rPr lang="en-US" noProof="0"/>
              <a:t>Click to edit Master title style</a:t>
            </a:r>
            <a:endParaRPr lang="en-GB" noProof="0" dirty="0"/>
          </a:p>
        </p:txBody>
      </p:sp>
      <p:sp>
        <p:nvSpPr>
          <p:cNvPr id="9" name="Text Placeholder 23"/>
          <p:cNvSpPr>
            <a:spLocks noGrp="1"/>
          </p:cNvSpPr>
          <p:nvPr>
            <p:ph type="body" sz="quarter" idx="19"/>
          </p:nvPr>
        </p:nvSpPr>
        <p:spPr>
          <a:xfrm>
            <a:off x="726830" y="1005840"/>
            <a:ext cx="4994033"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10" name="Text Placeholder 23"/>
          <p:cNvSpPr>
            <a:spLocks noGrp="1"/>
          </p:cNvSpPr>
          <p:nvPr>
            <p:ph type="body" sz="quarter" idx="22"/>
          </p:nvPr>
        </p:nvSpPr>
        <p:spPr>
          <a:xfrm>
            <a:off x="6482856" y="1005840"/>
            <a:ext cx="4947139"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15" name="Subtitle 2"/>
          <p:cNvSpPr>
            <a:spLocks noGrp="1"/>
          </p:cNvSpPr>
          <p:nvPr>
            <p:ph type="subTitle" idx="1"/>
          </p:nvPr>
        </p:nvSpPr>
        <p:spPr>
          <a:xfrm>
            <a:off x="754187" y="5180286"/>
            <a:ext cx="4998720" cy="915715"/>
          </a:xfrm>
          <a:prstGeom prst="rect">
            <a:avLst/>
          </a:prstGeom>
        </p:spPr>
        <p:txBody>
          <a:bodyPr lIns="0" tIns="0" rIns="0" bIns="0">
            <a:noAutofit/>
          </a:bodyPr>
          <a:lstStyle>
            <a:lvl1pPr marL="0" indent="0" algn="ctr">
              <a:lnSpc>
                <a:spcPct val="100000"/>
              </a:lnSpc>
              <a:buNone/>
              <a:defRPr sz="1200" b="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a:t>Click to edit Master subtitle style</a:t>
            </a:r>
            <a:endParaRPr lang="en-GB" noProof="0" dirty="0"/>
          </a:p>
        </p:txBody>
      </p:sp>
      <p:sp>
        <p:nvSpPr>
          <p:cNvPr id="16" name="Text Placeholder 4"/>
          <p:cNvSpPr>
            <a:spLocks noGrp="1"/>
          </p:cNvSpPr>
          <p:nvPr>
            <p:ph type="body" sz="quarter" idx="20"/>
          </p:nvPr>
        </p:nvSpPr>
        <p:spPr>
          <a:xfrm>
            <a:off x="6440416" y="5181601"/>
            <a:ext cx="4998720" cy="915715"/>
          </a:xfrm>
          <a:prstGeom prst="rect">
            <a:avLst/>
          </a:prstGeom>
        </p:spPr>
        <p:txBody>
          <a:bodyPr lIns="0" tIns="0" rIns="0" bIns="0">
            <a:noAutofit/>
          </a:bodyPr>
          <a:lstStyle>
            <a:lvl1pPr marL="0" indent="0" algn="ctr">
              <a:lnSpc>
                <a:spcPct val="100000"/>
              </a:lnSpc>
              <a:buNone/>
              <a:defRPr sz="1200" b="0">
                <a:solidFill>
                  <a:schemeClr val="tx1"/>
                </a:solidFill>
              </a:defRPr>
            </a:lvl1pPr>
          </a:lstStyle>
          <a:p>
            <a:pPr lvl="0"/>
            <a:r>
              <a:rPr lang="en-US" noProof="0"/>
              <a:t>Click to edit Master text styles</a:t>
            </a:r>
          </a:p>
        </p:txBody>
      </p:sp>
      <p:sp>
        <p:nvSpPr>
          <p:cNvPr id="20" name="Content Placeholder 2"/>
          <p:cNvSpPr>
            <a:spLocks noGrp="1"/>
          </p:cNvSpPr>
          <p:nvPr>
            <p:ph sz="quarter" idx="28"/>
          </p:nvPr>
        </p:nvSpPr>
        <p:spPr>
          <a:xfrm>
            <a:off x="715109" y="2057400"/>
            <a:ext cx="5005755" cy="2819400"/>
          </a:xfrm>
          <a:prstGeom prst="rect">
            <a:avLst/>
          </a:prstGeom>
        </p:spPr>
        <p:txBody>
          <a:bodyPr/>
          <a:lstStyle>
            <a:lvl1pPr marL="0" indent="0">
              <a:buNone/>
              <a:defRPr/>
            </a:lvl1pPr>
          </a:lstStyle>
          <a:p>
            <a:pPr lvl="0"/>
            <a:r>
              <a:rPr lang="en-US" noProof="0"/>
              <a:t>Click to edit Master text styles</a:t>
            </a:r>
          </a:p>
        </p:txBody>
      </p:sp>
      <p:sp>
        <p:nvSpPr>
          <p:cNvPr id="21" name="Content Placeholder 2"/>
          <p:cNvSpPr>
            <a:spLocks noGrp="1"/>
          </p:cNvSpPr>
          <p:nvPr>
            <p:ph sz="quarter" idx="29"/>
          </p:nvPr>
        </p:nvSpPr>
        <p:spPr>
          <a:xfrm>
            <a:off x="6459411" y="2057400"/>
            <a:ext cx="4970584" cy="2819400"/>
          </a:xfrm>
          <a:prstGeom prst="rect">
            <a:avLst/>
          </a:prstGeom>
        </p:spPr>
        <p:txBody>
          <a:bodyPr/>
          <a:lstStyle>
            <a:lvl1pPr marL="0" indent="0">
              <a:buNone/>
              <a:defRPr/>
            </a:lvl1pPr>
          </a:lstStyle>
          <a:p>
            <a:pPr lvl="0"/>
            <a:r>
              <a:rPr lang="en-US" noProof="0"/>
              <a:t>Click to edit Master text styles</a:t>
            </a:r>
          </a:p>
        </p:txBody>
      </p:sp>
      <p:sp>
        <p:nvSpPr>
          <p:cNvPr id="14"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277933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images - tex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65759" y="361854"/>
            <a:ext cx="11468524" cy="365760"/>
          </a:xfrm>
          <a:prstGeom prst="rect">
            <a:avLst/>
          </a:prstGeom>
        </p:spPr>
        <p:txBody>
          <a:bodyPr rtlCol="0">
            <a:noAutofit/>
          </a:bodyPr>
          <a:lstStyle>
            <a:lvl1pPr>
              <a:defRPr sz="2200"/>
            </a:lvl1pPr>
          </a:lstStyle>
          <a:p>
            <a:r>
              <a:rPr lang="en-US" noProof="0"/>
              <a:t>Click to edit Master title style</a:t>
            </a:r>
            <a:endParaRPr lang="en-GB" noProof="0" dirty="0"/>
          </a:p>
        </p:txBody>
      </p:sp>
      <p:sp>
        <p:nvSpPr>
          <p:cNvPr id="8" name="Text Placeholder 8"/>
          <p:cNvSpPr>
            <a:spLocks noGrp="1"/>
          </p:cNvSpPr>
          <p:nvPr>
            <p:ph type="body" sz="quarter" idx="14"/>
          </p:nvPr>
        </p:nvSpPr>
        <p:spPr>
          <a:xfrm>
            <a:off x="365759" y="1005840"/>
            <a:ext cx="11468524" cy="975360"/>
          </a:xfrm>
          <a:prstGeom prst="rect">
            <a:avLst/>
          </a:prstGeom>
        </p:spPr>
        <p:txBody>
          <a:bodyPr lIns="0" tIns="0" rIns="0" bIns="0"/>
          <a:lstStyle>
            <a:lvl1pPr marL="0" indent="0" algn="l">
              <a:buFont typeface="Arial" panose="020B0604020202020204" pitchFamily="34" charset="0"/>
              <a:buNone/>
              <a:defRPr sz="1400"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p:txBody>
      </p:sp>
      <p:sp>
        <p:nvSpPr>
          <p:cNvPr id="18" name="Text Placeholder 23"/>
          <p:cNvSpPr>
            <a:spLocks noGrp="1"/>
          </p:cNvSpPr>
          <p:nvPr>
            <p:ph type="body" sz="quarter" idx="19"/>
          </p:nvPr>
        </p:nvSpPr>
        <p:spPr>
          <a:xfrm>
            <a:off x="1122325" y="2072640"/>
            <a:ext cx="426720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19" name="Text Placeholder 23"/>
          <p:cNvSpPr>
            <a:spLocks noGrp="1"/>
          </p:cNvSpPr>
          <p:nvPr>
            <p:ph type="body" sz="quarter" idx="22"/>
          </p:nvPr>
        </p:nvSpPr>
        <p:spPr>
          <a:xfrm>
            <a:off x="6608725" y="2072640"/>
            <a:ext cx="426720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14" name="Content Placeholder 2"/>
          <p:cNvSpPr>
            <a:spLocks noGrp="1"/>
          </p:cNvSpPr>
          <p:nvPr>
            <p:ph sz="quarter" idx="28"/>
          </p:nvPr>
        </p:nvSpPr>
        <p:spPr>
          <a:xfrm>
            <a:off x="1320800" y="3124200"/>
            <a:ext cx="3860800" cy="2819400"/>
          </a:xfrm>
          <a:prstGeom prst="rect">
            <a:avLst/>
          </a:prstGeom>
        </p:spPr>
        <p:txBody>
          <a:bodyPr/>
          <a:lstStyle>
            <a:lvl1pPr marL="0" indent="0">
              <a:buNone/>
              <a:defRPr/>
            </a:lvl1pPr>
          </a:lstStyle>
          <a:p>
            <a:pPr lvl="0"/>
            <a:r>
              <a:rPr lang="en-US" noProof="0"/>
              <a:t>Click to edit Master text styles</a:t>
            </a:r>
          </a:p>
        </p:txBody>
      </p:sp>
      <p:sp>
        <p:nvSpPr>
          <p:cNvPr id="15" name="Content Placeholder 2"/>
          <p:cNvSpPr>
            <a:spLocks noGrp="1"/>
          </p:cNvSpPr>
          <p:nvPr>
            <p:ph sz="quarter" idx="29"/>
          </p:nvPr>
        </p:nvSpPr>
        <p:spPr>
          <a:xfrm>
            <a:off x="6858000" y="3124200"/>
            <a:ext cx="3860800" cy="2819400"/>
          </a:xfrm>
          <a:prstGeom prst="rect">
            <a:avLst/>
          </a:prstGeom>
        </p:spPr>
        <p:txBody>
          <a:bodyPr/>
          <a:lstStyle>
            <a:lvl1pPr marL="0" indent="0">
              <a:buNone/>
              <a:defRPr/>
            </a:lvl1pPr>
          </a:lstStyle>
          <a:p>
            <a:pPr lvl="0"/>
            <a:r>
              <a:rPr lang="en-US" noProof="0"/>
              <a:t>Click to edit Master text styles</a:t>
            </a:r>
          </a:p>
        </p:txBody>
      </p:sp>
      <p:sp>
        <p:nvSpPr>
          <p:cNvPr id="12"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8908266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items - title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65759" y="361854"/>
            <a:ext cx="11468524" cy="365760"/>
          </a:xfrm>
          <a:prstGeom prst="rect">
            <a:avLst/>
          </a:prstGeom>
        </p:spPr>
        <p:txBody>
          <a:bodyPr rtlCol="0">
            <a:noAutofit/>
          </a:bodyPr>
          <a:lstStyle>
            <a:lvl1pPr>
              <a:lnSpc>
                <a:spcPct val="100000"/>
              </a:lnSpc>
              <a:defRPr sz="2200"/>
            </a:lvl1pPr>
          </a:lstStyle>
          <a:p>
            <a:r>
              <a:rPr lang="en-US" noProof="0"/>
              <a:t>Click to edit Master title style</a:t>
            </a:r>
            <a:endParaRPr lang="en-GB" noProof="0" dirty="0"/>
          </a:p>
        </p:txBody>
      </p:sp>
      <p:sp>
        <p:nvSpPr>
          <p:cNvPr id="9" name="Text Placeholder 23"/>
          <p:cNvSpPr>
            <a:spLocks noGrp="1"/>
          </p:cNvSpPr>
          <p:nvPr>
            <p:ph type="body" sz="quarter" idx="19"/>
          </p:nvPr>
        </p:nvSpPr>
        <p:spPr>
          <a:xfrm>
            <a:off x="1132165" y="1005840"/>
            <a:ext cx="426720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10" name="Text Placeholder 23"/>
          <p:cNvSpPr>
            <a:spLocks noGrp="1"/>
          </p:cNvSpPr>
          <p:nvPr>
            <p:ph type="body" sz="quarter" idx="22"/>
          </p:nvPr>
        </p:nvSpPr>
        <p:spPr>
          <a:xfrm>
            <a:off x="6800160" y="1005840"/>
            <a:ext cx="426720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15" name="Subtitle 2"/>
          <p:cNvSpPr>
            <a:spLocks noGrp="1"/>
          </p:cNvSpPr>
          <p:nvPr>
            <p:ph type="subTitle" idx="1"/>
          </p:nvPr>
        </p:nvSpPr>
        <p:spPr>
          <a:xfrm>
            <a:off x="766405" y="5180285"/>
            <a:ext cx="4998720" cy="914400"/>
          </a:xfrm>
          <a:prstGeom prst="rect">
            <a:avLst/>
          </a:prstGeom>
        </p:spPr>
        <p:txBody>
          <a:bodyPr lIns="0" tIns="0" rIns="0" bIns="0">
            <a:noAutofit/>
          </a:bodyPr>
          <a:lstStyle>
            <a:lvl1pPr marL="0" indent="0" algn="ctr">
              <a:lnSpc>
                <a:spcPct val="100000"/>
              </a:lnSpc>
              <a:buNone/>
              <a:defRPr sz="1200" b="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a:t>Click to edit Master subtitle style</a:t>
            </a:r>
            <a:endParaRPr lang="en-GB" noProof="0" dirty="0"/>
          </a:p>
        </p:txBody>
      </p:sp>
      <p:sp>
        <p:nvSpPr>
          <p:cNvPr id="16" name="Text Placeholder 4"/>
          <p:cNvSpPr>
            <a:spLocks noGrp="1"/>
          </p:cNvSpPr>
          <p:nvPr>
            <p:ph type="body" sz="quarter" idx="20"/>
          </p:nvPr>
        </p:nvSpPr>
        <p:spPr>
          <a:xfrm>
            <a:off x="6434400" y="5181600"/>
            <a:ext cx="4998720" cy="914400"/>
          </a:xfrm>
          <a:prstGeom prst="rect">
            <a:avLst/>
          </a:prstGeom>
        </p:spPr>
        <p:txBody>
          <a:bodyPr lIns="0" tIns="0" rIns="0" bIns="0">
            <a:noAutofit/>
          </a:bodyPr>
          <a:lstStyle>
            <a:lvl1pPr marL="0" indent="0" algn="ctr">
              <a:lnSpc>
                <a:spcPct val="100000"/>
              </a:lnSpc>
              <a:buNone/>
              <a:defRPr sz="1200" b="0">
                <a:solidFill>
                  <a:schemeClr val="tx1"/>
                </a:solidFill>
              </a:defRPr>
            </a:lvl1pPr>
          </a:lstStyle>
          <a:p>
            <a:pPr lvl="0"/>
            <a:r>
              <a:rPr lang="en-US" noProof="0"/>
              <a:t>Click to edit Master text styles</a:t>
            </a:r>
          </a:p>
        </p:txBody>
      </p:sp>
      <p:sp>
        <p:nvSpPr>
          <p:cNvPr id="19" name="Content Placeholder 2"/>
          <p:cNvSpPr>
            <a:spLocks noGrp="1"/>
          </p:cNvSpPr>
          <p:nvPr>
            <p:ph sz="quarter" idx="28"/>
          </p:nvPr>
        </p:nvSpPr>
        <p:spPr>
          <a:xfrm>
            <a:off x="1132165" y="1924050"/>
            <a:ext cx="4267200" cy="3048000"/>
          </a:xfrm>
          <a:prstGeom prst="rect">
            <a:avLst/>
          </a:prstGeom>
        </p:spPr>
        <p:txBody>
          <a:bodyPr/>
          <a:lstStyle>
            <a:lvl1pPr marL="0" indent="0">
              <a:buNone/>
              <a:defRPr/>
            </a:lvl1pPr>
          </a:lstStyle>
          <a:p>
            <a:pPr lvl="0"/>
            <a:r>
              <a:rPr lang="en-US" noProof="0"/>
              <a:t>Click to edit Master text styles</a:t>
            </a:r>
          </a:p>
        </p:txBody>
      </p:sp>
      <p:sp>
        <p:nvSpPr>
          <p:cNvPr id="20" name="Content Placeholder 2"/>
          <p:cNvSpPr>
            <a:spLocks noGrp="1"/>
          </p:cNvSpPr>
          <p:nvPr>
            <p:ph sz="quarter" idx="29"/>
          </p:nvPr>
        </p:nvSpPr>
        <p:spPr>
          <a:xfrm>
            <a:off x="6800160" y="1924050"/>
            <a:ext cx="4267200" cy="3048000"/>
          </a:xfrm>
          <a:prstGeom prst="rect">
            <a:avLst/>
          </a:prstGeom>
        </p:spPr>
        <p:txBody>
          <a:bodyPr/>
          <a:lstStyle>
            <a:lvl1pPr marL="0" indent="0">
              <a:buNone/>
              <a:defRPr/>
            </a:lvl1pPr>
          </a:lstStyle>
          <a:p>
            <a:pPr lvl="0"/>
            <a:r>
              <a:rPr lang="en-US" noProof="0"/>
              <a:t>Click to edit Master text styles</a:t>
            </a:r>
          </a:p>
        </p:txBody>
      </p:sp>
      <p:sp>
        <p:nvSpPr>
          <p:cNvPr id="12"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65898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Slide – Tech">
    <p:spTree>
      <p:nvGrpSpPr>
        <p:cNvPr id="1" name=""/>
        <p:cNvGrpSpPr/>
        <p:nvPr/>
      </p:nvGrpSpPr>
      <p:grpSpPr>
        <a:xfrm>
          <a:off x="0" y="0"/>
          <a:ext cx="0" cy="0"/>
          <a:chOff x="0" y="0"/>
          <a:chExt cx="0" cy="0"/>
        </a:xfrm>
      </p:grpSpPr>
      <p:sp>
        <p:nvSpPr>
          <p:cNvPr id="11" name="Freeform 10"/>
          <p:cNvSpPr/>
          <p:nvPr userDrawn="1"/>
        </p:nvSpPr>
        <p:spPr>
          <a:xfrm rot="5400000" flipH="1">
            <a:off x="7094236" y="1745950"/>
            <a:ext cx="3757137" cy="6200647"/>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18872" y="118872"/>
            <a:ext cx="8113853" cy="4178461"/>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Lst>
            <a:ahLst/>
            <a:cxnLst>
              <a:cxn ang="0">
                <a:pos x="connsiteX0" y="connsiteY0"/>
              </a:cxn>
              <a:cxn ang="0">
                <a:pos x="connsiteX1" y="connsiteY1"/>
              </a:cxn>
              <a:cxn ang="0">
                <a:pos x="connsiteX2" y="connsiteY2"/>
              </a:cxn>
              <a:cxn ang="0">
                <a:pos x="connsiteX3" y="connsiteY3"/>
              </a:cxn>
            </a:cxnLst>
            <a:rect l="l" t="t" r="r" b="b"/>
            <a:pathLst>
              <a:path w="8113853" h="4178461">
                <a:moveTo>
                  <a:pt x="8113853" y="162046"/>
                </a:moveTo>
                <a:lnTo>
                  <a:pt x="8113853" y="0"/>
                </a:lnTo>
                <a:lnTo>
                  <a:pt x="0" y="0"/>
                </a:lnTo>
                <a:lnTo>
                  <a:pt x="0" y="4178461"/>
                </a:ln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p:cNvSpPr>
            <a:spLocks noGrp="1"/>
          </p:cNvSpPr>
          <p:nvPr>
            <p:ph type="title"/>
          </p:nvPr>
        </p:nvSpPr>
        <p:spPr>
          <a:xfrm>
            <a:off x="0" y="5715000"/>
            <a:ext cx="9399181" cy="1143000"/>
          </a:xfrm>
          <a:prstGeom prst="rect">
            <a:avLst/>
          </a:prstGeom>
        </p:spPr>
        <p:txBody>
          <a:bodyPr vert="horz" lIns="457200" tIns="45720" rIns="91440" bIns="45720" rtlCol="0" anchor="ctr">
            <a:normAutofit/>
          </a:bodyPr>
          <a:lstStyle>
            <a:lvl1pPr algn="l">
              <a:defRPr>
                <a:solidFill>
                  <a:schemeClr val="tx2">
                    <a:lumMod val="75000"/>
                  </a:schemeClr>
                </a:solidFill>
              </a:defRPr>
            </a:lvl1pPr>
          </a:lstStyle>
          <a:p>
            <a:r>
              <a:rPr lang="en-US" dirty="0"/>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6031" y="6057900"/>
            <a:ext cx="1902759" cy="457200"/>
          </a:xfrm>
          <a:prstGeom prst="rect">
            <a:avLst/>
          </a:prstGeom>
        </p:spPr>
      </p:pic>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28601" y="228600"/>
            <a:ext cx="11734798" cy="5500686"/>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images - text &amp; titles">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65759" y="361854"/>
            <a:ext cx="11468524" cy="365760"/>
          </a:xfrm>
          <a:prstGeom prst="rect">
            <a:avLst/>
          </a:prstGeom>
        </p:spPr>
        <p:txBody>
          <a:bodyPr rtlCol="0">
            <a:noAutofit/>
          </a:bodyPr>
          <a:lstStyle>
            <a:lvl1pPr>
              <a:defRPr sz="2200">
                <a:solidFill>
                  <a:schemeClr val="tx1"/>
                </a:solidFill>
              </a:defRPr>
            </a:lvl1pPr>
          </a:lstStyle>
          <a:p>
            <a:r>
              <a:rPr lang="en-US" noProof="0"/>
              <a:t>Click to edit Master title style</a:t>
            </a:r>
            <a:endParaRPr lang="en-GB" noProof="0" dirty="0"/>
          </a:p>
        </p:txBody>
      </p:sp>
      <p:sp>
        <p:nvSpPr>
          <p:cNvPr id="8" name="Text Placeholder 8"/>
          <p:cNvSpPr>
            <a:spLocks noGrp="1"/>
          </p:cNvSpPr>
          <p:nvPr>
            <p:ph type="body" sz="quarter" idx="14"/>
          </p:nvPr>
        </p:nvSpPr>
        <p:spPr>
          <a:xfrm>
            <a:off x="365759" y="1005840"/>
            <a:ext cx="11468524" cy="975360"/>
          </a:xfrm>
          <a:prstGeom prst="rect">
            <a:avLst/>
          </a:prstGeom>
        </p:spPr>
        <p:txBody>
          <a:bodyPr lIns="0" tIns="0" rIns="0" bIns="0"/>
          <a:lstStyle>
            <a:lvl1pPr marL="0" indent="0" algn="l">
              <a:buFont typeface="Arial" panose="020B0604020202020204" pitchFamily="34" charset="0"/>
              <a:buNone/>
              <a:defRPr sz="1400"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p:txBody>
      </p:sp>
      <p:sp>
        <p:nvSpPr>
          <p:cNvPr id="13" name="Text Placeholder 23"/>
          <p:cNvSpPr>
            <a:spLocks noGrp="1"/>
          </p:cNvSpPr>
          <p:nvPr>
            <p:ph type="body" sz="quarter" idx="19"/>
          </p:nvPr>
        </p:nvSpPr>
        <p:spPr>
          <a:xfrm>
            <a:off x="1194464" y="2127504"/>
            <a:ext cx="426720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14" name="Text Placeholder 23"/>
          <p:cNvSpPr>
            <a:spLocks noGrp="1"/>
          </p:cNvSpPr>
          <p:nvPr>
            <p:ph type="body" sz="quarter" idx="22"/>
          </p:nvPr>
        </p:nvSpPr>
        <p:spPr>
          <a:xfrm>
            <a:off x="6680864" y="2127504"/>
            <a:ext cx="426720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17" name="Content Placeholder 2"/>
          <p:cNvSpPr>
            <a:spLocks noGrp="1"/>
          </p:cNvSpPr>
          <p:nvPr>
            <p:ph sz="quarter" idx="28"/>
          </p:nvPr>
        </p:nvSpPr>
        <p:spPr>
          <a:xfrm>
            <a:off x="1219200" y="3048000"/>
            <a:ext cx="4267200" cy="3048000"/>
          </a:xfrm>
          <a:prstGeom prst="rect">
            <a:avLst/>
          </a:prstGeom>
        </p:spPr>
        <p:txBody>
          <a:bodyPr/>
          <a:lstStyle>
            <a:lvl1pPr marL="0" indent="0">
              <a:buNone/>
              <a:defRPr/>
            </a:lvl1pPr>
          </a:lstStyle>
          <a:p>
            <a:pPr lvl="0"/>
            <a:r>
              <a:rPr lang="en-US" noProof="0"/>
              <a:t>Click to edit Master text styles</a:t>
            </a:r>
          </a:p>
        </p:txBody>
      </p:sp>
      <p:sp>
        <p:nvSpPr>
          <p:cNvPr id="18" name="Content Placeholder 2"/>
          <p:cNvSpPr>
            <a:spLocks noGrp="1"/>
          </p:cNvSpPr>
          <p:nvPr>
            <p:ph sz="quarter" idx="29"/>
          </p:nvPr>
        </p:nvSpPr>
        <p:spPr>
          <a:xfrm>
            <a:off x="6692900" y="3048000"/>
            <a:ext cx="4267200" cy="3048000"/>
          </a:xfrm>
          <a:prstGeom prst="rect">
            <a:avLst/>
          </a:prstGeom>
        </p:spPr>
        <p:txBody>
          <a:bodyPr/>
          <a:lstStyle>
            <a:lvl1pPr marL="0" indent="0">
              <a:buNone/>
              <a:defRPr/>
            </a:lvl1pPr>
          </a:lstStyle>
          <a:p>
            <a:pPr lvl="0"/>
            <a:r>
              <a:rPr lang="en-US" noProof="0"/>
              <a:t>Click to edit Master text styles</a:t>
            </a:r>
          </a:p>
        </p:txBody>
      </p:sp>
      <p:sp>
        <p:nvSpPr>
          <p:cNvPr id="10"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24423813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items - text left">
    <p:spTree>
      <p:nvGrpSpPr>
        <p:cNvPr id="1" name=""/>
        <p:cNvGrpSpPr/>
        <p:nvPr/>
      </p:nvGrpSpPr>
      <p:grpSpPr>
        <a:xfrm>
          <a:off x="0" y="0"/>
          <a:ext cx="0" cy="0"/>
          <a:chOff x="0" y="0"/>
          <a:chExt cx="0" cy="0"/>
        </a:xfrm>
      </p:grpSpPr>
      <p:sp>
        <p:nvSpPr>
          <p:cNvPr id="35" name="Text Placeholder 23"/>
          <p:cNvSpPr>
            <a:spLocks noGrp="1"/>
          </p:cNvSpPr>
          <p:nvPr>
            <p:ph type="body" sz="quarter" idx="17"/>
          </p:nvPr>
        </p:nvSpPr>
        <p:spPr>
          <a:xfrm>
            <a:off x="4462272" y="4876800"/>
            <a:ext cx="3291840" cy="1219200"/>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36" name="Text Placeholder 23"/>
          <p:cNvSpPr>
            <a:spLocks noGrp="1"/>
          </p:cNvSpPr>
          <p:nvPr>
            <p:ph type="body" sz="quarter" idx="18"/>
          </p:nvPr>
        </p:nvSpPr>
        <p:spPr>
          <a:xfrm>
            <a:off x="8424672" y="4876800"/>
            <a:ext cx="3291840" cy="1219200"/>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20" name="Text Placeholder 23"/>
          <p:cNvSpPr>
            <a:spLocks noGrp="1"/>
          </p:cNvSpPr>
          <p:nvPr>
            <p:ph type="body" sz="quarter" idx="23"/>
          </p:nvPr>
        </p:nvSpPr>
        <p:spPr>
          <a:xfrm>
            <a:off x="4462272" y="1005840"/>
            <a:ext cx="329184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21" name="Text Placeholder 23"/>
          <p:cNvSpPr>
            <a:spLocks noGrp="1"/>
          </p:cNvSpPr>
          <p:nvPr>
            <p:ph type="body" sz="quarter" idx="24"/>
          </p:nvPr>
        </p:nvSpPr>
        <p:spPr>
          <a:xfrm>
            <a:off x="8424672" y="1005840"/>
            <a:ext cx="329184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22" name="Text Placeholder 4"/>
          <p:cNvSpPr>
            <a:spLocks noGrp="1"/>
          </p:cNvSpPr>
          <p:nvPr>
            <p:ph type="body" sz="quarter" idx="25"/>
          </p:nvPr>
        </p:nvSpPr>
        <p:spPr>
          <a:xfrm>
            <a:off x="365760" y="1005840"/>
            <a:ext cx="3657600" cy="5090160"/>
          </a:xfrm>
          <a:prstGeom prst="rect">
            <a:avLst/>
          </a:prstGeom>
        </p:spPr>
        <p:txBody>
          <a:bodyPr lIns="0" tIns="0" rIns="0" bIns="0">
            <a:noAutofit/>
          </a:bodyPr>
          <a:lstStyle>
            <a:lvl1pPr marL="285750" indent="-285750">
              <a:lnSpc>
                <a:spcPct val="100000"/>
              </a:lnSpc>
              <a:buFont typeface="Arial" panose="020B0604020202020204" pitchFamily="34" charset="0"/>
              <a:buChar char="•"/>
              <a:defRPr sz="1400" b="0">
                <a:solidFill>
                  <a:schemeClr val="tx1"/>
                </a:solidFill>
              </a:defRPr>
            </a:lvl1pPr>
            <a:lvl2pPr marL="742950" indent="-285750">
              <a:lnSpc>
                <a:spcPct val="100000"/>
              </a:lnSpc>
              <a:buFont typeface="Arial" panose="020B0604020202020204" pitchFamily="34" charset="0"/>
              <a:buChar char="•"/>
              <a:defRPr sz="1400"/>
            </a:lvl2pPr>
            <a:lvl3pPr marL="1200150" indent="-285750">
              <a:lnSpc>
                <a:spcPct val="100000"/>
              </a:lnSpc>
              <a:buFont typeface="Arial" panose="020B0604020202020204" pitchFamily="34" charset="0"/>
              <a:buChar char="•"/>
              <a:defRPr sz="1400"/>
            </a:lvl3pPr>
            <a:lvl4pPr marL="1657350" indent="-285750">
              <a:lnSpc>
                <a:spcPct val="100000"/>
              </a:lnSpc>
              <a:buFont typeface="Arial" panose="020B0604020202020204" pitchFamily="34" charset="0"/>
              <a:buChar char="•"/>
              <a:defRPr sz="1400"/>
            </a:lvl4pPr>
            <a:lvl5pPr marL="2114550" indent="-285750">
              <a:lnSpc>
                <a:spcPct val="100000"/>
              </a:lnSpc>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6" name="Title Placeholder 1"/>
          <p:cNvSpPr>
            <a:spLocks noGrp="1"/>
          </p:cNvSpPr>
          <p:nvPr>
            <p:ph type="title"/>
          </p:nvPr>
        </p:nvSpPr>
        <p:spPr>
          <a:xfrm>
            <a:off x="365759" y="361854"/>
            <a:ext cx="11468524" cy="365760"/>
          </a:xfrm>
          <a:prstGeom prst="rect">
            <a:avLst/>
          </a:prstGeom>
        </p:spPr>
        <p:txBody>
          <a:bodyPr rtlCol="0">
            <a:noAutofit/>
          </a:bodyPr>
          <a:lstStyle>
            <a:lvl1pPr>
              <a:lnSpc>
                <a:spcPct val="100000"/>
              </a:lnSpc>
              <a:defRPr sz="2200"/>
            </a:lvl1pPr>
          </a:lstStyle>
          <a:p>
            <a:r>
              <a:rPr lang="en-US" noProof="0"/>
              <a:t>Click to edit Master title style</a:t>
            </a:r>
            <a:endParaRPr lang="en-GB" noProof="0" dirty="0"/>
          </a:p>
        </p:txBody>
      </p:sp>
      <p:sp>
        <p:nvSpPr>
          <p:cNvPr id="17" name="Content Placeholder 2"/>
          <p:cNvSpPr>
            <a:spLocks noGrp="1"/>
          </p:cNvSpPr>
          <p:nvPr>
            <p:ph sz="quarter" idx="30"/>
          </p:nvPr>
        </p:nvSpPr>
        <p:spPr>
          <a:xfrm>
            <a:off x="4463122" y="1866901"/>
            <a:ext cx="3296577" cy="2828925"/>
          </a:xfrm>
          <a:prstGeom prst="rect">
            <a:avLst/>
          </a:prstGeom>
          <a:ln>
            <a:solidFill>
              <a:schemeClr val="tx1"/>
            </a:solidFill>
          </a:ln>
        </p:spPr>
        <p:txBody>
          <a:bodyPr/>
          <a:lstStyle>
            <a:lvl1pPr marL="0" indent="0">
              <a:buNone/>
              <a:defRPr/>
            </a:lvl1pPr>
          </a:lstStyle>
          <a:p>
            <a:pPr lvl="0"/>
            <a:r>
              <a:rPr lang="en-US" noProof="0"/>
              <a:t>Click to edit Master text styles</a:t>
            </a:r>
          </a:p>
        </p:txBody>
      </p:sp>
      <p:sp>
        <p:nvSpPr>
          <p:cNvPr id="18" name="Content Placeholder 2"/>
          <p:cNvSpPr>
            <a:spLocks noGrp="1"/>
          </p:cNvSpPr>
          <p:nvPr>
            <p:ph sz="quarter" idx="31"/>
          </p:nvPr>
        </p:nvSpPr>
        <p:spPr>
          <a:xfrm>
            <a:off x="8412822" y="1866901"/>
            <a:ext cx="3296577" cy="2828925"/>
          </a:xfrm>
          <a:prstGeom prst="rect">
            <a:avLst/>
          </a:prstGeom>
          <a:ln>
            <a:solidFill>
              <a:schemeClr val="tx1"/>
            </a:solidFill>
          </a:ln>
        </p:spPr>
        <p:txBody>
          <a:bodyPr/>
          <a:lstStyle>
            <a:lvl1pPr marL="0" indent="0">
              <a:buNone/>
              <a:defRPr/>
            </a:lvl1pPr>
          </a:lstStyle>
          <a:p>
            <a:pPr lvl="0"/>
            <a:r>
              <a:rPr lang="en-US" noProof="0"/>
              <a:t>Click to edit Master text styles</a:t>
            </a:r>
          </a:p>
        </p:txBody>
      </p:sp>
      <p:sp>
        <p:nvSpPr>
          <p:cNvPr id="11"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5401030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items - text right">
    <p:spTree>
      <p:nvGrpSpPr>
        <p:cNvPr id="1" name=""/>
        <p:cNvGrpSpPr/>
        <p:nvPr/>
      </p:nvGrpSpPr>
      <p:grpSpPr>
        <a:xfrm>
          <a:off x="0" y="0"/>
          <a:ext cx="0" cy="0"/>
          <a:chOff x="0" y="0"/>
          <a:chExt cx="0" cy="0"/>
        </a:xfrm>
      </p:grpSpPr>
      <p:sp>
        <p:nvSpPr>
          <p:cNvPr id="26" name="Title Placeholder 1"/>
          <p:cNvSpPr>
            <a:spLocks noGrp="1"/>
          </p:cNvSpPr>
          <p:nvPr>
            <p:ph type="title"/>
          </p:nvPr>
        </p:nvSpPr>
        <p:spPr>
          <a:xfrm>
            <a:off x="365759" y="361854"/>
            <a:ext cx="11468524" cy="365760"/>
          </a:xfrm>
          <a:prstGeom prst="rect">
            <a:avLst/>
          </a:prstGeom>
        </p:spPr>
        <p:txBody>
          <a:bodyPr rtlCol="0">
            <a:noAutofit/>
          </a:bodyPr>
          <a:lstStyle>
            <a:lvl1pPr>
              <a:lnSpc>
                <a:spcPct val="100000"/>
              </a:lnSpc>
              <a:defRPr sz="2200"/>
            </a:lvl1pPr>
          </a:lstStyle>
          <a:p>
            <a:r>
              <a:rPr lang="en-US" noProof="0"/>
              <a:t>Click to edit Master title style</a:t>
            </a:r>
            <a:endParaRPr lang="en-GB" noProof="0" dirty="0"/>
          </a:p>
        </p:txBody>
      </p:sp>
      <p:sp>
        <p:nvSpPr>
          <p:cNvPr id="34" name="Text Placeholder 23"/>
          <p:cNvSpPr>
            <a:spLocks noGrp="1"/>
          </p:cNvSpPr>
          <p:nvPr>
            <p:ph type="body" sz="quarter" idx="16"/>
          </p:nvPr>
        </p:nvSpPr>
        <p:spPr>
          <a:xfrm>
            <a:off x="609600" y="4899172"/>
            <a:ext cx="3291840" cy="1196829"/>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35" name="Text Placeholder 23"/>
          <p:cNvSpPr>
            <a:spLocks noGrp="1"/>
          </p:cNvSpPr>
          <p:nvPr>
            <p:ph type="body" sz="quarter" idx="17"/>
          </p:nvPr>
        </p:nvSpPr>
        <p:spPr>
          <a:xfrm>
            <a:off x="4462272" y="4899172"/>
            <a:ext cx="3291840" cy="1196829"/>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21" name="Text Placeholder 4"/>
          <p:cNvSpPr>
            <a:spLocks noGrp="1"/>
          </p:cNvSpPr>
          <p:nvPr>
            <p:ph type="body" sz="quarter" idx="25"/>
          </p:nvPr>
        </p:nvSpPr>
        <p:spPr>
          <a:xfrm>
            <a:off x="8229601" y="998220"/>
            <a:ext cx="3604684" cy="5097780"/>
          </a:xfrm>
          <a:prstGeom prst="rect">
            <a:avLst/>
          </a:prstGeom>
        </p:spPr>
        <p:txBody>
          <a:bodyPr lIns="0" tIns="0" rIns="0" bIns="0">
            <a:noAutofit/>
          </a:bodyPr>
          <a:lstStyle>
            <a:lvl1pPr marL="285750" indent="-285750">
              <a:lnSpc>
                <a:spcPct val="100000"/>
              </a:lnSpc>
              <a:buFont typeface="Arial" panose="020B0604020202020204" pitchFamily="34" charset="0"/>
              <a:buChar char="•"/>
              <a:defRPr sz="1400" b="0">
                <a:solidFill>
                  <a:schemeClr val="tx1"/>
                </a:solidFill>
              </a:defRPr>
            </a:lvl1pPr>
            <a:lvl2pPr marL="742950" indent="-285750">
              <a:lnSpc>
                <a:spcPct val="100000"/>
              </a:lnSpc>
              <a:buFont typeface="Arial" panose="020B0604020202020204" pitchFamily="34" charset="0"/>
              <a:buChar char="•"/>
              <a:defRPr sz="1400"/>
            </a:lvl2pPr>
            <a:lvl3pPr marL="1200150" indent="-285750">
              <a:lnSpc>
                <a:spcPct val="100000"/>
              </a:lnSpc>
              <a:buFont typeface="Arial" panose="020B0604020202020204" pitchFamily="34" charset="0"/>
              <a:buChar char="•"/>
              <a:defRPr sz="1400"/>
            </a:lvl3pPr>
            <a:lvl4pPr marL="1657350" indent="-285750">
              <a:lnSpc>
                <a:spcPct val="100000"/>
              </a:lnSpc>
              <a:buFont typeface="Arial" panose="020B0604020202020204" pitchFamily="34" charset="0"/>
              <a:buChar char="•"/>
              <a:defRPr sz="1400"/>
            </a:lvl4pPr>
            <a:lvl5pPr marL="2114550" indent="-285750">
              <a:lnSpc>
                <a:spcPct val="100000"/>
              </a:lnSpc>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2" name="Text Placeholder 23"/>
          <p:cNvSpPr>
            <a:spLocks noGrp="1"/>
          </p:cNvSpPr>
          <p:nvPr>
            <p:ph type="body" sz="quarter" idx="19"/>
          </p:nvPr>
        </p:nvSpPr>
        <p:spPr>
          <a:xfrm>
            <a:off x="609600" y="1005840"/>
            <a:ext cx="329184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24" name="Text Placeholder 23"/>
          <p:cNvSpPr>
            <a:spLocks noGrp="1"/>
          </p:cNvSpPr>
          <p:nvPr>
            <p:ph type="body" sz="quarter" idx="20"/>
          </p:nvPr>
        </p:nvSpPr>
        <p:spPr>
          <a:xfrm>
            <a:off x="4462272" y="1005840"/>
            <a:ext cx="329184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17" name="Content Placeholder 2"/>
          <p:cNvSpPr>
            <a:spLocks noGrp="1"/>
          </p:cNvSpPr>
          <p:nvPr>
            <p:ph sz="quarter" idx="30"/>
          </p:nvPr>
        </p:nvSpPr>
        <p:spPr>
          <a:xfrm>
            <a:off x="609601" y="1866901"/>
            <a:ext cx="3296577" cy="2828925"/>
          </a:xfrm>
          <a:prstGeom prst="rect">
            <a:avLst/>
          </a:prstGeom>
          <a:ln>
            <a:solidFill>
              <a:schemeClr val="tx1"/>
            </a:solidFill>
          </a:ln>
        </p:spPr>
        <p:txBody>
          <a:bodyPr/>
          <a:lstStyle>
            <a:lvl1pPr marL="0" indent="0">
              <a:buNone/>
              <a:defRPr/>
            </a:lvl1pPr>
          </a:lstStyle>
          <a:p>
            <a:pPr lvl="0"/>
            <a:r>
              <a:rPr lang="en-US" noProof="0"/>
              <a:t>Click to edit Master text styles</a:t>
            </a:r>
          </a:p>
        </p:txBody>
      </p:sp>
      <p:sp>
        <p:nvSpPr>
          <p:cNvPr id="18" name="Content Placeholder 2"/>
          <p:cNvSpPr>
            <a:spLocks noGrp="1"/>
          </p:cNvSpPr>
          <p:nvPr>
            <p:ph sz="quarter" idx="31"/>
          </p:nvPr>
        </p:nvSpPr>
        <p:spPr>
          <a:xfrm>
            <a:off x="4470401" y="1866901"/>
            <a:ext cx="3296577" cy="2828925"/>
          </a:xfrm>
          <a:prstGeom prst="rect">
            <a:avLst/>
          </a:prstGeom>
          <a:ln>
            <a:solidFill>
              <a:schemeClr val="tx1"/>
            </a:solidFill>
          </a:ln>
        </p:spPr>
        <p:txBody>
          <a:bodyPr/>
          <a:lstStyle>
            <a:lvl1pPr marL="0" indent="0">
              <a:buNone/>
              <a:defRPr/>
            </a:lvl1pPr>
          </a:lstStyle>
          <a:p>
            <a:pPr lvl="0"/>
            <a:r>
              <a:rPr lang="en-US" noProof="0"/>
              <a:t>Click to edit Master text styles</a:t>
            </a:r>
          </a:p>
        </p:txBody>
      </p:sp>
      <p:sp>
        <p:nvSpPr>
          <p:cNvPr id="11"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1498837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items - horizontal">
    <p:spTree>
      <p:nvGrpSpPr>
        <p:cNvPr id="1" name=""/>
        <p:cNvGrpSpPr/>
        <p:nvPr/>
      </p:nvGrpSpPr>
      <p:grpSpPr>
        <a:xfrm>
          <a:off x="0" y="0"/>
          <a:ext cx="0" cy="0"/>
          <a:chOff x="0" y="0"/>
          <a:chExt cx="0" cy="0"/>
        </a:xfrm>
      </p:grpSpPr>
      <p:sp>
        <p:nvSpPr>
          <p:cNvPr id="12" name="Content Placeholder 2"/>
          <p:cNvSpPr>
            <a:spLocks noGrp="1"/>
          </p:cNvSpPr>
          <p:nvPr>
            <p:ph sz="quarter" idx="22"/>
          </p:nvPr>
        </p:nvSpPr>
        <p:spPr>
          <a:xfrm>
            <a:off x="365760" y="1005840"/>
            <a:ext cx="6096000" cy="2346960"/>
          </a:xfrm>
          <a:prstGeom prst="rect">
            <a:avLst/>
          </a:prstGeom>
          <a:ln>
            <a:solidFill>
              <a:schemeClr val="tx1"/>
            </a:solidFill>
          </a:ln>
        </p:spPr>
        <p:txBody>
          <a:bodyPr lIns="0" tIns="0" rIns="0" bIns="0"/>
          <a:lstStyle>
            <a:lvl1pPr marL="0" indent="0" algn="ctr">
              <a:buNone/>
              <a:defRPr sz="1400" baseline="0"/>
            </a:lvl1pPr>
          </a:lstStyle>
          <a:p>
            <a:pPr lvl="0"/>
            <a:r>
              <a:rPr lang="en-US" noProof="0"/>
              <a:t>Click to edit Master text styles</a:t>
            </a:r>
          </a:p>
        </p:txBody>
      </p:sp>
      <p:sp>
        <p:nvSpPr>
          <p:cNvPr id="14" name="Content Placeholder 2"/>
          <p:cNvSpPr>
            <a:spLocks noGrp="1"/>
          </p:cNvSpPr>
          <p:nvPr>
            <p:ph sz="quarter" idx="27"/>
          </p:nvPr>
        </p:nvSpPr>
        <p:spPr>
          <a:xfrm>
            <a:off x="365760" y="3749040"/>
            <a:ext cx="6096000" cy="2346960"/>
          </a:xfrm>
          <a:prstGeom prst="rect">
            <a:avLst/>
          </a:prstGeom>
          <a:ln>
            <a:solidFill>
              <a:schemeClr val="tx1"/>
            </a:solidFill>
          </a:ln>
        </p:spPr>
        <p:txBody>
          <a:bodyPr lIns="0" tIns="0" rIns="0" bIns="0"/>
          <a:lstStyle>
            <a:lvl1pPr marL="0" indent="0" algn="ctr">
              <a:buNone/>
              <a:defRPr sz="1400" baseline="0"/>
            </a:lvl1pPr>
          </a:lstStyle>
          <a:p>
            <a:pPr lvl="0"/>
            <a:r>
              <a:rPr lang="en-US" noProof="0"/>
              <a:t>Click to edit Master text styles</a:t>
            </a:r>
          </a:p>
        </p:txBody>
      </p:sp>
      <p:sp>
        <p:nvSpPr>
          <p:cNvPr id="26" name="Title Placeholder 1"/>
          <p:cNvSpPr>
            <a:spLocks noGrp="1"/>
          </p:cNvSpPr>
          <p:nvPr>
            <p:ph type="title"/>
          </p:nvPr>
        </p:nvSpPr>
        <p:spPr>
          <a:xfrm>
            <a:off x="365759" y="361854"/>
            <a:ext cx="11468524" cy="365760"/>
          </a:xfrm>
          <a:prstGeom prst="rect">
            <a:avLst/>
          </a:prstGeom>
        </p:spPr>
        <p:txBody>
          <a:bodyPr rtlCol="0">
            <a:noAutofit/>
          </a:bodyPr>
          <a:lstStyle>
            <a:lvl1pPr>
              <a:lnSpc>
                <a:spcPct val="100000"/>
              </a:lnSpc>
              <a:defRPr sz="2200"/>
            </a:lvl1pPr>
          </a:lstStyle>
          <a:p>
            <a:r>
              <a:rPr lang="en-US" noProof="0"/>
              <a:t>Click to edit Master title style</a:t>
            </a:r>
            <a:endParaRPr lang="en-GB" noProof="0" dirty="0"/>
          </a:p>
        </p:txBody>
      </p:sp>
      <p:sp>
        <p:nvSpPr>
          <p:cNvPr id="28" name="Text Placeholder 4"/>
          <p:cNvSpPr>
            <a:spLocks noGrp="1"/>
          </p:cNvSpPr>
          <p:nvPr>
            <p:ph type="body" sz="quarter" idx="25"/>
          </p:nvPr>
        </p:nvSpPr>
        <p:spPr>
          <a:xfrm>
            <a:off x="6949440" y="1005840"/>
            <a:ext cx="4876800" cy="2286000"/>
          </a:xfrm>
          <a:prstGeom prst="rect">
            <a:avLst/>
          </a:prstGeom>
        </p:spPr>
        <p:txBody>
          <a:bodyPr lIns="0" tIns="0" rIns="0" bIns="0">
            <a:noAutofit/>
          </a:bodyPr>
          <a:lstStyle>
            <a:lvl1pPr marL="285750" indent="-285750">
              <a:lnSpc>
                <a:spcPct val="100000"/>
              </a:lnSpc>
              <a:buFont typeface="Arial" panose="020B0604020202020204" pitchFamily="34" charset="0"/>
              <a:buChar char="•"/>
              <a:defRPr sz="1400" b="0">
                <a:solidFill>
                  <a:schemeClr val="tx1"/>
                </a:solidFill>
              </a:defRPr>
            </a:lvl1pPr>
            <a:lvl2pPr marL="742950" indent="-285750">
              <a:lnSpc>
                <a:spcPct val="100000"/>
              </a:lnSpc>
              <a:buFont typeface="Arial" panose="020B0604020202020204" pitchFamily="34" charset="0"/>
              <a:buChar char="•"/>
              <a:defRPr sz="1400"/>
            </a:lvl2pPr>
            <a:lvl3pPr marL="1200150" indent="-285750">
              <a:lnSpc>
                <a:spcPct val="100000"/>
              </a:lnSpc>
              <a:buFont typeface="Arial" panose="020B0604020202020204" pitchFamily="34" charset="0"/>
              <a:buChar char="•"/>
              <a:defRPr sz="1400"/>
            </a:lvl3pPr>
            <a:lvl4pPr marL="1657350" indent="-285750">
              <a:lnSpc>
                <a:spcPct val="100000"/>
              </a:lnSpc>
              <a:buFont typeface="Arial" panose="020B0604020202020204" pitchFamily="34" charset="0"/>
              <a:buChar char="•"/>
              <a:defRPr sz="1400"/>
            </a:lvl4pPr>
            <a:lvl5pPr marL="2114550" indent="-285750">
              <a:lnSpc>
                <a:spcPct val="100000"/>
              </a:lnSpc>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Text Placeholder 4"/>
          <p:cNvSpPr>
            <a:spLocks noGrp="1"/>
          </p:cNvSpPr>
          <p:nvPr>
            <p:ph type="body" sz="quarter" idx="26"/>
          </p:nvPr>
        </p:nvSpPr>
        <p:spPr>
          <a:xfrm>
            <a:off x="6949440" y="3749040"/>
            <a:ext cx="4876800" cy="2286000"/>
          </a:xfrm>
          <a:prstGeom prst="rect">
            <a:avLst/>
          </a:prstGeom>
        </p:spPr>
        <p:txBody>
          <a:bodyPr lIns="0" tIns="0" rIns="0" bIns="0">
            <a:noAutofit/>
          </a:bodyPr>
          <a:lstStyle>
            <a:lvl1pPr marL="285750" indent="-285750">
              <a:lnSpc>
                <a:spcPct val="100000"/>
              </a:lnSpc>
              <a:buFont typeface="Arial" panose="020B0604020202020204" pitchFamily="34" charset="0"/>
              <a:buChar char="•"/>
              <a:defRPr sz="1400" b="0">
                <a:solidFill>
                  <a:schemeClr val="tx1"/>
                </a:solidFill>
              </a:defRPr>
            </a:lvl1pPr>
            <a:lvl2pPr marL="742950" indent="-285750">
              <a:lnSpc>
                <a:spcPct val="100000"/>
              </a:lnSpc>
              <a:buFont typeface="Arial" panose="020B0604020202020204" pitchFamily="34" charset="0"/>
              <a:buChar char="•"/>
              <a:defRPr sz="1400"/>
            </a:lvl2pPr>
            <a:lvl3pPr marL="1200150" indent="-285750">
              <a:lnSpc>
                <a:spcPct val="100000"/>
              </a:lnSpc>
              <a:buFont typeface="Arial" panose="020B0604020202020204" pitchFamily="34" charset="0"/>
              <a:buChar char="•"/>
              <a:defRPr sz="1400"/>
            </a:lvl3pPr>
            <a:lvl4pPr marL="1657350" indent="-285750">
              <a:lnSpc>
                <a:spcPct val="100000"/>
              </a:lnSpc>
              <a:buFont typeface="Arial" panose="020B0604020202020204" pitchFamily="34" charset="0"/>
              <a:buChar char="•"/>
              <a:defRPr sz="1400"/>
            </a:lvl4pPr>
            <a:lvl5pPr marL="2114550" indent="-285750">
              <a:lnSpc>
                <a:spcPct val="100000"/>
              </a:lnSpc>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40641504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items - title and descriptio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5759" y="361854"/>
            <a:ext cx="11468524" cy="365760"/>
          </a:xfrm>
          <a:prstGeom prst="rect">
            <a:avLst/>
          </a:prstGeom>
        </p:spPr>
        <p:txBody>
          <a:bodyPr rtlCol="0">
            <a:noAutofit/>
          </a:bodyPr>
          <a:lstStyle>
            <a:lvl1pPr>
              <a:lnSpc>
                <a:spcPct val="100000"/>
              </a:lnSpc>
              <a:defRPr sz="2200"/>
            </a:lvl1pPr>
          </a:lstStyle>
          <a:p>
            <a:r>
              <a:rPr lang="en-US" noProof="0"/>
              <a:t>Click to edit Master title style</a:t>
            </a:r>
            <a:endParaRPr lang="en-GB" noProof="0" dirty="0"/>
          </a:p>
        </p:txBody>
      </p:sp>
      <p:sp>
        <p:nvSpPr>
          <p:cNvPr id="18" name="Text Placeholder 23"/>
          <p:cNvSpPr>
            <a:spLocks noGrp="1"/>
          </p:cNvSpPr>
          <p:nvPr>
            <p:ph type="body" sz="quarter" idx="16"/>
          </p:nvPr>
        </p:nvSpPr>
        <p:spPr>
          <a:xfrm>
            <a:off x="603251" y="4648200"/>
            <a:ext cx="3291840" cy="1447800"/>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19" name="Text Placeholder 23"/>
          <p:cNvSpPr>
            <a:spLocks noGrp="1"/>
          </p:cNvSpPr>
          <p:nvPr>
            <p:ph type="body" sz="quarter" idx="17"/>
          </p:nvPr>
        </p:nvSpPr>
        <p:spPr>
          <a:xfrm>
            <a:off x="4464051" y="4648200"/>
            <a:ext cx="3291840" cy="1447800"/>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20" name="Text Placeholder 23"/>
          <p:cNvSpPr>
            <a:spLocks noGrp="1"/>
          </p:cNvSpPr>
          <p:nvPr>
            <p:ph type="body" sz="quarter" idx="18"/>
          </p:nvPr>
        </p:nvSpPr>
        <p:spPr>
          <a:xfrm>
            <a:off x="8426451" y="4648200"/>
            <a:ext cx="3291840" cy="1447800"/>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21" name="Text Placeholder 23"/>
          <p:cNvSpPr>
            <a:spLocks noGrp="1"/>
          </p:cNvSpPr>
          <p:nvPr>
            <p:ph type="body" sz="quarter" idx="19"/>
          </p:nvPr>
        </p:nvSpPr>
        <p:spPr>
          <a:xfrm>
            <a:off x="609600" y="1005840"/>
            <a:ext cx="329184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22" name="Text Placeholder 23"/>
          <p:cNvSpPr>
            <a:spLocks noGrp="1"/>
          </p:cNvSpPr>
          <p:nvPr>
            <p:ph type="body" sz="quarter" idx="20"/>
          </p:nvPr>
        </p:nvSpPr>
        <p:spPr>
          <a:xfrm>
            <a:off x="4462272" y="1005840"/>
            <a:ext cx="329184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23" name="Text Placeholder 23"/>
          <p:cNvSpPr>
            <a:spLocks noGrp="1"/>
          </p:cNvSpPr>
          <p:nvPr>
            <p:ph type="body" sz="quarter" idx="21"/>
          </p:nvPr>
        </p:nvSpPr>
        <p:spPr>
          <a:xfrm>
            <a:off x="8424672" y="1005840"/>
            <a:ext cx="329184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17" name="Content Placeholder 2"/>
          <p:cNvSpPr>
            <a:spLocks noGrp="1"/>
          </p:cNvSpPr>
          <p:nvPr>
            <p:ph sz="quarter" idx="30"/>
          </p:nvPr>
        </p:nvSpPr>
        <p:spPr>
          <a:xfrm>
            <a:off x="609601" y="1857376"/>
            <a:ext cx="3289300" cy="2619375"/>
          </a:xfrm>
          <a:prstGeom prst="rect">
            <a:avLst/>
          </a:prstGeom>
          <a:ln>
            <a:solidFill>
              <a:schemeClr val="tx1"/>
            </a:solidFill>
          </a:ln>
        </p:spPr>
        <p:txBody>
          <a:bodyPr/>
          <a:lstStyle>
            <a:lvl1pPr marL="0" indent="0">
              <a:buNone/>
              <a:defRPr/>
            </a:lvl1pPr>
          </a:lstStyle>
          <a:p>
            <a:pPr lvl="0"/>
            <a:r>
              <a:rPr lang="en-US" noProof="0"/>
              <a:t>Click to edit Master text styles</a:t>
            </a:r>
          </a:p>
        </p:txBody>
      </p:sp>
      <p:sp>
        <p:nvSpPr>
          <p:cNvPr id="24" name="Content Placeholder 2"/>
          <p:cNvSpPr>
            <a:spLocks noGrp="1"/>
          </p:cNvSpPr>
          <p:nvPr>
            <p:ph sz="quarter" idx="31"/>
          </p:nvPr>
        </p:nvSpPr>
        <p:spPr>
          <a:xfrm>
            <a:off x="4457701" y="1857376"/>
            <a:ext cx="3289300" cy="2619375"/>
          </a:xfrm>
          <a:prstGeom prst="rect">
            <a:avLst/>
          </a:prstGeom>
          <a:ln>
            <a:solidFill>
              <a:schemeClr val="tx1"/>
            </a:solidFill>
          </a:ln>
        </p:spPr>
        <p:txBody>
          <a:bodyPr/>
          <a:lstStyle>
            <a:lvl1pPr marL="0" indent="0">
              <a:buNone/>
              <a:defRPr/>
            </a:lvl1pPr>
          </a:lstStyle>
          <a:p>
            <a:pPr lvl="0"/>
            <a:r>
              <a:rPr lang="en-US" noProof="0"/>
              <a:t>Click to edit Master text styles</a:t>
            </a:r>
          </a:p>
        </p:txBody>
      </p:sp>
      <p:sp>
        <p:nvSpPr>
          <p:cNvPr id="25" name="Content Placeholder 2"/>
          <p:cNvSpPr>
            <a:spLocks noGrp="1"/>
          </p:cNvSpPr>
          <p:nvPr>
            <p:ph sz="quarter" idx="32"/>
          </p:nvPr>
        </p:nvSpPr>
        <p:spPr>
          <a:xfrm>
            <a:off x="8432801" y="1857376"/>
            <a:ext cx="3289300" cy="2619375"/>
          </a:xfrm>
          <a:prstGeom prst="rect">
            <a:avLst/>
          </a:prstGeom>
          <a:ln>
            <a:solidFill>
              <a:schemeClr val="tx1"/>
            </a:solidFill>
          </a:ln>
        </p:spPr>
        <p:txBody>
          <a:bodyPr/>
          <a:lstStyle>
            <a:lvl1pPr marL="0" indent="0">
              <a:buNone/>
              <a:defRPr/>
            </a:lvl1pPr>
          </a:lstStyle>
          <a:p>
            <a:pPr lvl="0"/>
            <a:r>
              <a:rPr lang="en-US" noProof="0"/>
              <a:t>Click to edit Master text styles</a:t>
            </a:r>
          </a:p>
        </p:txBody>
      </p:sp>
      <p:sp>
        <p:nvSpPr>
          <p:cNvPr id="13"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6754402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items - title and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5759" y="361854"/>
            <a:ext cx="11468524" cy="365760"/>
          </a:xfrm>
          <a:prstGeom prst="rect">
            <a:avLst/>
          </a:prstGeom>
        </p:spPr>
        <p:txBody>
          <a:bodyPr rtlCol="0">
            <a:noAutofit/>
          </a:bodyPr>
          <a:lstStyle>
            <a:lvl1pPr>
              <a:lnSpc>
                <a:spcPct val="100000"/>
              </a:lnSpc>
              <a:defRPr sz="2200"/>
            </a:lvl1pPr>
          </a:lstStyle>
          <a:p>
            <a:r>
              <a:rPr lang="en-US" noProof="0"/>
              <a:t>Click to edit Master title style</a:t>
            </a:r>
            <a:endParaRPr lang="en-GB" noProof="0" dirty="0"/>
          </a:p>
        </p:txBody>
      </p:sp>
      <p:sp>
        <p:nvSpPr>
          <p:cNvPr id="17" name="Text Placeholder 23"/>
          <p:cNvSpPr>
            <a:spLocks noGrp="1"/>
          </p:cNvSpPr>
          <p:nvPr>
            <p:ph type="body" sz="quarter" idx="16"/>
          </p:nvPr>
        </p:nvSpPr>
        <p:spPr>
          <a:xfrm>
            <a:off x="603251" y="5257800"/>
            <a:ext cx="3291840" cy="838200"/>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18" name="Text Placeholder 23"/>
          <p:cNvSpPr>
            <a:spLocks noGrp="1"/>
          </p:cNvSpPr>
          <p:nvPr>
            <p:ph type="body" sz="quarter" idx="17"/>
          </p:nvPr>
        </p:nvSpPr>
        <p:spPr>
          <a:xfrm>
            <a:off x="4464051" y="5257800"/>
            <a:ext cx="3291840" cy="838200"/>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19" name="Text Placeholder 23"/>
          <p:cNvSpPr>
            <a:spLocks noGrp="1"/>
          </p:cNvSpPr>
          <p:nvPr>
            <p:ph type="body" sz="quarter" idx="18"/>
          </p:nvPr>
        </p:nvSpPr>
        <p:spPr>
          <a:xfrm>
            <a:off x="8426451" y="5257800"/>
            <a:ext cx="3291840" cy="838200"/>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20" name="Text Placeholder 8"/>
          <p:cNvSpPr>
            <a:spLocks noGrp="1"/>
          </p:cNvSpPr>
          <p:nvPr>
            <p:ph type="body" sz="quarter" idx="14"/>
          </p:nvPr>
        </p:nvSpPr>
        <p:spPr>
          <a:xfrm>
            <a:off x="365760" y="1005840"/>
            <a:ext cx="11318240" cy="731520"/>
          </a:xfrm>
          <a:prstGeom prst="rect">
            <a:avLst/>
          </a:prstGeom>
        </p:spPr>
        <p:txBody>
          <a:bodyPr lIns="0" tIns="0" rIns="0" bIns="0"/>
          <a:lstStyle>
            <a:lvl1pPr marL="0" indent="0" algn="l">
              <a:lnSpc>
                <a:spcPct val="100000"/>
              </a:lnSpc>
              <a:buFont typeface="Arial" panose="020B0604020202020204" pitchFamily="34" charset="0"/>
              <a:buNone/>
              <a:defRPr sz="1400"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p:txBody>
      </p:sp>
      <p:sp>
        <p:nvSpPr>
          <p:cNvPr id="22" name="Text Placeholder 23"/>
          <p:cNvSpPr>
            <a:spLocks noGrp="1"/>
          </p:cNvSpPr>
          <p:nvPr>
            <p:ph type="body" sz="quarter" idx="19"/>
          </p:nvPr>
        </p:nvSpPr>
        <p:spPr>
          <a:xfrm>
            <a:off x="609600" y="1905000"/>
            <a:ext cx="329184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23" name="Text Placeholder 23"/>
          <p:cNvSpPr>
            <a:spLocks noGrp="1"/>
          </p:cNvSpPr>
          <p:nvPr>
            <p:ph type="body" sz="quarter" idx="20"/>
          </p:nvPr>
        </p:nvSpPr>
        <p:spPr>
          <a:xfrm>
            <a:off x="4462272" y="1905000"/>
            <a:ext cx="329184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24" name="Text Placeholder 23"/>
          <p:cNvSpPr>
            <a:spLocks noGrp="1"/>
          </p:cNvSpPr>
          <p:nvPr>
            <p:ph type="body" sz="quarter" idx="21"/>
          </p:nvPr>
        </p:nvSpPr>
        <p:spPr>
          <a:xfrm>
            <a:off x="8424672" y="1905000"/>
            <a:ext cx="3291840"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28" name="Content Placeholder 2"/>
          <p:cNvSpPr>
            <a:spLocks noGrp="1"/>
          </p:cNvSpPr>
          <p:nvPr>
            <p:ph sz="quarter" idx="30"/>
          </p:nvPr>
        </p:nvSpPr>
        <p:spPr>
          <a:xfrm>
            <a:off x="609601" y="2832389"/>
            <a:ext cx="3289300" cy="2263486"/>
          </a:xfrm>
          <a:prstGeom prst="rect">
            <a:avLst/>
          </a:prstGeom>
          <a:ln>
            <a:solidFill>
              <a:schemeClr val="tx1"/>
            </a:solidFill>
          </a:ln>
        </p:spPr>
        <p:txBody>
          <a:bodyPr/>
          <a:lstStyle>
            <a:lvl1pPr marL="0" indent="0">
              <a:buNone/>
              <a:defRPr/>
            </a:lvl1pPr>
          </a:lstStyle>
          <a:p>
            <a:pPr lvl="0"/>
            <a:r>
              <a:rPr lang="en-US" noProof="0"/>
              <a:t>Click to edit Master text styles</a:t>
            </a:r>
          </a:p>
        </p:txBody>
      </p:sp>
      <p:sp>
        <p:nvSpPr>
          <p:cNvPr id="29" name="Content Placeholder 2"/>
          <p:cNvSpPr>
            <a:spLocks noGrp="1"/>
          </p:cNvSpPr>
          <p:nvPr>
            <p:ph sz="quarter" idx="31"/>
          </p:nvPr>
        </p:nvSpPr>
        <p:spPr>
          <a:xfrm>
            <a:off x="4445001" y="2832389"/>
            <a:ext cx="3289300" cy="2263486"/>
          </a:xfrm>
          <a:prstGeom prst="rect">
            <a:avLst/>
          </a:prstGeom>
          <a:ln>
            <a:solidFill>
              <a:schemeClr val="tx1"/>
            </a:solidFill>
          </a:ln>
        </p:spPr>
        <p:txBody>
          <a:bodyPr/>
          <a:lstStyle>
            <a:lvl1pPr marL="0" indent="0">
              <a:buNone/>
              <a:defRPr/>
            </a:lvl1pPr>
          </a:lstStyle>
          <a:p>
            <a:pPr lvl="0"/>
            <a:r>
              <a:rPr lang="en-US" noProof="0"/>
              <a:t>Click to edit Master text styles</a:t>
            </a:r>
          </a:p>
        </p:txBody>
      </p:sp>
      <p:sp>
        <p:nvSpPr>
          <p:cNvPr id="30" name="Content Placeholder 2"/>
          <p:cNvSpPr>
            <a:spLocks noGrp="1"/>
          </p:cNvSpPr>
          <p:nvPr>
            <p:ph sz="quarter" idx="32"/>
          </p:nvPr>
        </p:nvSpPr>
        <p:spPr>
          <a:xfrm>
            <a:off x="8420101" y="2832389"/>
            <a:ext cx="3289300" cy="2263486"/>
          </a:xfrm>
          <a:prstGeom prst="rect">
            <a:avLst/>
          </a:prstGeom>
          <a:ln>
            <a:solidFill>
              <a:schemeClr val="tx1"/>
            </a:solidFill>
          </a:ln>
        </p:spPr>
        <p:txBody>
          <a:bodyPr/>
          <a:lstStyle>
            <a:lvl1pPr marL="0" indent="0">
              <a:buNone/>
              <a:defRPr/>
            </a:lvl1pPr>
          </a:lstStyle>
          <a:p>
            <a:pPr lvl="0"/>
            <a:r>
              <a:rPr lang="en-US" noProof="0"/>
              <a:t>Click to edit Master text styles</a:t>
            </a:r>
          </a:p>
        </p:txBody>
      </p:sp>
      <p:sp>
        <p:nvSpPr>
          <p:cNvPr id="14"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41781589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ull stat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65759" y="361854"/>
            <a:ext cx="11468524" cy="365760"/>
          </a:xfrm>
          <a:prstGeom prst="rect">
            <a:avLst/>
          </a:prstGeom>
        </p:spPr>
        <p:txBody>
          <a:bodyPr rtlCol="0">
            <a:noAutofit/>
          </a:bodyPr>
          <a:lstStyle>
            <a:lvl1pPr>
              <a:defRPr sz="2200"/>
            </a:lvl1pPr>
          </a:lstStyle>
          <a:p>
            <a:r>
              <a:rPr lang="en-US" noProof="0"/>
              <a:t>Click to edit Master title style</a:t>
            </a:r>
            <a:endParaRPr lang="en-GB" noProof="0" dirty="0"/>
          </a:p>
        </p:txBody>
      </p:sp>
      <p:sp>
        <p:nvSpPr>
          <p:cNvPr id="4" name="Content Placeholder 2"/>
          <p:cNvSpPr>
            <a:spLocks noGrp="1"/>
          </p:cNvSpPr>
          <p:nvPr>
            <p:ph sz="half" idx="1"/>
          </p:nvPr>
        </p:nvSpPr>
        <p:spPr>
          <a:xfrm>
            <a:off x="365760" y="2819401"/>
            <a:ext cx="5397648" cy="3276600"/>
          </a:xfrm>
          <a:prstGeom prst="rect">
            <a:avLst/>
          </a:prstGeom>
        </p:spPr>
        <p:txBody>
          <a:bodyPr lIns="0" tIns="0" rIns="0" bIns="0">
            <a:noAutofit/>
          </a:bodyPr>
          <a:lstStyle>
            <a:lvl1pPr marL="285750" indent="-285750">
              <a:buFont typeface="Arial" panose="020B0604020202020204" pitchFamily="34" charset="0"/>
              <a:buChar char="•"/>
              <a:defRPr sz="1400" baseline="0"/>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5" name="Content Placeholder 3"/>
          <p:cNvSpPr>
            <a:spLocks noGrp="1"/>
          </p:cNvSpPr>
          <p:nvPr>
            <p:ph sz="half" idx="2"/>
          </p:nvPr>
        </p:nvSpPr>
        <p:spPr>
          <a:xfrm>
            <a:off x="6400800" y="2819401"/>
            <a:ext cx="5401056" cy="3276600"/>
          </a:xfrm>
          <a:prstGeom prst="rect">
            <a:avLst/>
          </a:prstGeom>
        </p:spPr>
        <p:txBody>
          <a:bodyPr lIns="0" tIns="0" rIns="0" bIns="0">
            <a:noAutofit/>
          </a:bodyPr>
          <a:lstStyle>
            <a:lvl1pPr marL="285750" indent="-285750">
              <a:buFont typeface="Arial" panose="020B0604020202020204" pitchFamily="34" charset="0"/>
              <a:buChar char="•"/>
              <a:defRPr sz="1400"/>
            </a:lvl1pPr>
            <a:lvl2pPr marL="742950" indent="-285750">
              <a:buFont typeface="Arial" panose="020B0604020202020204" pitchFamily="34" charset="0"/>
              <a:buChar char="•"/>
              <a:defRPr sz="1400"/>
            </a:lvl2pPr>
            <a:lvl3pPr marL="1200150" indent="-285750">
              <a:buFont typeface="Arial" panose="020B0604020202020204" pitchFamily="34" charset="0"/>
              <a:buChar char="•"/>
              <a:defRPr sz="14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a:p>
            <a:pPr lvl="0"/>
            <a:endParaRPr lang="en-US" noProof="0" dirty="0"/>
          </a:p>
        </p:txBody>
      </p:sp>
      <p:sp>
        <p:nvSpPr>
          <p:cNvPr id="6" name="Text Placeholder 8"/>
          <p:cNvSpPr>
            <a:spLocks noGrp="1"/>
          </p:cNvSpPr>
          <p:nvPr>
            <p:ph type="body" sz="quarter" idx="14"/>
          </p:nvPr>
        </p:nvSpPr>
        <p:spPr>
          <a:xfrm>
            <a:off x="365760" y="1828800"/>
            <a:ext cx="5397648" cy="838200"/>
          </a:xfrm>
          <a:prstGeom prst="rect">
            <a:avLst/>
          </a:prstGeom>
        </p:spPr>
        <p:txBody>
          <a:bodyPr lIns="0" tIns="0" rIns="0" bIns="0"/>
          <a:lstStyle>
            <a:lvl1pPr marL="0" indent="0" algn="ctr">
              <a:buNone/>
              <a:defRPr b="1">
                <a:solidFill>
                  <a:schemeClr val="tx1">
                    <a:lumMod val="65000"/>
                    <a:lumOff val="35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dirty="0"/>
              <a:t>Click to edit Master text styles</a:t>
            </a:r>
          </a:p>
        </p:txBody>
      </p:sp>
      <p:sp>
        <p:nvSpPr>
          <p:cNvPr id="7" name="Text Placeholder 8"/>
          <p:cNvSpPr>
            <a:spLocks noGrp="1"/>
          </p:cNvSpPr>
          <p:nvPr>
            <p:ph type="body" sz="quarter" idx="16"/>
          </p:nvPr>
        </p:nvSpPr>
        <p:spPr>
          <a:xfrm>
            <a:off x="6400800" y="1828800"/>
            <a:ext cx="5401056" cy="838200"/>
          </a:xfrm>
          <a:prstGeom prst="rect">
            <a:avLst/>
          </a:prstGeom>
        </p:spPr>
        <p:txBody>
          <a:bodyPr lIns="0" tIns="0" rIns="0" bIns="0"/>
          <a:lstStyle>
            <a:lvl1pPr marL="0" indent="0" algn="ctr">
              <a:buNone/>
              <a:defRPr b="1">
                <a:solidFill>
                  <a:schemeClr val="tx1">
                    <a:lumMod val="65000"/>
                    <a:lumOff val="35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p:txBody>
      </p:sp>
      <p:sp>
        <p:nvSpPr>
          <p:cNvPr id="8" name="Text Placeholder 5"/>
          <p:cNvSpPr>
            <a:spLocks noGrp="1"/>
          </p:cNvSpPr>
          <p:nvPr>
            <p:ph type="body" sz="quarter" idx="13"/>
          </p:nvPr>
        </p:nvSpPr>
        <p:spPr>
          <a:xfrm>
            <a:off x="365760" y="1005840"/>
            <a:ext cx="5397648" cy="648072"/>
          </a:xfrm>
          <a:prstGeom prst="rect">
            <a:avLst/>
          </a:prstGeom>
        </p:spPr>
        <p:txBody>
          <a:bodyPr lIns="0" tIns="0" rIns="0" bIns="0" anchor="ctr">
            <a:noAutofit/>
          </a:bodyPr>
          <a:lstStyle>
            <a:lvl1pPr marL="0" indent="0" algn="ctr">
              <a:buNone/>
              <a:defRPr sz="4400" baseline="0">
                <a:solidFill>
                  <a:schemeClr val="tx1">
                    <a:lumMod val="65000"/>
                    <a:lumOff val="35000"/>
                  </a:schemeClr>
                </a:solidFill>
              </a:defRPr>
            </a:lvl1pPr>
          </a:lstStyle>
          <a:p>
            <a:pPr lvl="0"/>
            <a:r>
              <a:rPr lang="en-US" noProof="0" dirty="0"/>
              <a:t>Click to edit Master text styles</a:t>
            </a:r>
          </a:p>
        </p:txBody>
      </p:sp>
      <p:sp>
        <p:nvSpPr>
          <p:cNvPr id="10" name="Text Placeholder 5"/>
          <p:cNvSpPr>
            <a:spLocks noGrp="1"/>
          </p:cNvSpPr>
          <p:nvPr>
            <p:ph type="body" sz="quarter" idx="17"/>
          </p:nvPr>
        </p:nvSpPr>
        <p:spPr>
          <a:xfrm>
            <a:off x="6400800" y="1005840"/>
            <a:ext cx="5401056" cy="648072"/>
          </a:xfrm>
          <a:prstGeom prst="rect">
            <a:avLst/>
          </a:prstGeom>
        </p:spPr>
        <p:txBody>
          <a:bodyPr lIns="0" tIns="0" rIns="0" bIns="0" anchor="ctr">
            <a:noAutofit/>
          </a:bodyPr>
          <a:lstStyle>
            <a:lvl1pPr marL="0" indent="0" algn="ctr">
              <a:buNone/>
              <a:defRPr sz="4400" baseline="0">
                <a:solidFill>
                  <a:schemeClr val="tx1">
                    <a:lumMod val="65000"/>
                    <a:lumOff val="35000"/>
                  </a:schemeClr>
                </a:solidFill>
              </a:defRPr>
            </a:lvl1pPr>
          </a:lstStyle>
          <a:p>
            <a:pPr lvl="0"/>
            <a:r>
              <a:rPr lang="en-US" noProof="0" dirty="0"/>
              <a:t>Click to edit Master text styles</a:t>
            </a:r>
          </a:p>
        </p:txBody>
      </p:sp>
      <p:sp>
        <p:nvSpPr>
          <p:cNvPr id="12"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42478967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5967" y="6218238"/>
            <a:ext cx="1339851"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62618" y="2819401"/>
            <a:ext cx="537633" cy="73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7" name="Slide Number Placeholder 5"/>
          <p:cNvSpPr txBox="1">
            <a:spLocks/>
          </p:cNvSpPr>
          <p:nvPr/>
        </p:nvSpPr>
        <p:spPr>
          <a:xfrm>
            <a:off x="366185" y="6597650"/>
            <a:ext cx="402167" cy="153988"/>
          </a:xfrm>
          <a:prstGeom prst="rect">
            <a:avLst/>
          </a:prstGeom>
        </p:spPr>
        <p:txBody>
          <a:bodyPr lIns="0" tIns="46800" rIns="0" bIns="46800" anchor="b"/>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17687B9F-7328-4DD6-A260-171626BFC056}" type="slidenum">
              <a:rPr lang="en-GB" sz="800">
                <a:solidFill>
                  <a:schemeClr val="tx1">
                    <a:lumMod val="50000"/>
                    <a:lumOff val="50000"/>
                  </a:schemeClr>
                </a:solidFill>
                <a:cs typeface="Arial" panose="020B0604020202020204" pitchFamily="34" charset="0"/>
              </a:rPr>
              <a:pPr algn="l" fontAlgn="auto">
                <a:spcBef>
                  <a:spcPts val="0"/>
                </a:spcBef>
                <a:spcAft>
                  <a:spcPts val="0"/>
                </a:spcAft>
                <a:defRPr/>
              </a:pPr>
              <a:t>‹#›</a:t>
            </a:fld>
            <a:endParaRPr lang="en-GB" sz="800" dirty="0">
              <a:solidFill>
                <a:schemeClr val="tx1">
                  <a:lumMod val="50000"/>
                  <a:lumOff val="50000"/>
                </a:schemeClr>
              </a:solidFill>
              <a:cs typeface="Arial" panose="020B0604020202020204" pitchFamily="34" charset="0"/>
            </a:endParaRPr>
          </a:p>
        </p:txBody>
      </p:sp>
      <p:sp>
        <p:nvSpPr>
          <p:cNvPr id="6" name="Title Placeholder 1"/>
          <p:cNvSpPr>
            <a:spLocks noGrp="1"/>
          </p:cNvSpPr>
          <p:nvPr>
            <p:ph type="title"/>
          </p:nvPr>
        </p:nvSpPr>
        <p:spPr>
          <a:xfrm>
            <a:off x="1463039" y="2209800"/>
            <a:ext cx="10363491" cy="563880"/>
          </a:xfrm>
          <a:prstGeom prst="rect">
            <a:avLst/>
          </a:prstGeom>
        </p:spPr>
        <p:txBody>
          <a:bodyPr rtlCol="0" anchor="b">
            <a:noAutofit/>
          </a:bodyPr>
          <a:lstStyle>
            <a:lvl1pPr>
              <a:defRPr sz="4400" baseline="0"/>
            </a:lvl1pPr>
          </a:lstStyle>
          <a:p>
            <a:r>
              <a:rPr lang="en-US" noProof="0"/>
              <a:t>Click to edit Master title style</a:t>
            </a:r>
            <a:endParaRPr lang="en-GB" noProof="0" dirty="0"/>
          </a:p>
        </p:txBody>
      </p:sp>
      <p:sp>
        <p:nvSpPr>
          <p:cNvPr id="12" name="Text Placeholder 11"/>
          <p:cNvSpPr>
            <a:spLocks noGrp="1"/>
          </p:cNvSpPr>
          <p:nvPr>
            <p:ph type="body" sz="quarter" idx="10"/>
          </p:nvPr>
        </p:nvSpPr>
        <p:spPr>
          <a:xfrm>
            <a:off x="1462618" y="2956560"/>
            <a:ext cx="4633383" cy="2529840"/>
          </a:xfrm>
          <a:prstGeom prst="rect">
            <a:avLst/>
          </a:prstGeom>
        </p:spPr>
        <p:txBody>
          <a:bodyPr lIns="0" tIns="0" rIns="0" bIns="0"/>
          <a:lstStyle>
            <a:lvl1pPr>
              <a:defRPr lang="en-US" sz="1800" b="1" dirty="0"/>
            </a:lvl1pPr>
          </a:lstStyle>
          <a:p>
            <a:pPr lvl="0"/>
            <a:r>
              <a:rPr lang="en-US" noProof="0"/>
              <a:t>Click to edit Master text styles</a:t>
            </a:r>
          </a:p>
        </p:txBody>
      </p:sp>
    </p:spTree>
    <p:extLst>
      <p:ext uri="{BB962C8B-B14F-4D97-AF65-F5344CB8AC3E}">
        <p14:creationId xmlns:p14="http://schemas.microsoft.com/office/powerpoint/2010/main" val="26883089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Summary 1">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65759" y="361854"/>
            <a:ext cx="11468524" cy="365760"/>
          </a:xfrm>
          <a:prstGeom prst="rect">
            <a:avLst/>
          </a:prstGeom>
        </p:spPr>
        <p:txBody>
          <a:bodyPr rtlCol="0">
            <a:noAutofit/>
          </a:bodyPr>
          <a:lstStyle>
            <a:lvl1pPr>
              <a:defRPr sz="2200"/>
            </a:lvl1pPr>
          </a:lstStyle>
          <a:p>
            <a:r>
              <a:rPr lang="en-US" noProof="0"/>
              <a:t>Click to edit Master title style</a:t>
            </a:r>
            <a:endParaRPr lang="en-GB" noProof="0" dirty="0"/>
          </a:p>
        </p:txBody>
      </p:sp>
      <p:sp>
        <p:nvSpPr>
          <p:cNvPr id="6" name="Content Placeholder 2"/>
          <p:cNvSpPr>
            <a:spLocks noGrp="1"/>
          </p:cNvSpPr>
          <p:nvPr>
            <p:ph sz="half" idx="1"/>
          </p:nvPr>
        </p:nvSpPr>
        <p:spPr>
          <a:xfrm>
            <a:off x="4389120" y="1005840"/>
            <a:ext cx="7396480" cy="822960"/>
          </a:xfrm>
          <a:prstGeom prst="rect">
            <a:avLst/>
          </a:prstGeom>
        </p:spPr>
        <p:txBody>
          <a:bodyPr lIns="0" tIns="0" rIns="0" bIns="0" anchor="ctr">
            <a:noAutofit/>
          </a:bodyPr>
          <a:lstStyle>
            <a:lvl1pPr marL="0" indent="0">
              <a:buFont typeface="Arial" panose="020B0604020202020204" pitchFamily="34" charse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en-US" noProof="0"/>
              <a:t>Click to edit Master text styles</a:t>
            </a:r>
          </a:p>
        </p:txBody>
      </p:sp>
      <p:sp>
        <p:nvSpPr>
          <p:cNvPr id="7" name="Text Placeholder 5"/>
          <p:cNvSpPr>
            <a:spLocks noGrp="1"/>
          </p:cNvSpPr>
          <p:nvPr>
            <p:ph type="body" sz="quarter" idx="13"/>
          </p:nvPr>
        </p:nvSpPr>
        <p:spPr>
          <a:xfrm>
            <a:off x="1097280" y="1005840"/>
            <a:ext cx="2926080" cy="822960"/>
          </a:xfrm>
          <a:prstGeom prst="rect">
            <a:avLst/>
          </a:prstGeom>
        </p:spPr>
        <p:txBody>
          <a:bodyPr lIns="0" tIns="0" rIns="0" bIns="0" anchor="ctr">
            <a:noAutofit/>
          </a:bodyPr>
          <a:lstStyle>
            <a:lvl1pPr marL="0" indent="0" algn="ctr">
              <a:buNone/>
              <a:defRPr sz="7200" baseline="0">
                <a:solidFill>
                  <a:schemeClr val="tx1">
                    <a:lumMod val="65000"/>
                    <a:lumOff val="35000"/>
                  </a:schemeClr>
                </a:solidFill>
              </a:defRPr>
            </a:lvl1pPr>
          </a:lstStyle>
          <a:p>
            <a:pPr lvl="0"/>
            <a:r>
              <a:rPr lang="en-US" noProof="0"/>
              <a:t>Click to edit Master text styles</a:t>
            </a:r>
          </a:p>
        </p:txBody>
      </p:sp>
      <p:sp>
        <p:nvSpPr>
          <p:cNvPr id="8" name="Content Placeholder 2"/>
          <p:cNvSpPr>
            <a:spLocks noGrp="1"/>
          </p:cNvSpPr>
          <p:nvPr>
            <p:ph sz="half" idx="28"/>
          </p:nvPr>
        </p:nvSpPr>
        <p:spPr>
          <a:xfrm>
            <a:off x="4389120" y="2743200"/>
            <a:ext cx="7396480" cy="822960"/>
          </a:xfrm>
          <a:prstGeom prst="rect">
            <a:avLst/>
          </a:prstGeom>
        </p:spPr>
        <p:txBody>
          <a:bodyPr lIns="0" tIns="0" rIns="0" bIns="0" anchor="ctr">
            <a:noAutofit/>
          </a:bodyPr>
          <a:lstStyle>
            <a:lvl1pPr marL="0" indent="0">
              <a:buFont typeface="Arial" panose="020B0604020202020204" pitchFamily="34" charse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en-US" noProof="0"/>
              <a:t>Click to edit Master text styles</a:t>
            </a:r>
          </a:p>
        </p:txBody>
      </p:sp>
      <p:sp>
        <p:nvSpPr>
          <p:cNvPr id="10" name="Text Placeholder 5"/>
          <p:cNvSpPr>
            <a:spLocks noGrp="1"/>
          </p:cNvSpPr>
          <p:nvPr>
            <p:ph type="body" sz="quarter" idx="29"/>
          </p:nvPr>
        </p:nvSpPr>
        <p:spPr>
          <a:xfrm>
            <a:off x="1097280" y="2743200"/>
            <a:ext cx="2926080" cy="822960"/>
          </a:xfrm>
          <a:prstGeom prst="rect">
            <a:avLst/>
          </a:prstGeom>
        </p:spPr>
        <p:txBody>
          <a:bodyPr lIns="0" tIns="0" rIns="0" bIns="0" anchor="ctr">
            <a:noAutofit/>
          </a:bodyPr>
          <a:lstStyle>
            <a:lvl1pPr marL="0" indent="0" algn="ctr">
              <a:buNone/>
              <a:defRPr sz="7200" baseline="0">
                <a:solidFill>
                  <a:schemeClr val="tx1">
                    <a:lumMod val="65000"/>
                    <a:lumOff val="35000"/>
                  </a:schemeClr>
                </a:solidFill>
              </a:defRPr>
            </a:lvl1pPr>
          </a:lstStyle>
          <a:p>
            <a:pPr lvl="0"/>
            <a:r>
              <a:rPr lang="en-US" noProof="0"/>
              <a:t>Click to edit Master text styles</a:t>
            </a:r>
          </a:p>
        </p:txBody>
      </p:sp>
      <p:sp>
        <p:nvSpPr>
          <p:cNvPr id="11" name="Content Placeholder 2"/>
          <p:cNvSpPr>
            <a:spLocks noGrp="1"/>
          </p:cNvSpPr>
          <p:nvPr>
            <p:ph sz="half" idx="30"/>
          </p:nvPr>
        </p:nvSpPr>
        <p:spPr>
          <a:xfrm>
            <a:off x="4389120" y="4480560"/>
            <a:ext cx="7396480" cy="822960"/>
          </a:xfrm>
          <a:prstGeom prst="rect">
            <a:avLst/>
          </a:prstGeom>
        </p:spPr>
        <p:txBody>
          <a:bodyPr lIns="0" tIns="0" rIns="0" bIns="0" anchor="ctr">
            <a:noAutofit/>
          </a:bodyPr>
          <a:lstStyle>
            <a:lvl1pPr marL="0" indent="0">
              <a:buFont typeface="Arial" panose="020B0604020202020204" pitchFamily="34" charse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en-US" noProof="0"/>
              <a:t>Click to edit Master text styles</a:t>
            </a:r>
          </a:p>
        </p:txBody>
      </p:sp>
      <p:sp>
        <p:nvSpPr>
          <p:cNvPr id="12" name="Text Placeholder 5"/>
          <p:cNvSpPr>
            <a:spLocks noGrp="1"/>
          </p:cNvSpPr>
          <p:nvPr>
            <p:ph type="body" sz="quarter" idx="31"/>
          </p:nvPr>
        </p:nvSpPr>
        <p:spPr>
          <a:xfrm>
            <a:off x="1097280" y="4480560"/>
            <a:ext cx="2926080" cy="822960"/>
          </a:xfrm>
          <a:prstGeom prst="rect">
            <a:avLst/>
          </a:prstGeom>
        </p:spPr>
        <p:txBody>
          <a:bodyPr lIns="0" tIns="0" rIns="0" bIns="0" anchor="ctr">
            <a:noAutofit/>
          </a:bodyPr>
          <a:lstStyle>
            <a:lvl1pPr marL="0" indent="0" algn="ctr">
              <a:buNone/>
              <a:defRPr sz="7200" baseline="0">
                <a:solidFill>
                  <a:schemeClr val="tx1">
                    <a:lumMod val="65000"/>
                    <a:lumOff val="35000"/>
                  </a:schemeClr>
                </a:solidFill>
              </a:defRPr>
            </a:lvl1pPr>
          </a:lstStyle>
          <a:p>
            <a:pPr lvl="0"/>
            <a:r>
              <a:rPr lang="en-US" noProof="0"/>
              <a:t>Click to edit Master text styles</a:t>
            </a:r>
          </a:p>
        </p:txBody>
      </p:sp>
      <p:sp>
        <p:nvSpPr>
          <p:cNvPr id="14" name="Text Placeholder 2"/>
          <p:cNvSpPr>
            <a:spLocks noGrp="1"/>
          </p:cNvSpPr>
          <p:nvPr>
            <p:ph type="body" sz="quarter" idx="10"/>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2410844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Basic 2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sz="2200"/>
            </a:lvl1pPr>
          </a:lstStyle>
          <a:p>
            <a:r>
              <a:rPr lang="en-US" noProof="0"/>
              <a:t>Click to edit Master title style</a:t>
            </a:r>
            <a:endParaRPr lang="en-GB" noProof="0" dirty="0"/>
          </a:p>
        </p:txBody>
      </p:sp>
      <p:sp>
        <p:nvSpPr>
          <p:cNvPr id="3" name="Subtitle 2"/>
          <p:cNvSpPr>
            <a:spLocks noGrp="1"/>
          </p:cNvSpPr>
          <p:nvPr>
            <p:ph type="subTitle" idx="1"/>
          </p:nvPr>
        </p:nvSpPr>
        <p:spPr>
          <a:xfrm>
            <a:off x="365760" y="1920240"/>
            <a:ext cx="3393440" cy="4175760"/>
          </a:xfrm>
          <a:prstGeom prst="rect">
            <a:avLst/>
          </a:prstGeom>
        </p:spPr>
        <p:txBody>
          <a:bodyPr lIns="0" tIns="0" rIns="0" bIns="0">
            <a:noAutofit/>
          </a:bodyPr>
          <a:lstStyle>
            <a:lvl1pPr marL="285750" indent="-285750" algn="l">
              <a:lnSpc>
                <a:spcPct val="100000"/>
              </a:lnSpc>
              <a:buFont typeface="Arial" panose="020B0604020202020204" pitchFamily="34" charset="0"/>
              <a:buChar char="•"/>
              <a:defRPr sz="1400" b="0">
                <a:solidFill>
                  <a:srgbClr val="000000"/>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Content Placeholder 6"/>
          <p:cNvSpPr>
            <a:spLocks noGrp="1"/>
          </p:cNvSpPr>
          <p:nvPr>
            <p:ph sz="quarter" idx="14"/>
          </p:nvPr>
        </p:nvSpPr>
        <p:spPr>
          <a:xfrm>
            <a:off x="4157472" y="1920240"/>
            <a:ext cx="7518400" cy="4175760"/>
          </a:xfrm>
          <a:prstGeom prst="rect">
            <a:avLst/>
          </a:prstGeom>
        </p:spPr>
        <p:txBody>
          <a:bodyPr vert="horz" wrap="square" lIns="0" tIns="0" rIns="0" bIns="0" rtlCol="0">
            <a:noAutofit/>
          </a:bodyPr>
          <a:lstStyle>
            <a:lvl1pPr marL="342900" indent="-342900">
              <a:lnSpc>
                <a:spcPct val="100000"/>
              </a:lnSpc>
              <a:buNone/>
              <a:defRPr lang="en-GB" sz="1400" b="0" dirty="0">
                <a:solidFill>
                  <a:srgbClr val="000000"/>
                </a:solidFill>
                <a:effectLst/>
              </a:defRPr>
            </a:lvl1pPr>
          </a:lstStyle>
          <a:p>
            <a:pPr lvl="0"/>
            <a:r>
              <a:rPr lang="en-US" noProof="0"/>
              <a:t>Click to edit Master text styles</a:t>
            </a:r>
          </a:p>
        </p:txBody>
      </p:sp>
      <p:sp>
        <p:nvSpPr>
          <p:cNvPr id="5" name="Text Placeholder 7"/>
          <p:cNvSpPr>
            <a:spLocks noGrp="1"/>
          </p:cNvSpPr>
          <p:nvPr>
            <p:ph type="body" sz="quarter" idx="10"/>
          </p:nvPr>
        </p:nvSpPr>
        <p:spPr>
          <a:xfrm>
            <a:off x="365760" y="1005840"/>
            <a:ext cx="11297920" cy="685800"/>
          </a:xfrm>
          <a:prstGeom prst="rect">
            <a:avLst/>
          </a:prstGeom>
        </p:spPr>
        <p:txBody>
          <a:bodyPr lIns="0" tIns="0" rIns="0" bIns="0" anchor="ctr">
            <a:noAutofit/>
          </a:bodyPr>
          <a:lstStyle>
            <a:lvl1pPr marL="0" indent="0">
              <a:lnSpc>
                <a:spcPct val="100000"/>
              </a:lnSpc>
              <a:buNone/>
              <a:defRPr sz="1600" b="1"/>
            </a:lvl1pPr>
          </a:lstStyle>
          <a:p>
            <a:pPr lvl="0"/>
            <a:r>
              <a:rPr lang="en-US" noProof="0"/>
              <a:t>Click to edit Master text styles</a:t>
            </a:r>
          </a:p>
        </p:txBody>
      </p:sp>
      <p:sp>
        <p:nvSpPr>
          <p:cNvPr id="7" name="Text Placeholder 2"/>
          <p:cNvSpPr>
            <a:spLocks noGrp="1"/>
          </p:cNvSpPr>
          <p:nvPr>
            <p:ph type="body" sz="quarter" idx="15"/>
          </p:nvPr>
        </p:nvSpPr>
        <p:spPr>
          <a:xfrm>
            <a:off x="731520" y="6583680"/>
            <a:ext cx="9167283" cy="153988"/>
          </a:xfrm>
          <a:prstGeom prst="rect">
            <a:avLst/>
          </a:prstGeom>
        </p:spPr>
        <p:txBody>
          <a:bodyPr lIns="0" tIns="0" rIns="0" bIns="0" anchor="b"/>
          <a:lstStyle>
            <a:lvl1pPr marL="0" indent="0">
              <a:buNone/>
              <a:defRPr sz="800" i="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76053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od Breaker – Tech">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685800"/>
            <a:ext cx="2926080" cy="3804668"/>
          </a:xfrm>
          <a:prstGeom prst="rect">
            <a:avLst/>
          </a:prstGeom>
          <a:effectLst>
            <a:outerShdw blurRad="127000" dist="12700" dir="5400000" algn="ctr" rotWithShape="0">
              <a:schemeClr val="bg2">
                <a:lumMod val="50000"/>
                <a:alpha val="30000"/>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Tech">
    <p:spTree>
      <p:nvGrpSpPr>
        <p:cNvPr id="1" name=""/>
        <p:cNvGrpSpPr/>
        <p:nvPr/>
      </p:nvGrpSpPr>
      <p:grpSpPr>
        <a:xfrm>
          <a:off x="0" y="0"/>
          <a:ext cx="0" cy="0"/>
          <a:chOff x="0" y="0"/>
          <a:chExt cx="0" cy="0"/>
        </a:xfrm>
      </p:grpSpPr>
      <p:sp>
        <p:nvSpPr>
          <p:cNvPr id="11" name="Freeform 10"/>
          <p:cNvSpPr/>
          <p:nvPr userDrawn="1"/>
        </p:nvSpPr>
        <p:spPr>
          <a:xfrm rot="16200000" flipH="1" flipV="1">
            <a:off x="5475190" y="-1976505"/>
            <a:ext cx="4502555" cy="8693319"/>
          </a:xfrm>
          <a:custGeom>
            <a:avLst/>
            <a:gdLst>
              <a:gd name="connsiteX0" fmla="*/ 8113853 w 8113853"/>
              <a:gd name="connsiteY0" fmla="*/ 162046 h 4178461"/>
              <a:gd name="connsiteX1" fmla="*/ 8113853 w 8113853"/>
              <a:gd name="connsiteY1" fmla="*/ 0 h 4178461"/>
              <a:gd name="connsiteX2" fmla="*/ 0 w 8113853"/>
              <a:gd name="connsiteY2" fmla="*/ 0 h 4178461"/>
              <a:gd name="connsiteX3" fmla="*/ 0 w 8113853"/>
              <a:gd name="connsiteY3" fmla="*/ 4178461 h 4178461"/>
              <a:gd name="connsiteX0" fmla="*/ 8113852 w 8113853"/>
              <a:gd name="connsiteY0" fmla="*/ 97168 h 4178461"/>
              <a:gd name="connsiteX1" fmla="*/ 8113853 w 8113853"/>
              <a:gd name="connsiteY1" fmla="*/ 0 h 4178461"/>
              <a:gd name="connsiteX2" fmla="*/ 0 w 8113853"/>
              <a:gd name="connsiteY2" fmla="*/ 0 h 4178461"/>
              <a:gd name="connsiteX3" fmla="*/ 0 w 8113853"/>
              <a:gd name="connsiteY3" fmla="*/ 4178461 h 4178461"/>
              <a:gd name="connsiteX0" fmla="*/ 8113852 w 8113853"/>
              <a:gd name="connsiteY0" fmla="*/ 97168 h 4178461"/>
              <a:gd name="connsiteX1" fmla="*/ 8113853 w 8113853"/>
              <a:gd name="connsiteY1" fmla="*/ 0 h 4178461"/>
              <a:gd name="connsiteX2" fmla="*/ 0 w 8113853"/>
              <a:gd name="connsiteY2" fmla="*/ 0 h 4178461"/>
              <a:gd name="connsiteX3" fmla="*/ 4097 w 8113853"/>
              <a:gd name="connsiteY3" fmla="*/ 4128189 h 4178461"/>
              <a:gd name="connsiteX4" fmla="*/ 0 w 8113853"/>
              <a:gd name="connsiteY4" fmla="*/ 4178461 h 417846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614772 w 8113853"/>
              <a:gd name="connsiteY4" fmla="*/ 4128671 h 412867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614772 w 8113853"/>
              <a:gd name="connsiteY4" fmla="*/ 4128671 h 4128671"/>
              <a:gd name="connsiteX0" fmla="*/ 8113852 w 8113853"/>
              <a:gd name="connsiteY0" fmla="*/ 97168 h 4128671"/>
              <a:gd name="connsiteX1" fmla="*/ 8113853 w 8113853"/>
              <a:gd name="connsiteY1" fmla="*/ 0 h 4128671"/>
              <a:gd name="connsiteX2" fmla="*/ 0 w 8113853"/>
              <a:gd name="connsiteY2" fmla="*/ 0 h 4128671"/>
              <a:gd name="connsiteX3" fmla="*/ 4097 w 8113853"/>
              <a:gd name="connsiteY3" fmla="*/ 4128189 h 4128671"/>
              <a:gd name="connsiteX4" fmla="*/ 2011984 w 8113853"/>
              <a:gd name="connsiteY4" fmla="*/ 4128671 h 4128671"/>
              <a:gd name="connsiteX0" fmla="*/ 8113852 w 8113853"/>
              <a:gd name="connsiteY0" fmla="*/ 97168 h 4128189"/>
              <a:gd name="connsiteX1" fmla="*/ 8113853 w 8113853"/>
              <a:gd name="connsiteY1" fmla="*/ 0 h 4128189"/>
              <a:gd name="connsiteX2" fmla="*/ 0 w 8113853"/>
              <a:gd name="connsiteY2" fmla="*/ 0 h 4128189"/>
              <a:gd name="connsiteX3" fmla="*/ 4097 w 8113853"/>
              <a:gd name="connsiteY3" fmla="*/ 4128189 h 4128189"/>
            </a:gdLst>
            <a:ahLst/>
            <a:cxnLst>
              <a:cxn ang="0">
                <a:pos x="connsiteX0" y="connsiteY0"/>
              </a:cxn>
              <a:cxn ang="0">
                <a:pos x="connsiteX1" y="connsiteY1"/>
              </a:cxn>
              <a:cxn ang="0">
                <a:pos x="connsiteX2" y="connsiteY2"/>
              </a:cxn>
              <a:cxn ang="0">
                <a:pos x="connsiteX3" y="connsiteY3"/>
              </a:cxn>
            </a:cxnLst>
            <a:rect l="l" t="t" r="r" b="b"/>
            <a:pathLst>
              <a:path w="8113853" h="4128189">
                <a:moveTo>
                  <a:pt x="8113852" y="97168"/>
                </a:moveTo>
                <a:cubicBezTo>
                  <a:pt x="8113852" y="64779"/>
                  <a:pt x="8113853" y="32389"/>
                  <a:pt x="8113853" y="0"/>
                </a:cubicBezTo>
                <a:lnTo>
                  <a:pt x="0" y="0"/>
                </a:lnTo>
                <a:cubicBezTo>
                  <a:pt x="1366" y="1376063"/>
                  <a:pt x="2731" y="2752126"/>
                  <a:pt x="4097" y="4128189"/>
                </a:cubicBezTo>
              </a:path>
            </a:pathLst>
          </a:cu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1329927" y="228600"/>
            <a:ext cx="640080" cy="662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11448834" y="6272025"/>
            <a:ext cx="402265" cy="365125"/>
          </a:xfrm>
          <a:prstGeom prst="rect">
            <a:avLst/>
          </a:prstGeom>
        </p:spPr>
        <p:txBody>
          <a:bodyPr/>
          <a:lstStyle>
            <a:lvl1pPr algn="ctr">
              <a:defRPr>
                <a:solidFill>
                  <a:schemeClr val="bg1"/>
                </a:solidFill>
              </a:defRPr>
            </a:lvl1pPr>
          </a:lstStyle>
          <a:p>
            <a:fld id="{E2D22126-C885-1841-8E87-F3C6BD72513D}" type="slidenum">
              <a:rPr lang="en-US" smtClean="0"/>
              <a:pPr/>
              <a:t>‹#›</a:t>
            </a:fld>
            <a:endParaRPr lang="en-US" dirty="0"/>
          </a:p>
        </p:txBody>
      </p:sp>
      <p:sp>
        <p:nvSpPr>
          <p:cNvPr id="10" name="Text Placeholder 9"/>
          <p:cNvSpPr>
            <a:spLocks noGrp="1"/>
          </p:cNvSpPr>
          <p:nvPr>
            <p:ph type="body" sz="quarter" idx="11"/>
          </p:nvPr>
        </p:nvSpPr>
        <p:spPr>
          <a:xfrm>
            <a:off x="483965" y="1839913"/>
            <a:ext cx="10689336" cy="4368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95882" y="6272025"/>
            <a:ext cx="1522206" cy="365760"/>
          </a:xfrm>
          <a:prstGeom prst="rect">
            <a:avLst/>
          </a:prstGeom>
        </p:spPr>
      </p:pic>
      <p:sp>
        <p:nvSpPr>
          <p:cNvPr id="8" name="Title 1"/>
          <p:cNvSpPr>
            <a:spLocks noGrp="1"/>
          </p:cNvSpPr>
          <p:nvPr>
            <p:ph type="title"/>
          </p:nvPr>
        </p:nvSpPr>
        <p:spPr>
          <a:xfrm>
            <a:off x="483965" y="365125"/>
            <a:ext cx="10689336" cy="1325563"/>
          </a:xfrm>
        </p:spPr>
        <p:txBody>
          <a:bodyPr>
            <a:normAutofit/>
          </a:bodyPr>
          <a:lstStyle>
            <a:lvl1pPr>
              <a:defRPr sz="40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image" Target="../media/image47.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theme" Target="../theme/theme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1449779" y="6272024"/>
            <a:ext cx="40132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E2D22126-C885-1841-8E87-F3C6BD72513D}" type="slidenum">
              <a:rPr lang="en-US" smtClean="0"/>
              <a:pPr/>
              <a:t>‹#›</a:t>
            </a:fld>
            <a:endParaRPr lang="en-US" dirty="0"/>
          </a:p>
        </p:txBody>
      </p:sp>
    </p:spTree>
    <p:extLst>
      <p:ext uri="{BB962C8B-B14F-4D97-AF65-F5344CB8AC3E}">
        <p14:creationId xmlns:p14="http://schemas.microsoft.com/office/powerpoint/2010/main" val="1361662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9" r:id="rId3"/>
    <p:sldLayoutId id="2147483686" r:id="rId4"/>
    <p:sldLayoutId id="2147483649" r:id="rId5"/>
    <p:sldLayoutId id="2147483687" r:id="rId6"/>
    <p:sldLayoutId id="2147483652" r:id="rId7"/>
    <p:sldLayoutId id="2147483675" r:id="rId8"/>
    <p:sldLayoutId id="2147483682" r:id="rId9"/>
    <p:sldLayoutId id="2147483662" r:id="rId10"/>
    <p:sldLayoutId id="2147483651" r:id="rId11"/>
    <p:sldLayoutId id="2147483676" r:id="rId12"/>
    <p:sldLayoutId id="2147483659" r:id="rId13"/>
    <p:sldLayoutId id="2147483663" r:id="rId14"/>
    <p:sldLayoutId id="2147483653" r:id="rId15"/>
    <p:sldLayoutId id="2147483677" r:id="rId16"/>
    <p:sldLayoutId id="2147483656" r:id="rId17"/>
    <p:sldLayoutId id="2147483664" r:id="rId18"/>
    <p:sldLayoutId id="2147483654" r:id="rId19"/>
    <p:sldLayoutId id="2147483678" r:id="rId20"/>
    <p:sldLayoutId id="2147483658" r:id="rId21"/>
    <p:sldLayoutId id="2147483665" r:id="rId22"/>
    <p:sldLayoutId id="2147483650" r:id="rId23"/>
    <p:sldLayoutId id="2147483679" r:id="rId24"/>
    <p:sldLayoutId id="2147483661" r:id="rId25"/>
    <p:sldLayoutId id="2147483666" r:id="rId26"/>
    <p:sldLayoutId id="2147483655" r:id="rId27"/>
    <p:sldLayoutId id="2147483680" r:id="rId28"/>
    <p:sldLayoutId id="2147483660" r:id="rId29"/>
    <p:sldLayoutId id="2147483667" r:id="rId30"/>
    <p:sldLayoutId id="2147483681" r:id="rId31"/>
    <p:sldLayoutId id="2147483690" r:id="rId32"/>
    <p:sldLayoutId id="2147483693" r:id="rId33"/>
    <p:sldLayoutId id="2147483694" r:id="rId34"/>
    <p:sldLayoutId id="2147483695" r:id="rId35"/>
    <p:sldLayoutId id="2147483692" r:id="rId36"/>
    <p:sldLayoutId id="2147483696" r:id="rId37"/>
    <p:sldLayoutId id="2147483732" r:id="rId38"/>
    <p:sldLayoutId id="2147483733" r:id="rId39"/>
    <p:sldLayoutId id="2147483735" r:id="rId40"/>
    <p:sldLayoutId id="2147483736" r:id="rId41"/>
    <p:sldLayoutId id="2147483737" r:id="rId42"/>
    <p:sldLayoutId id="2147483738" r:id="rId43"/>
    <p:sldLayoutId id="2147483739" r:id="rId44"/>
    <p:sldLayoutId id="2147483740" r:id="rId45"/>
    <p:sldLayoutId id="2147483742" r:id="rId46"/>
    <p:sldLayoutId id="2147483743" r:id="rId47"/>
  </p:sldLayoutIdLst>
  <p:hf hdr="0" dt="0"/>
  <p:txStyles>
    <p:titleStyle>
      <a:lvl1pPr algn="l" defTabSz="914400" rtl="0" eaLnBrk="1" latinLnBrk="0" hangingPunct="1">
        <a:lnSpc>
          <a:spcPct val="90000"/>
        </a:lnSpc>
        <a:spcBef>
          <a:spcPct val="0"/>
        </a:spcBef>
        <a:buNone/>
        <a:defRPr sz="4400" b="1" i="0" kern="1200" cap="all" spc="0" baseline="0">
          <a:solidFill>
            <a:schemeClr val="tx2">
              <a:lumMod val="75000"/>
            </a:schemeClr>
          </a:solidFill>
          <a:latin typeface="Franklin Gothic Demi Cond" charset="0"/>
          <a:ea typeface="Franklin Gothic Demi Cond" charset="0"/>
          <a:cs typeface="Franklin Gothic Demi Cond"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366185" y="365126"/>
            <a:ext cx="1146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dirty="0"/>
              <a:t>Title</a:t>
            </a:r>
          </a:p>
        </p:txBody>
      </p:sp>
      <p:sp>
        <p:nvSpPr>
          <p:cNvPr id="14" name="Slide Number Placeholder 5"/>
          <p:cNvSpPr txBox="1">
            <a:spLocks/>
          </p:cNvSpPr>
          <p:nvPr/>
        </p:nvSpPr>
        <p:spPr>
          <a:xfrm>
            <a:off x="366185" y="6583364"/>
            <a:ext cx="402167" cy="153987"/>
          </a:xfrm>
          <a:prstGeom prst="rect">
            <a:avLst/>
          </a:prstGeom>
        </p:spPr>
        <p:txBody>
          <a:bodyPr lIns="0" tIns="0" rIns="0" bIns="0" anchor="b"/>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249BB815-A139-4303-A332-FC2D7086F2DB}" type="slidenum">
              <a:rPr lang="en-GB" sz="800">
                <a:solidFill>
                  <a:schemeClr val="tx1">
                    <a:lumMod val="50000"/>
                    <a:lumOff val="50000"/>
                  </a:schemeClr>
                </a:solidFill>
                <a:cs typeface="Arial" panose="020B0604020202020204" pitchFamily="34" charset="0"/>
              </a:rPr>
              <a:pPr algn="l" fontAlgn="auto">
                <a:spcBef>
                  <a:spcPts val="0"/>
                </a:spcBef>
                <a:spcAft>
                  <a:spcPts val="0"/>
                </a:spcAft>
                <a:defRPr/>
              </a:pPr>
              <a:t>‹#›</a:t>
            </a:fld>
            <a:endParaRPr lang="en-GB" sz="800" dirty="0">
              <a:solidFill>
                <a:schemeClr val="tx1">
                  <a:lumMod val="50000"/>
                  <a:lumOff val="50000"/>
                </a:schemeClr>
              </a:solidFill>
              <a:cs typeface="Arial" panose="020B0604020202020204" pitchFamily="34" charset="0"/>
            </a:endParaRPr>
          </a:p>
        </p:txBody>
      </p:sp>
      <p:cxnSp>
        <p:nvCxnSpPr>
          <p:cNvPr id="5" name="Straight Connector 4"/>
          <p:cNvCxnSpPr/>
          <p:nvPr/>
        </p:nvCxnSpPr>
        <p:spPr>
          <a:xfrm flipH="1">
            <a:off x="0" y="34811"/>
            <a:ext cx="1219200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26" name="Picture 8"/>
          <p:cNvPicPr>
            <a:picLocks noChangeAspect="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10485967" y="6218238"/>
            <a:ext cx="1339851"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4077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9" r:id="rId30"/>
    <p:sldLayoutId id="2147483730" r:id="rId31"/>
    <p:sldLayoutId id="2147483731" r:id="rId32"/>
  </p:sldLayoutIdLst>
  <p:hf hdr="0" dt="0"/>
  <p:txStyles>
    <p:titleStyle>
      <a:lvl1pPr algn="l" rtl="0" eaLnBrk="1" fontAlgn="base" hangingPunct="1">
        <a:spcBef>
          <a:spcPct val="0"/>
        </a:spcBef>
        <a:spcAft>
          <a:spcPct val="0"/>
        </a:spcAft>
        <a:defRPr sz="2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200" b="1">
          <a:solidFill>
            <a:schemeClr val="tx1"/>
          </a:solidFill>
          <a:latin typeface="Arial" pitchFamily="34" charset="0"/>
          <a:cs typeface="Arial" pitchFamily="34" charset="0"/>
        </a:defRPr>
      </a:lvl2pPr>
      <a:lvl3pPr algn="l" rtl="0" eaLnBrk="1" fontAlgn="base" hangingPunct="1">
        <a:spcBef>
          <a:spcPct val="0"/>
        </a:spcBef>
        <a:spcAft>
          <a:spcPct val="0"/>
        </a:spcAft>
        <a:defRPr sz="2200" b="1">
          <a:solidFill>
            <a:schemeClr val="tx1"/>
          </a:solidFill>
          <a:latin typeface="Arial" pitchFamily="34" charset="0"/>
          <a:cs typeface="Arial" pitchFamily="34" charset="0"/>
        </a:defRPr>
      </a:lvl3pPr>
      <a:lvl4pPr algn="l" rtl="0" eaLnBrk="1" fontAlgn="base" hangingPunct="1">
        <a:spcBef>
          <a:spcPct val="0"/>
        </a:spcBef>
        <a:spcAft>
          <a:spcPct val="0"/>
        </a:spcAft>
        <a:defRPr sz="2200" b="1">
          <a:solidFill>
            <a:schemeClr val="tx1"/>
          </a:solidFill>
          <a:latin typeface="Arial" pitchFamily="34" charset="0"/>
          <a:cs typeface="Arial" pitchFamily="34" charset="0"/>
        </a:defRPr>
      </a:lvl4pPr>
      <a:lvl5pPr algn="l" rtl="0" eaLnBrk="1" fontAlgn="base" hangingPunct="1">
        <a:spcBef>
          <a:spcPct val="0"/>
        </a:spcBef>
        <a:spcAft>
          <a:spcPct val="0"/>
        </a:spcAft>
        <a:defRPr sz="22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2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2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2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200" b="1">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7120" y="1155030"/>
            <a:ext cx="7393406" cy="1200329"/>
          </a:xfrm>
          <a:prstGeom prst="rect">
            <a:avLst/>
          </a:prstGeom>
          <a:solidFill>
            <a:srgbClr val="FFFFFF">
              <a:alpha val="32941"/>
            </a:srgbClr>
          </a:solidFill>
        </p:spPr>
        <p:txBody>
          <a:bodyPr wrap="square" rtlCol="0">
            <a:spAutoFit/>
          </a:bodyPr>
          <a:lstStyle/>
          <a:p>
            <a:r>
              <a:rPr lang="en-US" sz="3600" b="1" cap="small" dirty="0">
                <a:solidFill>
                  <a:srgbClr val="0070C0"/>
                </a:solidFill>
              </a:rPr>
              <a:t>Engaging effectively In Conversations on Ag Sciences</a:t>
            </a:r>
          </a:p>
        </p:txBody>
      </p:sp>
      <p:sp>
        <p:nvSpPr>
          <p:cNvPr id="5" name="Title 2"/>
          <p:cNvSpPr txBox="1">
            <a:spLocks/>
          </p:cNvSpPr>
          <p:nvPr/>
        </p:nvSpPr>
        <p:spPr>
          <a:xfrm>
            <a:off x="-204537" y="5534527"/>
            <a:ext cx="9399181" cy="1143000"/>
          </a:xfrm>
          <a:prstGeom prst="rect">
            <a:avLst/>
          </a:prstGeom>
        </p:spPr>
        <p:txBody>
          <a:bodyPr vert="horz" lIns="457200" tIns="45720" rIns="91440" bIns="45720" rtlCol="0" anchor="ctr">
            <a:normAutofit/>
          </a:bodyPr>
          <a:lstStyle>
            <a:lvl1pPr algn="l" defTabSz="914400" rtl="0" eaLnBrk="1" latinLnBrk="0" hangingPunct="1">
              <a:lnSpc>
                <a:spcPct val="90000"/>
              </a:lnSpc>
              <a:spcBef>
                <a:spcPct val="0"/>
              </a:spcBef>
              <a:buNone/>
              <a:defRPr sz="4400" b="1" i="0" kern="1200" cap="all" spc="0" baseline="0">
                <a:solidFill>
                  <a:schemeClr val="tx2">
                    <a:lumMod val="75000"/>
                  </a:schemeClr>
                </a:solidFill>
                <a:latin typeface="Franklin Gothic Demi Cond" charset="0"/>
                <a:ea typeface="Franklin Gothic Demi Cond" charset="0"/>
                <a:cs typeface="Franklin Gothic Demi Cond" charset="0"/>
              </a:defRPr>
            </a:lvl1pPr>
          </a:lstStyle>
          <a:p>
            <a:r>
              <a:rPr lang="en-US" sz="2000" i="1" cap="none" dirty="0">
                <a:latin typeface="+mn-lt"/>
                <a:ea typeface="DotumChe" panose="020B0609000101010101" pitchFamily="49" charset="-127"/>
              </a:rPr>
              <a:t>Global Insights &amp; Research</a:t>
            </a:r>
            <a:br>
              <a:rPr lang="en-US" sz="2000" i="1" cap="none" dirty="0">
                <a:latin typeface="+mn-lt"/>
                <a:ea typeface="DotumChe" panose="020B0609000101010101" pitchFamily="49" charset="-127"/>
              </a:rPr>
            </a:br>
            <a:r>
              <a:rPr lang="en-US" sz="2000" i="1" cap="none" dirty="0">
                <a:latin typeface="+mn-lt"/>
                <a:ea typeface="DotumChe" panose="020B0609000101010101" pitchFamily="49" charset="-127"/>
              </a:rPr>
              <a:t>April 2018</a:t>
            </a:r>
          </a:p>
        </p:txBody>
      </p:sp>
    </p:spTree>
    <p:extLst>
      <p:ext uri="{BB962C8B-B14F-4D97-AF65-F5344CB8AC3E}">
        <p14:creationId xmlns:p14="http://schemas.microsoft.com/office/powerpoint/2010/main" val="2305966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84EAD10-2DEC-401A-B3D3-1C18B5B81114}" type="slidenum">
              <a:rPr smtClean="0">
                <a:solidFill>
                  <a:srgbClr val="494949">
                    <a:lumMod val="60000"/>
                    <a:lumOff val="40000"/>
                  </a:srgbClr>
                </a:solidFill>
              </a:rPr>
              <a:pPr/>
              <a:t>10</a:t>
            </a:fld>
            <a:endParaRPr dirty="0">
              <a:solidFill>
                <a:srgbClr val="494949">
                  <a:lumMod val="60000"/>
                  <a:lumOff val="40000"/>
                </a:srgb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9779" y="6055325"/>
            <a:ext cx="886377" cy="328095"/>
          </a:xfrm>
          <a:prstGeom prst="rect">
            <a:avLst/>
          </a:prstGeom>
        </p:spPr>
      </p:pic>
      <p:sp>
        <p:nvSpPr>
          <p:cNvPr id="6" name="Rectangle 5"/>
          <p:cNvSpPr/>
          <p:nvPr/>
        </p:nvSpPr>
        <p:spPr>
          <a:xfrm>
            <a:off x="-362857" y="1"/>
            <a:ext cx="12554857" cy="6857999"/>
          </a:xfrm>
          <a:prstGeom prst="rect">
            <a:avLst/>
          </a:prstGeom>
          <a:solidFill>
            <a:schemeClr val="accent1"/>
          </a:solidFill>
          <a:ln>
            <a:noFill/>
          </a:ln>
        </p:spPr>
        <p:txBody>
          <a:bodyPr vert="horz" wrap="square" lIns="91440" tIns="45720" rIns="91440" bIns="45720" numCol="1" rtlCol="0" anchor="ctr" anchorCtr="0" compatLnSpc="1">
            <a:prstTxWarp prst="textNoShape">
              <a:avLst/>
            </a:prstTxWarp>
          </a:bodyPr>
          <a:lstStyle/>
          <a:p>
            <a:pPr algn="ctr"/>
            <a:r>
              <a:rPr lang="en-US" sz="3200" b="1" dirty="0">
                <a:solidFill>
                  <a:schemeClr val="bg1"/>
                </a:solidFill>
              </a:rPr>
              <a:t>specific findings around ag sciences</a:t>
            </a:r>
          </a:p>
        </p:txBody>
      </p:sp>
    </p:spTree>
    <p:extLst>
      <p:ext uri="{BB962C8B-B14F-4D97-AF65-F5344CB8AC3E}">
        <p14:creationId xmlns:p14="http://schemas.microsoft.com/office/powerpoint/2010/main" val="242997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31A03C5-5930-E349-9014-4F3746B6D744}" type="slidenum">
              <a:rPr lang="en-US" smtClean="0"/>
              <a:pPr/>
              <a:t>11</a:t>
            </a:fld>
            <a:endParaRPr lang="en-US" dirty="0"/>
          </a:p>
        </p:txBody>
      </p:sp>
      <p:sp>
        <p:nvSpPr>
          <p:cNvPr id="2" name="Title 1"/>
          <p:cNvSpPr>
            <a:spLocks noGrp="1"/>
          </p:cNvSpPr>
          <p:nvPr>
            <p:ph type="title"/>
          </p:nvPr>
        </p:nvSpPr>
        <p:spPr>
          <a:xfrm>
            <a:off x="483965" y="25109"/>
            <a:ext cx="10689336" cy="1325563"/>
          </a:xfrm>
        </p:spPr>
        <p:txBody>
          <a:bodyPr/>
          <a:lstStyle/>
          <a:p>
            <a:r>
              <a:rPr lang="en-US" dirty="0"/>
              <a:t>Talking about Plant Breeding</a:t>
            </a:r>
          </a:p>
        </p:txBody>
      </p:sp>
      <p:graphicFrame>
        <p:nvGraphicFramePr>
          <p:cNvPr id="6" name="Table 5"/>
          <p:cNvGraphicFramePr>
            <a:graphicFrameLocks noGrp="1"/>
          </p:cNvGraphicFramePr>
          <p:nvPr>
            <p:extLst>
              <p:ext uri="{D42A27DB-BD31-4B8C-83A1-F6EECF244321}">
                <p14:modId xmlns:p14="http://schemas.microsoft.com/office/powerpoint/2010/main" val="1577414067"/>
              </p:ext>
            </p:extLst>
          </p:nvPr>
        </p:nvGraphicFramePr>
        <p:xfrm>
          <a:off x="278671" y="1350672"/>
          <a:ext cx="10894630" cy="4206240"/>
        </p:xfrm>
        <a:graphic>
          <a:graphicData uri="http://schemas.openxmlformats.org/drawingml/2006/table">
            <a:tbl>
              <a:tblPr firstRow="1" bandRow="1">
                <a:tableStyleId>{21E4AEA4-8DFA-4A89-87EB-49C32662AFE0}</a:tableStyleId>
              </a:tblPr>
              <a:tblGrid>
                <a:gridCol w="5447315">
                  <a:extLst>
                    <a:ext uri="{9D8B030D-6E8A-4147-A177-3AD203B41FA5}">
                      <a16:colId xmlns:a16="http://schemas.microsoft.com/office/drawing/2014/main" val="20000"/>
                    </a:ext>
                  </a:extLst>
                </a:gridCol>
                <a:gridCol w="5447315">
                  <a:extLst>
                    <a:ext uri="{9D8B030D-6E8A-4147-A177-3AD203B41FA5}">
                      <a16:colId xmlns:a16="http://schemas.microsoft.com/office/drawing/2014/main" val="20001"/>
                    </a:ext>
                  </a:extLst>
                </a:gridCol>
              </a:tblGrid>
              <a:tr h="548640">
                <a:tc>
                  <a:txBody>
                    <a:bodyPr/>
                    <a:lstStyle/>
                    <a:p>
                      <a:r>
                        <a:rPr lang="en-US" sz="1800" b="1" dirty="0">
                          <a:latin typeface="Verdana" panose="020B0604030504040204" pitchFamily="34" charset="0"/>
                          <a:ea typeface="Verdana" panose="020B0604030504040204" pitchFamily="34" charset="0"/>
                          <a:cs typeface="Verdana" panose="020B0604030504040204" pitchFamily="34" charset="0"/>
                        </a:rPr>
                        <a:t>DO…</a:t>
                      </a:r>
                    </a:p>
                  </a:txBody>
                  <a:tcPr marL="3200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r>
                        <a:rPr lang="en-US" sz="1800" b="1" dirty="0">
                          <a:latin typeface="Verdana" panose="020B0604030504040204" pitchFamily="34" charset="0"/>
                          <a:ea typeface="Verdana" panose="020B0604030504040204" pitchFamily="34" charset="0"/>
                          <a:cs typeface="Verdana" panose="020B0604030504040204" pitchFamily="34" charset="0"/>
                        </a:rPr>
                        <a:t>DON’T…</a:t>
                      </a:r>
                    </a:p>
                  </a:txBody>
                  <a:tcPr marL="3200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731520">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Start</a:t>
                      </a:r>
                      <a:r>
                        <a:rPr lang="en-US" sz="1500" kern="1200" baseline="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 conversations about plant </a:t>
                      </a:r>
                      <a:br>
                        <a:rPr lang="en-US" sz="1500" kern="1200" baseline="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kern="1200" baseline="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advancements with plant breeding</a:t>
                      </a: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38100" cmpd="sng">
                      <a:noFill/>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Overuse</a:t>
                      </a:r>
                      <a:r>
                        <a:rPr lang="en-US" sz="1500" kern="1200" baseline="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 the term “natural” when r</a:t>
                      </a: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eferring </a:t>
                      </a:r>
                      <a:b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to plant breeding</a:t>
                      </a: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38100" cmpd="sng">
                      <a:noFill/>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Talk about plant breeding’s history – use </a:t>
                      </a:r>
                      <a:b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triggering examples to unlock lost knowledge</a:t>
                      </a: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Compare plant breeding with other types </a:t>
                      </a:r>
                      <a:b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of breeding (animal, etc.)</a:t>
                      </a: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Use examples of everyday fruits and veggies </a:t>
                      </a:r>
                      <a:b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to connect plant breeding to daily</a:t>
                      </a:r>
                      <a:r>
                        <a:rPr lang="en-US" sz="1500" kern="1200" baseline="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 life</a:t>
                      </a: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Discuss how plant breeding provides consumers </a:t>
                      </a:r>
                      <a:b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with greater choice beyond the food they eat</a:t>
                      </a: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pPr>
                        <a:lnSpc>
                          <a:spcPct val="90000"/>
                        </a:lnSpc>
                      </a:pPr>
                      <a:endParaRPr lang="en-US" sz="1500" dirty="0">
                        <a:solidFill>
                          <a:srgbClr val="7F7F7F"/>
                        </a:solidFill>
                        <a:latin typeface="Verdana"/>
                        <a:ea typeface="Verdana"/>
                        <a:cs typeface="Verdana"/>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90000"/>
                        </a:lnSpc>
                      </a:pP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4700730"/>
                  </a:ext>
                </a:extLst>
              </a:tr>
            </a:tbl>
          </a:graphicData>
        </a:graphic>
      </p:graphicFrame>
    </p:spTree>
    <p:extLst>
      <p:ext uri="{BB962C8B-B14F-4D97-AF65-F5344CB8AC3E}">
        <p14:creationId xmlns:p14="http://schemas.microsoft.com/office/powerpoint/2010/main" val="3003867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31A03C5-5930-E349-9014-4F3746B6D744}" type="slidenum">
              <a:rPr lang="en-US" smtClean="0"/>
              <a:pPr/>
              <a:t>12</a:t>
            </a:fld>
            <a:endParaRPr lang="en-US" dirty="0"/>
          </a:p>
        </p:txBody>
      </p:sp>
      <p:sp>
        <p:nvSpPr>
          <p:cNvPr id="2" name="Title 1"/>
          <p:cNvSpPr>
            <a:spLocks noGrp="1"/>
          </p:cNvSpPr>
          <p:nvPr>
            <p:ph type="title"/>
          </p:nvPr>
        </p:nvSpPr>
        <p:spPr>
          <a:xfrm>
            <a:off x="483965" y="70920"/>
            <a:ext cx="10689336" cy="1325563"/>
          </a:xfrm>
        </p:spPr>
        <p:txBody>
          <a:bodyPr/>
          <a:lstStyle/>
          <a:p>
            <a:r>
              <a:rPr lang="en-US" dirty="0"/>
              <a:t>Talking about Gene Editing</a:t>
            </a:r>
          </a:p>
        </p:txBody>
      </p:sp>
      <p:graphicFrame>
        <p:nvGraphicFramePr>
          <p:cNvPr id="7" name="Table 6"/>
          <p:cNvGraphicFramePr>
            <a:graphicFrameLocks noGrp="1"/>
          </p:cNvGraphicFramePr>
          <p:nvPr>
            <p:extLst>
              <p:ext uri="{D42A27DB-BD31-4B8C-83A1-F6EECF244321}">
                <p14:modId xmlns:p14="http://schemas.microsoft.com/office/powerpoint/2010/main" val="1019363762"/>
              </p:ext>
            </p:extLst>
          </p:nvPr>
        </p:nvGraphicFramePr>
        <p:xfrm>
          <a:off x="278671" y="1350672"/>
          <a:ext cx="10894630" cy="4251960"/>
        </p:xfrm>
        <a:graphic>
          <a:graphicData uri="http://schemas.openxmlformats.org/drawingml/2006/table">
            <a:tbl>
              <a:tblPr firstRow="1" bandRow="1">
                <a:tableStyleId>{21E4AEA4-8DFA-4A89-87EB-49C32662AFE0}</a:tableStyleId>
              </a:tblPr>
              <a:tblGrid>
                <a:gridCol w="5447315">
                  <a:extLst>
                    <a:ext uri="{9D8B030D-6E8A-4147-A177-3AD203B41FA5}">
                      <a16:colId xmlns:a16="http://schemas.microsoft.com/office/drawing/2014/main" val="20000"/>
                    </a:ext>
                  </a:extLst>
                </a:gridCol>
                <a:gridCol w="5447315">
                  <a:extLst>
                    <a:ext uri="{9D8B030D-6E8A-4147-A177-3AD203B41FA5}">
                      <a16:colId xmlns:a16="http://schemas.microsoft.com/office/drawing/2014/main" val="20001"/>
                    </a:ext>
                  </a:extLst>
                </a:gridCol>
              </a:tblGrid>
              <a:tr h="548640">
                <a:tc>
                  <a:txBody>
                    <a:bodyPr/>
                    <a:lstStyle/>
                    <a:p>
                      <a:pPr>
                        <a:buNone/>
                      </a:pPr>
                      <a:r>
                        <a:rPr lang="en-US" sz="1800" b="1" dirty="0">
                          <a:latin typeface="Verdana" panose="020B0604030504040204" pitchFamily="34" charset="0"/>
                          <a:ea typeface="Verdana" panose="020B0604030504040204" pitchFamily="34" charset="0"/>
                          <a:cs typeface="Verdana" panose="020B0604030504040204" pitchFamily="34" charset="0"/>
                        </a:rPr>
                        <a:t>DO…</a:t>
                      </a:r>
                    </a:p>
                  </a:txBody>
                  <a:tcPr marL="3200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r>
                        <a:rPr lang="en-US" sz="1800" b="1" dirty="0">
                          <a:latin typeface="Verdana" panose="020B0604030504040204" pitchFamily="34" charset="0"/>
                          <a:ea typeface="Verdana" panose="020B0604030504040204" pitchFamily="34" charset="0"/>
                          <a:cs typeface="Verdana" panose="020B0604030504040204" pitchFamily="34" charset="0"/>
                        </a:rPr>
                        <a:t>DON’T…</a:t>
                      </a:r>
                    </a:p>
                  </a:txBody>
                  <a:tcPr marL="3200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731520">
                <a:tc>
                  <a:txBody>
                    <a:bodyPr/>
                    <a:lstStyle/>
                    <a:p>
                      <a:pPr>
                        <a:lnSpc>
                          <a:spcPct val="90000"/>
                        </a:lnSpc>
                        <a:spcAft>
                          <a:spcPts val="600"/>
                        </a:spcAft>
                      </a:pPr>
                      <a:r>
                        <a:rPr lang="en-US" sz="1500" kern="1200" dirty="0">
                          <a:solidFill>
                            <a:srgbClr val="7F7F7F"/>
                          </a:solidFill>
                          <a:effectLst/>
                          <a:latin typeface="Verdana"/>
                          <a:ea typeface="Verdana"/>
                          <a:cs typeface="Verdana"/>
                        </a:rPr>
                        <a:t>Help by using an analogy to explain DNA </a:t>
                      </a:r>
                      <a:br>
                        <a:rPr lang="en-US" dirty="0">
                          <a:effectLst/>
                        </a:rPr>
                      </a:br>
                      <a:r>
                        <a:rPr lang="en-US" sz="1500" kern="1200" dirty="0">
                          <a:solidFill>
                            <a:srgbClr val="7F7F7F"/>
                          </a:solidFill>
                          <a:effectLst/>
                          <a:latin typeface="Verdana"/>
                          <a:ea typeface="Verdana"/>
                          <a:cs typeface="Verdana"/>
                        </a:rPr>
                        <a:t>to set the foundation for the science</a:t>
                      </a:r>
                    </a:p>
                  </a:txBody>
                  <a:tcPr marL="320040" marT="91440" marB="91440">
                    <a:lnL w="12700" cmpd="sng">
                      <a:noFill/>
                    </a:lnL>
                    <a:lnR w="12700" cmpd="sng">
                      <a:noFill/>
                    </a:lnR>
                    <a:lnT w="38100" cmpd="sng">
                      <a:noFill/>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Utilize alternative analogies that try to oversimplify</a:t>
                      </a:r>
                      <a:r>
                        <a:rPr lang="en-US" sz="1500" kern="1200" baseline="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 the science</a:t>
                      </a:r>
                      <a:endPar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320040">
                    <a:lnL w="12700" cmpd="sng">
                      <a:noFill/>
                    </a:lnL>
                    <a:lnR w="12700" cmpd="sng">
                      <a:noFill/>
                    </a:lnR>
                    <a:lnT w="38100" cmpd="sng">
                      <a:noFill/>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Connect the science to human medicine</a:t>
                      </a: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Discuss medical applications outside of human illness and disease</a:t>
                      </a:r>
                    </a:p>
                  </a:txBody>
                  <a:tcPr marL="320040">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Discuss how this science can also “preserve plant life”</a:t>
                      </a: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Focus on more superficial uses of gene editing</a:t>
                      </a: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Underscore that scientists, researchers and </a:t>
                      </a:r>
                      <a:b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regulators are focused on the safe, responsible </a:t>
                      </a:r>
                      <a:b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use of this technology</a:t>
                      </a:r>
                    </a:p>
                  </a:txBody>
                  <a:tcPr marL="320040">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pPr>
                        <a:buNone/>
                      </a:pPr>
                      <a:endParaRPr lang="en-US" sz="1500" kern="1200" dirty="0">
                        <a:solidFill>
                          <a:srgbClr val="7F7F7F"/>
                        </a:solidFill>
                        <a:effectLst/>
                        <a:latin typeface="Verdana"/>
                        <a:ea typeface="Verdana"/>
                        <a:cs typeface="Verdana"/>
                      </a:endParaRPr>
                    </a:p>
                  </a:txBody>
                  <a:tcPr marL="320040">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90000"/>
                        </a:lnSpc>
                      </a:pP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4700730"/>
                  </a:ext>
                </a:extLst>
              </a:tr>
            </a:tbl>
          </a:graphicData>
        </a:graphic>
      </p:graphicFrame>
    </p:spTree>
    <p:extLst>
      <p:ext uri="{BB962C8B-B14F-4D97-AF65-F5344CB8AC3E}">
        <p14:creationId xmlns:p14="http://schemas.microsoft.com/office/powerpoint/2010/main" val="233626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31A03C5-5930-E349-9014-4F3746B6D744}" type="slidenum">
              <a:rPr lang="en-US" smtClean="0"/>
              <a:pPr/>
              <a:t>13</a:t>
            </a:fld>
            <a:endParaRPr lang="en-US" dirty="0"/>
          </a:p>
        </p:txBody>
      </p:sp>
      <p:sp>
        <p:nvSpPr>
          <p:cNvPr id="2" name="Title 1"/>
          <p:cNvSpPr>
            <a:spLocks noGrp="1"/>
          </p:cNvSpPr>
          <p:nvPr>
            <p:ph type="title"/>
          </p:nvPr>
        </p:nvSpPr>
        <p:spPr>
          <a:xfrm>
            <a:off x="483965" y="41891"/>
            <a:ext cx="10689336" cy="1325563"/>
          </a:xfrm>
        </p:spPr>
        <p:txBody>
          <a:bodyPr/>
          <a:lstStyle/>
          <a:p>
            <a:r>
              <a:rPr lang="en-US" dirty="0"/>
              <a:t>Talking about Crop Protection</a:t>
            </a:r>
          </a:p>
        </p:txBody>
      </p:sp>
      <p:graphicFrame>
        <p:nvGraphicFramePr>
          <p:cNvPr id="7" name="Table 6"/>
          <p:cNvGraphicFramePr>
            <a:graphicFrameLocks noGrp="1"/>
          </p:cNvGraphicFramePr>
          <p:nvPr>
            <p:extLst>
              <p:ext uri="{D42A27DB-BD31-4B8C-83A1-F6EECF244321}">
                <p14:modId xmlns:p14="http://schemas.microsoft.com/office/powerpoint/2010/main" val="1941431207"/>
              </p:ext>
            </p:extLst>
          </p:nvPr>
        </p:nvGraphicFramePr>
        <p:xfrm>
          <a:off x="278671" y="1350672"/>
          <a:ext cx="10894630" cy="4251960"/>
        </p:xfrm>
        <a:graphic>
          <a:graphicData uri="http://schemas.openxmlformats.org/drawingml/2006/table">
            <a:tbl>
              <a:tblPr firstRow="1" bandRow="1">
                <a:tableStyleId>{21E4AEA4-8DFA-4A89-87EB-49C32662AFE0}</a:tableStyleId>
              </a:tblPr>
              <a:tblGrid>
                <a:gridCol w="5447315">
                  <a:extLst>
                    <a:ext uri="{9D8B030D-6E8A-4147-A177-3AD203B41FA5}">
                      <a16:colId xmlns:a16="http://schemas.microsoft.com/office/drawing/2014/main" val="20000"/>
                    </a:ext>
                  </a:extLst>
                </a:gridCol>
                <a:gridCol w="5447315">
                  <a:extLst>
                    <a:ext uri="{9D8B030D-6E8A-4147-A177-3AD203B41FA5}">
                      <a16:colId xmlns:a16="http://schemas.microsoft.com/office/drawing/2014/main" val="20001"/>
                    </a:ext>
                  </a:extLst>
                </a:gridCol>
              </a:tblGrid>
              <a:tr h="548640">
                <a:tc>
                  <a:txBody>
                    <a:bodyPr/>
                    <a:lstStyle/>
                    <a:p>
                      <a:r>
                        <a:rPr lang="en-US" sz="1800" b="1" dirty="0">
                          <a:latin typeface="Verdana" panose="020B0604030504040204" pitchFamily="34" charset="0"/>
                          <a:ea typeface="Verdana" panose="020B0604030504040204" pitchFamily="34" charset="0"/>
                          <a:cs typeface="Verdana" panose="020B0604030504040204" pitchFamily="34" charset="0"/>
                        </a:rPr>
                        <a:t>DO…</a:t>
                      </a:r>
                    </a:p>
                  </a:txBody>
                  <a:tcPr marL="3200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r>
                        <a:rPr lang="en-US" sz="1800" b="1" dirty="0">
                          <a:latin typeface="Verdana" panose="020B0604030504040204" pitchFamily="34" charset="0"/>
                          <a:ea typeface="Verdana" panose="020B0604030504040204" pitchFamily="34" charset="0"/>
                          <a:cs typeface="Verdana" panose="020B0604030504040204" pitchFamily="34" charset="0"/>
                        </a:rPr>
                        <a:t>DON’T…</a:t>
                      </a:r>
                    </a:p>
                  </a:txBody>
                  <a:tcPr marL="3200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731520">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Broadly talk about crop protection – and discuss </a:t>
                      </a:r>
                      <a:b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how pesticides are one tool among many</a:t>
                      </a:r>
                    </a:p>
                  </a:txBody>
                  <a:tcPr marL="320040" marT="91440" marB="91440" anchor="ctr">
                    <a:lnL w="12700" cmpd="sng">
                      <a:noFill/>
                    </a:lnL>
                    <a:lnR w="12700" cmpd="sng">
                      <a:noFill/>
                    </a:lnR>
                    <a:lnT w="38100" cmpd="sng">
                      <a:noFill/>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Narrowly focus on one tool</a:t>
                      </a:r>
                    </a:p>
                  </a:txBody>
                  <a:tcPr marL="320040">
                    <a:lnL w="12700" cmpd="sng">
                      <a:noFill/>
                    </a:lnL>
                    <a:lnR w="12700" cmpd="sng">
                      <a:noFill/>
                    </a:lnR>
                    <a:lnT w="38100" cmpd="sng">
                      <a:noFill/>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Make clear that regulatory authorities rigorously </a:t>
                      </a:r>
                      <a:b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assess pesticide safety    </a:t>
                      </a: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Inundate people with too many data and facts</a:t>
                      </a:r>
                    </a:p>
                  </a:txBody>
                  <a:tcPr marL="320040">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Discuss how regulatory authorities continue </a:t>
                      </a:r>
                      <a:b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to study pesticides after approval   </a:t>
                      </a: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Emphasize that farmers apply pesticides efficiently </a:t>
                      </a:r>
                      <a:b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in a targeted way, and that digital tools are helping</a:t>
                      </a:r>
                    </a:p>
                  </a:txBody>
                  <a:tcPr marL="320040">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Help people understand that all farmers look to use crop protection products to manage the threats they face on farm</a:t>
                      </a:r>
                    </a:p>
                  </a:txBody>
                  <a:tcPr marL="320040">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90000"/>
                        </a:lnSpc>
                      </a:pP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4700730"/>
                  </a:ext>
                </a:extLst>
              </a:tr>
            </a:tbl>
          </a:graphicData>
        </a:graphic>
      </p:graphicFrame>
    </p:spTree>
    <p:extLst>
      <p:ext uri="{BB962C8B-B14F-4D97-AF65-F5344CB8AC3E}">
        <p14:creationId xmlns:p14="http://schemas.microsoft.com/office/powerpoint/2010/main" val="350082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9281229"/>
              </p:ext>
            </p:extLst>
          </p:nvPr>
        </p:nvGraphicFramePr>
        <p:xfrm>
          <a:off x="278671" y="1726747"/>
          <a:ext cx="10894630" cy="5006340"/>
        </p:xfrm>
        <a:graphic>
          <a:graphicData uri="http://schemas.openxmlformats.org/drawingml/2006/table">
            <a:tbl>
              <a:tblPr firstRow="1" bandRow="1">
                <a:tableStyleId>{21E4AEA4-8DFA-4A89-87EB-49C32662AFE0}</a:tableStyleId>
              </a:tblPr>
              <a:tblGrid>
                <a:gridCol w="5447315">
                  <a:extLst>
                    <a:ext uri="{9D8B030D-6E8A-4147-A177-3AD203B41FA5}">
                      <a16:colId xmlns:a16="http://schemas.microsoft.com/office/drawing/2014/main" val="20000"/>
                    </a:ext>
                  </a:extLst>
                </a:gridCol>
                <a:gridCol w="5447315">
                  <a:extLst>
                    <a:ext uri="{9D8B030D-6E8A-4147-A177-3AD203B41FA5}">
                      <a16:colId xmlns:a16="http://schemas.microsoft.com/office/drawing/2014/main" val="20001"/>
                    </a:ext>
                  </a:extLst>
                </a:gridCol>
              </a:tblGrid>
              <a:tr h="548640">
                <a:tc>
                  <a:txBody>
                    <a:bodyPr/>
                    <a:lstStyle/>
                    <a:p>
                      <a:r>
                        <a:rPr lang="en-US" sz="1800" b="1" dirty="0">
                          <a:latin typeface="Verdana" panose="020B0604030504040204" pitchFamily="34" charset="0"/>
                          <a:ea typeface="Verdana" panose="020B0604030504040204" pitchFamily="34" charset="0"/>
                          <a:cs typeface="Verdana" panose="020B0604030504040204" pitchFamily="34" charset="0"/>
                        </a:rPr>
                        <a:t>DO…</a:t>
                      </a:r>
                    </a:p>
                  </a:txBody>
                  <a:tcPr marL="3200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r>
                        <a:rPr lang="en-US" sz="1800" b="1" dirty="0">
                          <a:latin typeface="Verdana" panose="020B0604030504040204" pitchFamily="34" charset="0"/>
                          <a:ea typeface="Verdana" panose="020B0604030504040204" pitchFamily="34" charset="0"/>
                          <a:cs typeface="Verdana" panose="020B0604030504040204" pitchFamily="34" charset="0"/>
                        </a:rPr>
                        <a:t>DON’T…</a:t>
                      </a:r>
                    </a:p>
                  </a:txBody>
                  <a:tcPr marL="3200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731520">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Start with how this science helps farmers to make better use of nature </a:t>
                      </a:r>
                    </a:p>
                  </a:txBody>
                  <a:tcPr marL="320040" marT="91440" marB="91440" anchor="ctr">
                    <a:lnL w="12700" cmpd="sng">
                      <a:noFill/>
                    </a:lnL>
                    <a:lnR w="12700" cmpd="sng">
                      <a:noFill/>
                    </a:lnR>
                    <a:lnT w="38100" cmpd="sng">
                      <a:noFill/>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Assume people understand this topic</a:t>
                      </a:r>
                    </a:p>
                  </a:txBody>
                  <a:tcPr marL="320040">
                    <a:lnL w="12700" cmpd="sng">
                      <a:noFill/>
                    </a:lnL>
                    <a:lnR w="12700" cmpd="sng">
                      <a:noFill/>
                    </a:lnR>
                    <a:lnT w="38100" cmpd="sng">
                      <a:noFill/>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Lead with microbials and connect them to everyday food and health to make them relatable</a:t>
                      </a: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Overwhelm with technical descriptions</a:t>
                      </a:r>
                      <a:r>
                        <a:rPr lang="en-US" sz="1500" kern="1200" baseline="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 of how cellular processes work</a:t>
                      </a:r>
                      <a:endPar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320040">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pPr>
                        <a:lnSpc>
                          <a:spcPct val="90000"/>
                        </a:lnSpc>
                      </a:pPr>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Highlight how ag biologicals positively impact both plant health and the environment (using less resources, protect plants, etc.)</a:t>
                      </a: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r>
                        <a:rPr lang="en-US" sz="1500" kern="12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Mention that conventional and organic farmers use biologicals as part of integrated management plans </a:t>
                      </a:r>
                    </a:p>
                  </a:txBody>
                  <a:tcPr marL="320040">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500" baseline="0" dirty="0">
                        <a:solidFill>
                          <a:srgbClr val="7F7F7F"/>
                        </a:solidFill>
                        <a:latin typeface="Verdana"/>
                        <a:ea typeface="Verdana"/>
                        <a:cs typeface="Verdana"/>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pPr>
                        <a:spcAft>
                          <a:spcPts val="600"/>
                        </a:spcAft>
                      </a:pPr>
                      <a:endParaRPr lang="en-US" sz="1500" kern="1200" dirty="0">
                        <a:solidFill>
                          <a:schemeClr val="tx2"/>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320040">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4700730"/>
                  </a:ext>
                </a:extLst>
              </a:tr>
              <a:tr h="731520">
                <a:tc>
                  <a:txBody>
                    <a:bodyPr/>
                    <a:lstStyle/>
                    <a:p>
                      <a:pPr>
                        <a:buNone/>
                      </a:pPr>
                      <a:endParaRPr lang="en-US" sz="1500" kern="1200" dirty="0">
                        <a:solidFill>
                          <a:srgbClr val="7F7F7F"/>
                        </a:solidFill>
                        <a:effectLst/>
                        <a:latin typeface="Verdana"/>
                        <a:ea typeface="Verdana"/>
                        <a:cs typeface="Verdana"/>
                      </a:endParaRPr>
                    </a:p>
                  </a:txBody>
                  <a:tcPr marL="320040">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90000"/>
                        </a:lnSpc>
                      </a:pPr>
                      <a:endParaRPr lang="en-US" sz="15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320040" marT="91440" marB="91440" anchor="ctr">
                    <a:lnL w="12700" cmpd="sng">
                      <a:noFill/>
                    </a:lnL>
                    <a:lnR w="12700" cmpd="sng">
                      <a:noFill/>
                    </a:lnR>
                    <a:lnT w="9525"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0"/>
          </p:nvPr>
        </p:nvSpPr>
        <p:spPr/>
        <p:txBody>
          <a:bodyPr/>
          <a:lstStyle/>
          <a:p>
            <a:fld id="{931A03C5-5930-E349-9014-4F3746B6D744}" type="slidenum">
              <a:rPr lang="en-US" smtClean="0"/>
              <a:pPr/>
              <a:t>14</a:t>
            </a:fld>
            <a:endParaRPr lang="en-US" dirty="0"/>
          </a:p>
        </p:txBody>
      </p:sp>
      <p:sp>
        <p:nvSpPr>
          <p:cNvPr id="2" name="Title 1"/>
          <p:cNvSpPr>
            <a:spLocks noGrp="1"/>
          </p:cNvSpPr>
          <p:nvPr>
            <p:ph type="title"/>
          </p:nvPr>
        </p:nvSpPr>
        <p:spPr/>
        <p:txBody>
          <a:bodyPr/>
          <a:lstStyle/>
          <a:p>
            <a:r>
              <a:rPr lang="en-US" dirty="0"/>
              <a:t>How to Talk about Ag Biologicals</a:t>
            </a:r>
          </a:p>
        </p:txBody>
      </p:sp>
    </p:spTree>
    <p:extLst>
      <p:ext uri="{BB962C8B-B14F-4D97-AF65-F5344CB8AC3E}">
        <p14:creationId xmlns:p14="http://schemas.microsoft.com/office/powerpoint/2010/main" val="245983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2060"/>
          </a:solidFill>
          <a:ln>
            <a:noFill/>
          </a:ln>
        </p:spPr>
        <p:txBody>
          <a:bodyPr vert="horz" wrap="square" lIns="91440" tIns="45720" rIns="91440" bIns="45720" numCol="1" rtlCol="0" anchor="ctr" anchorCtr="0" compatLnSpc="1">
            <a:prstTxWarp prst="textNoShape">
              <a:avLst/>
            </a:prstTxWarp>
          </a:bodyPr>
          <a:lstStyle/>
          <a:p>
            <a:pPr algn="ctr"/>
            <a:r>
              <a:rPr lang="en-US" sz="3200" b="1" dirty="0">
                <a:solidFill>
                  <a:prstClr val="white"/>
                </a:solidFill>
              </a:rPr>
              <a:t>trusted sources, mediums </a:t>
            </a:r>
            <a:br>
              <a:rPr lang="en-US" sz="3200" b="1" dirty="0">
                <a:solidFill>
                  <a:prstClr val="white"/>
                </a:solidFill>
              </a:rPr>
            </a:br>
            <a:endParaRPr lang="en-US" sz="3200" b="1" dirty="0">
              <a:solidFill>
                <a:prstClr val="white"/>
              </a:solidFill>
            </a:endParaRPr>
          </a:p>
        </p:txBody>
      </p:sp>
      <p:cxnSp>
        <p:nvCxnSpPr>
          <p:cNvPr id="10" name="Straight Arrow Connector 9"/>
          <p:cNvCxnSpPr/>
          <p:nvPr/>
        </p:nvCxnSpPr>
        <p:spPr>
          <a:xfrm>
            <a:off x="5918061" y="3779798"/>
            <a:ext cx="0" cy="3108960"/>
          </a:xfrm>
          <a:prstGeom prst="straightConnector1">
            <a:avLst/>
          </a:prstGeom>
          <a:ln w="57150">
            <a:solidFill>
              <a:schemeClr val="bg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80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281720" y="6272025"/>
            <a:ext cx="56938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2D22126-C885-1841-8E87-F3C6BD72513D}" type="slidenum">
              <a:rPr kumimoji="0" lang="en-US" sz="1200" b="1" i="0" u="none" strike="noStrike" kern="1200" cap="none" spc="0" normalizeH="0" baseline="0" noProof="0" smtClean="0">
                <a:ln>
                  <a:noFill/>
                </a:ln>
                <a:solidFill>
                  <a:srgbClr val="FFFFFF"/>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endParaRPr>
          </a:p>
        </p:txBody>
      </p:sp>
      <p:sp>
        <p:nvSpPr>
          <p:cNvPr id="4" name="Title 3"/>
          <p:cNvSpPr>
            <a:spLocks noGrp="1"/>
          </p:cNvSpPr>
          <p:nvPr>
            <p:ph type="title"/>
          </p:nvPr>
        </p:nvSpPr>
        <p:spPr>
          <a:xfrm>
            <a:off x="483965" y="-225425"/>
            <a:ext cx="10689336" cy="1325563"/>
          </a:xfrm>
        </p:spPr>
        <p:txBody>
          <a:bodyPr/>
          <a:lstStyle/>
          <a:p>
            <a:r>
              <a:rPr lang="en-US" dirty="0"/>
              <a:t>Trusted voices as Sources</a:t>
            </a:r>
          </a:p>
        </p:txBody>
      </p:sp>
      <p:graphicFrame>
        <p:nvGraphicFramePr>
          <p:cNvPr id="5" name="Table 4"/>
          <p:cNvGraphicFramePr>
            <a:graphicFrameLocks noGrp="1"/>
          </p:cNvGraphicFramePr>
          <p:nvPr/>
        </p:nvGraphicFramePr>
        <p:xfrm>
          <a:off x="609600" y="927735"/>
          <a:ext cx="10464800" cy="344805"/>
        </p:xfrm>
        <a:graphic>
          <a:graphicData uri="http://schemas.openxmlformats.org/drawingml/2006/table">
            <a:tbl>
              <a:tblPr>
                <a:tableStyleId>{5C22544A-7EE6-4342-B048-85BDC9FD1C3A}</a:tableStyleId>
              </a:tblPr>
              <a:tblGrid>
                <a:gridCol w="10464800">
                  <a:extLst>
                    <a:ext uri="{9D8B030D-6E8A-4147-A177-3AD203B41FA5}">
                      <a16:colId xmlns:a16="http://schemas.microsoft.com/office/drawing/2014/main" val="4256926207"/>
                    </a:ext>
                  </a:extLst>
                </a:gridCol>
              </a:tblGrid>
              <a:tr h="0">
                <a:tc>
                  <a:txBody>
                    <a:bodyPr/>
                    <a:lstStyle/>
                    <a:p>
                      <a:pPr algn="l" fontAlgn="b"/>
                      <a:r>
                        <a:rPr lang="en-US" sz="1100" u="none" strike="noStrike" dirty="0">
                          <a:effectLst/>
                        </a:rPr>
                        <a:t>Q54. Thinking back to everything that you've heard about these practices (crop protection and pesticides, gene editing, plant breeding, agricultural biologicals) who would you most trust around the following topics? Select and rank your top three. </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2871804"/>
                  </a:ext>
                </a:extLst>
              </a:tr>
            </a:tbl>
          </a:graphicData>
        </a:graphic>
      </p:graphicFrame>
      <p:graphicFrame>
        <p:nvGraphicFramePr>
          <p:cNvPr id="8" name="Chart 7"/>
          <p:cNvGraphicFramePr/>
          <p:nvPr>
            <p:extLst/>
          </p:nvPr>
        </p:nvGraphicFramePr>
        <p:xfrm>
          <a:off x="262759" y="1390650"/>
          <a:ext cx="10811641" cy="4747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3553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281720" y="6272025"/>
            <a:ext cx="56938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2D22126-C885-1841-8E87-F3C6BD72513D}" type="slidenum">
              <a:rPr kumimoji="0" lang="en-US" sz="1200" b="1" i="0" u="none" strike="noStrike" kern="1200" cap="none" spc="0" normalizeH="0" baseline="0" noProof="0" smtClean="0">
                <a:ln>
                  <a:noFill/>
                </a:ln>
                <a:solidFill>
                  <a:srgbClr val="FFFFFF"/>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endParaRPr>
          </a:p>
        </p:txBody>
      </p:sp>
      <p:sp>
        <p:nvSpPr>
          <p:cNvPr id="4" name="Title 3"/>
          <p:cNvSpPr>
            <a:spLocks noGrp="1"/>
          </p:cNvSpPr>
          <p:nvPr>
            <p:ph type="title"/>
          </p:nvPr>
        </p:nvSpPr>
        <p:spPr>
          <a:xfrm>
            <a:off x="483965" y="-225425"/>
            <a:ext cx="10689336" cy="1325563"/>
          </a:xfrm>
        </p:spPr>
        <p:txBody>
          <a:bodyPr/>
          <a:lstStyle/>
          <a:p>
            <a:r>
              <a:rPr lang="en-US" dirty="0"/>
              <a:t>Trusted voices as Sources</a:t>
            </a:r>
          </a:p>
        </p:txBody>
      </p:sp>
      <p:graphicFrame>
        <p:nvGraphicFramePr>
          <p:cNvPr id="5" name="Table 4"/>
          <p:cNvGraphicFramePr>
            <a:graphicFrameLocks noGrp="1"/>
          </p:cNvGraphicFramePr>
          <p:nvPr/>
        </p:nvGraphicFramePr>
        <p:xfrm>
          <a:off x="609600" y="927735"/>
          <a:ext cx="10464800" cy="344805"/>
        </p:xfrm>
        <a:graphic>
          <a:graphicData uri="http://schemas.openxmlformats.org/drawingml/2006/table">
            <a:tbl>
              <a:tblPr>
                <a:tableStyleId>{5C22544A-7EE6-4342-B048-85BDC9FD1C3A}</a:tableStyleId>
              </a:tblPr>
              <a:tblGrid>
                <a:gridCol w="10464800">
                  <a:extLst>
                    <a:ext uri="{9D8B030D-6E8A-4147-A177-3AD203B41FA5}">
                      <a16:colId xmlns:a16="http://schemas.microsoft.com/office/drawing/2014/main" val="4256926207"/>
                    </a:ext>
                  </a:extLst>
                </a:gridCol>
              </a:tblGrid>
              <a:tr h="0">
                <a:tc>
                  <a:txBody>
                    <a:bodyPr/>
                    <a:lstStyle/>
                    <a:p>
                      <a:pPr algn="l" fontAlgn="b"/>
                      <a:r>
                        <a:rPr lang="en-US" sz="1100" u="none" strike="noStrike" dirty="0">
                          <a:effectLst/>
                        </a:rPr>
                        <a:t>Q54. Thinking back to everything that you've heard about these practices (crop protection and pesticides, gene editing, plant breeding, agricultural biologicals) who would you most trust around the following topics? Select and rank your top three. </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2871804"/>
                  </a:ext>
                </a:extLst>
              </a:tr>
            </a:tbl>
          </a:graphicData>
        </a:graphic>
      </p:graphicFrame>
      <p:graphicFrame>
        <p:nvGraphicFramePr>
          <p:cNvPr id="8" name="Chart 7"/>
          <p:cNvGraphicFramePr/>
          <p:nvPr>
            <p:extLst/>
          </p:nvPr>
        </p:nvGraphicFramePr>
        <p:xfrm>
          <a:off x="262759" y="1390650"/>
          <a:ext cx="10811641" cy="4747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9618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281720" y="6272025"/>
            <a:ext cx="56938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2D22126-C885-1841-8E87-F3C6BD72513D}" type="slidenum">
              <a:rPr kumimoji="0" lang="en-US" sz="1200" b="1" i="0" u="none" strike="noStrike" kern="1200" cap="none" spc="0" normalizeH="0" baseline="0" noProof="0" smtClean="0">
                <a:ln>
                  <a:noFill/>
                </a:ln>
                <a:solidFill>
                  <a:srgbClr val="FFFFFF"/>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endParaRPr>
          </a:p>
        </p:txBody>
      </p:sp>
      <p:sp>
        <p:nvSpPr>
          <p:cNvPr id="4" name="Title 3"/>
          <p:cNvSpPr>
            <a:spLocks noGrp="1"/>
          </p:cNvSpPr>
          <p:nvPr>
            <p:ph type="title"/>
          </p:nvPr>
        </p:nvSpPr>
        <p:spPr>
          <a:xfrm>
            <a:off x="483965" y="-225425"/>
            <a:ext cx="10689336" cy="1325563"/>
          </a:xfrm>
        </p:spPr>
        <p:txBody>
          <a:bodyPr/>
          <a:lstStyle/>
          <a:p>
            <a:r>
              <a:rPr lang="en-US" dirty="0"/>
              <a:t>Trusted voices as Sources</a:t>
            </a:r>
          </a:p>
        </p:txBody>
      </p:sp>
      <p:graphicFrame>
        <p:nvGraphicFramePr>
          <p:cNvPr id="5" name="Table 4"/>
          <p:cNvGraphicFramePr>
            <a:graphicFrameLocks noGrp="1"/>
          </p:cNvGraphicFramePr>
          <p:nvPr/>
        </p:nvGraphicFramePr>
        <p:xfrm>
          <a:off x="609600" y="927735"/>
          <a:ext cx="10464800" cy="344805"/>
        </p:xfrm>
        <a:graphic>
          <a:graphicData uri="http://schemas.openxmlformats.org/drawingml/2006/table">
            <a:tbl>
              <a:tblPr>
                <a:tableStyleId>{5C22544A-7EE6-4342-B048-85BDC9FD1C3A}</a:tableStyleId>
              </a:tblPr>
              <a:tblGrid>
                <a:gridCol w="10464800">
                  <a:extLst>
                    <a:ext uri="{9D8B030D-6E8A-4147-A177-3AD203B41FA5}">
                      <a16:colId xmlns:a16="http://schemas.microsoft.com/office/drawing/2014/main" val="4256926207"/>
                    </a:ext>
                  </a:extLst>
                </a:gridCol>
              </a:tblGrid>
              <a:tr h="0">
                <a:tc>
                  <a:txBody>
                    <a:bodyPr/>
                    <a:lstStyle/>
                    <a:p>
                      <a:pPr algn="l" fontAlgn="b"/>
                      <a:r>
                        <a:rPr lang="en-US" sz="1100" u="none" strike="noStrike" dirty="0">
                          <a:effectLst/>
                        </a:rPr>
                        <a:t>Q54. Thinking back to everything that you've heard about these practices (crop protection and pesticides, gene editing, plant breeding, agricultural biologicals) who would you most trust around the following topics? Select and rank your top three. </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2871804"/>
                  </a:ext>
                </a:extLst>
              </a:tr>
            </a:tbl>
          </a:graphicData>
        </a:graphic>
      </p:graphicFrame>
      <p:graphicFrame>
        <p:nvGraphicFramePr>
          <p:cNvPr id="8" name="Chart 7"/>
          <p:cNvGraphicFramePr/>
          <p:nvPr>
            <p:extLst/>
          </p:nvPr>
        </p:nvGraphicFramePr>
        <p:xfrm>
          <a:off x="262759" y="1390650"/>
          <a:ext cx="10811641" cy="4747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81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318790" y="6272025"/>
            <a:ext cx="53231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2D22126-C885-1841-8E87-F3C6BD72513D}" type="slidenum">
              <a:rPr kumimoji="0" lang="en-US" sz="1200" b="1" i="0" u="none" strike="noStrike" kern="1200" cap="none" spc="0" normalizeH="0" baseline="0" noProof="0" smtClean="0">
                <a:ln>
                  <a:noFill/>
                </a:ln>
                <a:solidFill>
                  <a:srgbClr val="FFFFFF"/>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endParaRPr>
          </a:p>
        </p:txBody>
      </p:sp>
      <p:sp>
        <p:nvSpPr>
          <p:cNvPr id="4" name="Title 3"/>
          <p:cNvSpPr>
            <a:spLocks noGrp="1"/>
          </p:cNvSpPr>
          <p:nvPr>
            <p:ph type="title"/>
          </p:nvPr>
        </p:nvSpPr>
        <p:spPr/>
        <p:txBody>
          <a:bodyPr/>
          <a:lstStyle/>
          <a:p>
            <a:r>
              <a:rPr lang="en-US" dirty="0"/>
              <a:t>Understanding Social Channel Preference  </a:t>
            </a:r>
          </a:p>
        </p:txBody>
      </p:sp>
      <p:graphicFrame>
        <p:nvGraphicFramePr>
          <p:cNvPr id="5" name="Table 4"/>
          <p:cNvGraphicFramePr>
            <a:graphicFrameLocks noGrp="1"/>
          </p:cNvGraphicFramePr>
          <p:nvPr>
            <p:extLst/>
          </p:nvPr>
        </p:nvGraphicFramePr>
        <p:xfrm>
          <a:off x="664028" y="1518285"/>
          <a:ext cx="9956800" cy="344805"/>
        </p:xfrm>
        <a:graphic>
          <a:graphicData uri="http://schemas.openxmlformats.org/drawingml/2006/table">
            <a:tbl>
              <a:tblPr>
                <a:tableStyleId>{5C22544A-7EE6-4342-B048-85BDC9FD1C3A}</a:tableStyleId>
              </a:tblPr>
              <a:tblGrid>
                <a:gridCol w="9956800">
                  <a:extLst>
                    <a:ext uri="{9D8B030D-6E8A-4147-A177-3AD203B41FA5}">
                      <a16:colId xmlns:a16="http://schemas.microsoft.com/office/drawing/2014/main" val="440008127"/>
                    </a:ext>
                  </a:extLst>
                </a:gridCol>
              </a:tblGrid>
              <a:tr h="0">
                <a:tc>
                  <a:txBody>
                    <a:bodyPr/>
                    <a:lstStyle/>
                    <a:p>
                      <a:pPr algn="l" fontAlgn="t"/>
                      <a:r>
                        <a:rPr lang="en-US" sz="1100" u="none" strike="noStrike" dirty="0">
                          <a:effectLst/>
                        </a:rPr>
                        <a:t>Q53. Honestly speaking, which of the following social media outlets do you turn to most often to get news about food safety and how food is grown? Use a scale from 1 to 7, where 1 is the channel you get information from MOST often and 7 is the channel you get information from LEAST often. </a:t>
                      </a:r>
                      <a:endParaRPr lang="en-US" sz="1100" b="1"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81451071"/>
                  </a:ext>
                </a:extLst>
              </a:tr>
            </a:tbl>
          </a:graphicData>
        </a:graphic>
      </p:graphicFrame>
      <p:graphicFrame>
        <p:nvGraphicFramePr>
          <p:cNvPr id="8" name="Chart 7"/>
          <p:cNvGraphicFramePr/>
          <p:nvPr>
            <p:extLst/>
          </p:nvPr>
        </p:nvGraphicFramePr>
        <p:xfrm>
          <a:off x="322944" y="2104006"/>
          <a:ext cx="10486570" cy="4168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697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1237032" y="2422012"/>
            <a:ext cx="9183201" cy="2759998"/>
          </a:xfrm>
        </p:spPr>
        <p:txBody>
          <a:bodyPr>
            <a:normAutofit/>
          </a:bodyPr>
          <a:lstStyle/>
          <a:p>
            <a:pPr marL="0" lvl="1" indent="0" algn="ctr">
              <a:spcBef>
                <a:spcPts val="600"/>
              </a:spcBef>
              <a:spcAft>
                <a:spcPts val="1200"/>
              </a:spcAft>
              <a:buNone/>
            </a:pPr>
            <a:r>
              <a:rPr lang="en-US" sz="2600" b="1" dirty="0">
                <a:solidFill>
                  <a:schemeClr val="accent1"/>
                </a:solidFill>
                <a:latin typeface="Franklin Gothic Demi Cond" charset="0"/>
                <a:ea typeface="Franklin Gothic Demi Cond" charset="0"/>
                <a:cs typeface="Franklin Gothic Demi Cond" charset="0"/>
              </a:rPr>
              <a:t>OUR OBJECTIVES:</a:t>
            </a:r>
          </a:p>
          <a:p>
            <a:pPr marL="0" lvl="1" indent="0" algn="ctr">
              <a:spcBef>
                <a:spcPts val="600"/>
              </a:spcBef>
              <a:spcAft>
                <a:spcPts val="1200"/>
              </a:spcAft>
              <a:buNone/>
            </a:pPr>
            <a:endParaRPr lang="en-US" sz="2800" b="1" dirty="0">
              <a:solidFill>
                <a:schemeClr val="accent1"/>
              </a:solidFill>
            </a:endParaRPr>
          </a:p>
          <a:p>
            <a:pPr marL="0" lvl="1" indent="0" algn="ctr">
              <a:spcBef>
                <a:spcPts val="600"/>
              </a:spcBef>
              <a:spcAft>
                <a:spcPts val="1200"/>
              </a:spcAft>
              <a:buNone/>
            </a:pPr>
            <a:r>
              <a:rPr lang="en-US" sz="1800" dirty="0">
                <a:solidFill>
                  <a:schemeClr val="tx2"/>
                </a:solidFill>
              </a:rPr>
              <a:t>Understand consumers perceptions of core science platforms used in modern agriculture</a:t>
            </a:r>
          </a:p>
          <a:p>
            <a:pPr marL="0" lvl="1" indent="0" algn="ctr">
              <a:spcBef>
                <a:spcPts val="600"/>
              </a:spcBef>
              <a:spcAft>
                <a:spcPts val="1200"/>
              </a:spcAft>
              <a:buNone/>
            </a:pPr>
            <a:r>
              <a:rPr lang="en-US" sz="1800" dirty="0">
                <a:solidFill>
                  <a:schemeClr val="tx2"/>
                </a:solidFill>
              </a:rPr>
              <a:t>Identify clear &amp; compelling language for these core science platforms</a:t>
            </a:r>
          </a:p>
          <a:p>
            <a:pPr marL="0" lvl="1" indent="0" algn="ctr">
              <a:spcBef>
                <a:spcPts val="600"/>
              </a:spcBef>
              <a:spcAft>
                <a:spcPts val="1200"/>
              </a:spcAft>
              <a:buNone/>
            </a:pPr>
            <a:r>
              <a:rPr lang="en-US" sz="1800" dirty="0">
                <a:solidFill>
                  <a:schemeClr val="tx2"/>
                </a:solidFill>
              </a:rPr>
              <a:t>Uncover key insights to drive improvement in engagement &amp; communications</a:t>
            </a:r>
          </a:p>
        </p:txBody>
      </p:sp>
      <p:sp>
        <p:nvSpPr>
          <p:cNvPr id="2" name="Title 1"/>
          <p:cNvSpPr>
            <a:spLocks noGrp="1"/>
          </p:cNvSpPr>
          <p:nvPr>
            <p:ph type="title"/>
          </p:nvPr>
        </p:nvSpPr>
        <p:spPr/>
        <p:txBody>
          <a:bodyPr/>
          <a:lstStyle/>
          <a:p>
            <a:r>
              <a:rPr lang="en-US" dirty="0"/>
              <a:t>Overview of Market Research</a:t>
            </a:r>
          </a:p>
        </p:txBody>
      </p:sp>
      <p:cxnSp>
        <p:nvCxnSpPr>
          <p:cNvPr id="6" name="Straight Connector 5"/>
          <p:cNvCxnSpPr/>
          <p:nvPr/>
        </p:nvCxnSpPr>
        <p:spPr>
          <a:xfrm>
            <a:off x="2744453" y="3247650"/>
            <a:ext cx="624676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2"/>
          <p:cNvSpPr>
            <a:spLocks noGrp="1"/>
          </p:cNvSpPr>
          <p:nvPr>
            <p:ph type="sldNum" sz="quarter" idx="10"/>
          </p:nvPr>
        </p:nvSpPr>
        <p:spPr>
          <a:xfrm>
            <a:off x="11448834" y="6272025"/>
            <a:ext cx="402265" cy="365125"/>
          </a:xfrm>
        </p:spPr>
        <p:txBody>
          <a:bodyPr/>
          <a:lstStyle/>
          <a:p>
            <a:fld id="{F84EAD10-2DEC-401A-B3D3-1C18B5B81114}" type="slidenum">
              <a:rPr smtClean="0"/>
              <a:pPr/>
              <a:t>2</a:t>
            </a:fld>
            <a:endParaRPr dirty="0"/>
          </a:p>
        </p:txBody>
      </p:sp>
    </p:spTree>
    <p:extLst>
      <p:ext uri="{BB962C8B-B14F-4D97-AF65-F5344CB8AC3E}">
        <p14:creationId xmlns:p14="http://schemas.microsoft.com/office/powerpoint/2010/main" val="23326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Thank you.</a:t>
            </a:r>
          </a:p>
        </p:txBody>
      </p:sp>
      <p:sp>
        <p:nvSpPr>
          <p:cNvPr id="2" name="Slide Number Placeholder 1"/>
          <p:cNvSpPr>
            <a:spLocks noGrp="1"/>
          </p:cNvSpPr>
          <p:nvPr>
            <p:ph type="sldNum" sz="quarter" idx="4294967295"/>
          </p:nvPr>
        </p:nvSpPr>
        <p:spPr>
          <a:xfrm>
            <a:off x="11790363" y="6272213"/>
            <a:ext cx="401637" cy="365125"/>
          </a:xfrm>
        </p:spPr>
        <p:txBody>
          <a:bodyPr/>
          <a:lstStyle/>
          <a:p>
            <a:fld id="{F84EAD10-2DEC-401A-B3D3-1C18B5B81114}" type="slidenum">
              <a:rPr smtClean="0">
                <a:solidFill>
                  <a:prstClr val="white"/>
                </a:solidFill>
              </a:rPr>
              <a:pPr/>
              <a:t>20</a:t>
            </a:fld>
            <a:endParaRPr dirty="0">
              <a:solidFill>
                <a:prstClr val="white"/>
              </a:solidFill>
            </a:endParaRPr>
          </a:p>
        </p:txBody>
      </p:sp>
    </p:spTree>
    <p:extLst>
      <p:ext uri="{BB962C8B-B14F-4D97-AF65-F5344CB8AC3E}">
        <p14:creationId xmlns:p14="http://schemas.microsoft.com/office/powerpoint/2010/main" val="328076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84EAD10-2DEC-401A-B3D3-1C18B5B81114}" type="slidenum">
              <a:rPr smtClean="0"/>
              <a:pPr/>
              <a:t>3</a:t>
            </a:fld>
            <a:endParaRPr dirty="0"/>
          </a:p>
        </p:txBody>
      </p:sp>
      <p:sp>
        <p:nvSpPr>
          <p:cNvPr id="2" name="Title 1"/>
          <p:cNvSpPr>
            <a:spLocks noGrp="1"/>
          </p:cNvSpPr>
          <p:nvPr>
            <p:ph type="title"/>
          </p:nvPr>
        </p:nvSpPr>
        <p:spPr/>
        <p:txBody>
          <a:bodyPr>
            <a:normAutofit/>
          </a:bodyPr>
          <a:lstStyle/>
          <a:p>
            <a:r>
              <a:rPr lang="en-US" dirty="0"/>
              <a:t>modern ag has given us the right approach</a:t>
            </a:r>
          </a:p>
        </p:txBody>
      </p:sp>
      <p:grpSp>
        <p:nvGrpSpPr>
          <p:cNvPr id="4" name="Group 3"/>
          <p:cNvGrpSpPr/>
          <p:nvPr/>
        </p:nvGrpSpPr>
        <p:grpSpPr>
          <a:xfrm>
            <a:off x="921679" y="2305845"/>
            <a:ext cx="9334892" cy="2949333"/>
            <a:chOff x="365587" y="2681749"/>
            <a:chExt cx="8282053" cy="2122490"/>
          </a:xfrm>
        </p:grpSpPr>
        <p:pic>
          <p:nvPicPr>
            <p:cNvPr id="11" name="Picture 2" descr="https://d30y9cdsu7xlg0.cloudfront.net/png/103348-200.png">
              <a:extLst>
                <a:ext uri="{FF2B5EF4-FFF2-40B4-BE49-F238E27FC236}">
                  <a16:creationId xmlns:a16="http://schemas.microsoft.com/office/drawing/2014/main" id="{88F4E815-3AAB-4646-84EA-00E668A4A1A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2371" y="3156438"/>
              <a:ext cx="1537208" cy="1647801"/>
            </a:xfrm>
            <a:prstGeom prst="rect">
              <a:avLst/>
            </a:prstGeom>
            <a:solidFill>
              <a:srgbClr val="FFFFFF"/>
            </a:solidFill>
            <a:extLst/>
          </p:spPr>
        </p:pic>
        <p:sp>
          <p:nvSpPr>
            <p:cNvPr id="12" name="Rectangle 11">
              <a:extLst>
                <a:ext uri="{FF2B5EF4-FFF2-40B4-BE49-F238E27FC236}">
                  <a16:creationId xmlns:a16="http://schemas.microsoft.com/office/drawing/2014/main" id="{DCC7F741-A368-408E-B41B-08A72FD15720}"/>
                </a:ext>
              </a:extLst>
            </p:cNvPr>
            <p:cNvSpPr/>
            <p:nvPr/>
          </p:nvSpPr>
          <p:spPr>
            <a:xfrm>
              <a:off x="365587" y="2681749"/>
              <a:ext cx="2212282" cy="465132"/>
            </a:xfrm>
            <a:prstGeom prst="rect">
              <a:avLst/>
            </a:prstGeom>
          </p:spPr>
          <p:txBody>
            <a:bodyPr wrap="square">
              <a:spAutoFit/>
            </a:bodyPr>
            <a:lstStyle/>
            <a:p>
              <a:pPr algn="ctr">
                <a:spcBef>
                  <a:spcPct val="20000"/>
                </a:spcBef>
                <a:defRPr/>
              </a:pPr>
              <a:r>
                <a:rPr lang="en-US" b="1" dirty="0">
                  <a:solidFill>
                    <a:schemeClr val="accent1"/>
                  </a:solidFill>
                  <a:ea typeface="ＭＳ Ｐゴシック" pitchFamily="34" charset="-128"/>
                  <a:cs typeface="Arial" pitchFamily="34" charset="0"/>
                </a:rPr>
                <a:t>Using fewer </a:t>
              </a:r>
              <a:br>
                <a:rPr lang="en-US" b="1" dirty="0">
                  <a:solidFill>
                    <a:schemeClr val="accent1"/>
                  </a:solidFill>
                  <a:ea typeface="ＭＳ Ｐゴシック" pitchFamily="34" charset="-128"/>
                  <a:cs typeface="Arial" pitchFamily="34" charset="0"/>
                </a:rPr>
              </a:br>
              <a:r>
                <a:rPr lang="en-US" b="1" dirty="0">
                  <a:solidFill>
                    <a:schemeClr val="accent1"/>
                  </a:solidFill>
                  <a:ea typeface="ＭＳ Ｐゴシック" pitchFamily="34" charset="-128"/>
                  <a:cs typeface="Arial" pitchFamily="34" charset="0"/>
                </a:rPr>
                <a:t>natural resources</a:t>
              </a:r>
            </a:p>
          </p:txBody>
        </p:sp>
        <p:pic>
          <p:nvPicPr>
            <p:cNvPr id="22" name="Picture 2" descr="https://d30y9cdsu7xlg0.cloudfront.net/png/103348-200.png">
              <a:extLst>
                <a:ext uri="{FF2B5EF4-FFF2-40B4-BE49-F238E27FC236}">
                  <a16:creationId xmlns:a16="http://schemas.microsoft.com/office/drawing/2014/main" id="{88F4E815-3AAB-4646-84EA-00E668A4A1A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7170" y="3156435"/>
              <a:ext cx="1537208" cy="1647801"/>
            </a:xfrm>
            <a:prstGeom prst="rect">
              <a:avLst/>
            </a:prstGeom>
            <a:solidFill>
              <a:srgbClr val="FFFFFF"/>
            </a:solidFill>
            <a:extLst/>
          </p:spPr>
        </p:pic>
        <p:pic>
          <p:nvPicPr>
            <p:cNvPr id="23" name="Picture 2" descr="https://d30y9cdsu7xlg0.cloudfront.net/png/103348-200.png">
              <a:extLst>
                <a:ext uri="{FF2B5EF4-FFF2-40B4-BE49-F238E27FC236}">
                  <a16:creationId xmlns:a16="http://schemas.microsoft.com/office/drawing/2014/main" id="{88F4E815-3AAB-4646-84EA-00E668A4A1A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66770" y="3156437"/>
              <a:ext cx="1537208" cy="1647801"/>
            </a:xfrm>
            <a:prstGeom prst="rect">
              <a:avLst/>
            </a:prstGeom>
            <a:solidFill>
              <a:srgbClr val="FFFFFF"/>
            </a:solidFill>
            <a:extLst/>
          </p:spPr>
        </p:pic>
        <p:pic>
          <p:nvPicPr>
            <p:cNvPr id="24" name="Picture 2" descr="https://d30y9cdsu7xlg0.cloudfront.net/png/103348-200.png">
              <a:extLst>
                <a:ext uri="{FF2B5EF4-FFF2-40B4-BE49-F238E27FC236}">
                  <a16:creationId xmlns:a16="http://schemas.microsoft.com/office/drawing/2014/main" id="{88F4E815-3AAB-4646-84EA-00E668A4A1A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1971" y="3156434"/>
              <a:ext cx="1537208" cy="1647801"/>
            </a:xfrm>
            <a:prstGeom prst="rect">
              <a:avLst/>
            </a:prstGeom>
            <a:solidFill>
              <a:srgbClr val="FFFFFF"/>
            </a:solidFill>
            <a:extLst/>
          </p:spPr>
        </p:pic>
        <p:sp>
          <p:nvSpPr>
            <p:cNvPr id="25" name="Rectangle 24">
              <a:extLst>
                <a:ext uri="{FF2B5EF4-FFF2-40B4-BE49-F238E27FC236}">
                  <a16:creationId xmlns:a16="http://schemas.microsoft.com/office/drawing/2014/main" id="{DCC7F741-A368-408E-B41B-08A72FD15720}"/>
                </a:ext>
              </a:extLst>
            </p:cNvPr>
            <p:cNvSpPr/>
            <p:nvPr/>
          </p:nvSpPr>
          <p:spPr>
            <a:xfrm>
              <a:off x="2663103" y="2681749"/>
              <a:ext cx="1743470" cy="465132"/>
            </a:xfrm>
            <a:prstGeom prst="rect">
              <a:avLst/>
            </a:prstGeom>
          </p:spPr>
          <p:txBody>
            <a:bodyPr wrap="square">
              <a:spAutoFit/>
            </a:bodyPr>
            <a:lstStyle/>
            <a:p>
              <a:pPr algn="ctr">
                <a:spcBef>
                  <a:spcPct val="20000"/>
                </a:spcBef>
                <a:defRPr/>
              </a:pPr>
              <a:r>
                <a:rPr lang="en-US" b="1" dirty="0">
                  <a:solidFill>
                    <a:schemeClr val="accent1"/>
                  </a:solidFill>
                  <a:ea typeface="ＭＳ Ｐゴシック" pitchFamily="34" charset="-128"/>
                  <a:cs typeface="Arial" pitchFamily="34" charset="0"/>
                </a:rPr>
                <a:t>Digital tools </a:t>
              </a:r>
              <a:br>
                <a:rPr lang="en-US" b="1" dirty="0">
                  <a:solidFill>
                    <a:schemeClr val="accent1"/>
                  </a:solidFill>
                  <a:ea typeface="ＭＳ Ｐゴシック" pitchFamily="34" charset="-128"/>
                  <a:cs typeface="Arial" pitchFamily="34" charset="0"/>
                </a:rPr>
              </a:br>
              <a:r>
                <a:rPr lang="en-US" b="1" dirty="0">
                  <a:solidFill>
                    <a:schemeClr val="accent1"/>
                  </a:solidFill>
                  <a:ea typeface="ＭＳ Ｐゴシック" pitchFamily="34" charset="-128"/>
                  <a:cs typeface="Arial" pitchFamily="34" charset="0"/>
                </a:rPr>
                <a:t>and data</a:t>
              </a:r>
            </a:p>
          </p:txBody>
        </p:sp>
        <p:sp>
          <p:nvSpPr>
            <p:cNvPr id="26" name="Rectangle 25">
              <a:extLst>
                <a:ext uri="{FF2B5EF4-FFF2-40B4-BE49-F238E27FC236}">
                  <a16:creationId xmlns:a16="http://schemas.microsoft.com/office/drawing/2014/main" id="{DCC7F741-A368-408E-B41B-08A72FD15720}"/>
                </a:ext>
              </a:extLst>
            </p:cNvPr>
            <p:cNvSpPr/>
            <p:nvPr/>
          </p:nvSpPr>
          <p:spPr>
            <a:xfrm>
              <a:off x="4491807" y="2681749"/>
              <a:ext cx="2247094" cy="465132"/>
            </a:xfrm>
            <a:prstGeom prst="rect">
              <a:avLst/>
            </a:prstGeom>
          </p:spPr>
          <p:txBody>
            <a:bodyPr wrap="square">
              <a:spAutoFit/>
            </a:bodyPr>
            <a:lstStyle/>
            <a:p>
              <a:pPr algn="ctr">
                <a:spcBef>
                  <a:spcPct val="20000"/>
                </a:spcBef>
                <a:defRPr/>
              </a:pPr>
              <a:r>
                <a:rPr lang="en-US" b="1" dirty="0">
                  <a:solidFill>
                    <a:schemeClr val="accent1"/>
                  </a:solidFill>
                  <a:ea typeface="ＭＳ Ｐゴシック" pitchFamily="34" charset="-128"/>
                  <a:cs typeface="Arial" pitchFamily="34" charset="0"/>
                </a:rPr>
                <a:t>Looking forward, </a:t>
              </a:r>
              <a:br>
                <a:rPr lang="en-US" b="1" dirty="0">
                  <a:solidFill>
                    <a:schemeClr val="accent1"/>
                  </a:solidFill>
                  <a:ea typeface="ＭＳ Ｐゴシック" pitchFamily="34" charset="-128"/>
                  <a:cs typeface="Arial" pitchFamily="34" charset="0"/>
                </a:rPr>
              </a:br>
              <a:r>
                <a:rPr lang="en-US" b="1" dirty="0">
                  <a:solidFill>
                    <a:schemeClr val="accent1"/>
                  </a:solidFill>
                  <a:ea typeface="ＭＳ Ｐゴシック" pitchFamily="34" charset="-128"/>
                  <a:cs typeface="Arial" pitchFamily="34" charset="0"/>
                </a:rPr>
                <a:t>not back</a:t>
              </a:r>
            </a:p>
          </p:txBody>
        </p:sp>
        <p:sp>
          <p:nvSpPr>
            <p:cNvPr id="27" name="Rectangle 26">
              <a:extLst>
                <a:ext uri="{FF2B5EF4-FFF2-40B4-BE49-F238E27FC236}">
                  <a16:creationId xmlns:a16="http://schemas.microsoft.com/office/drawing/2014/main" id="{DCC7F741-A368-408E-B41B-08A72FD15720}"/>
                </a:ext>
              </a:extLst>
            </p:cNvPr>
            <p:cNvSpPr/>
            <p:nvPr/>
          </p:nvSpPr>
          <p:spPr>
            <a:xfrm>
              <a:off x="6824135" y="2681749"/>
              <a:ext cx="1823505" cy="465132"/>
            </a:xfrm>
            <a:prstGeom prst="rect">
              <a:avLst/>
            </a:prstGeom>
          </p:spPr>
          <p:txBody>
            <a:bodyPr wrap="square">
              <a:spAutoFit/>
            </a:bodyPr>
            <a:lstStyle/>
            <a:p>
              <a:pPr algn="ctr">
                <a:spcBef>
                  <a:spcPct val="20000"/>
                </a:spcBef>
                <a:defRPr/>
              </a:pPr>
              <a:r>
                <a:rPr lang="en-US" b="1" dirty="0">
                  <a:solidFill>
                    <a:schemeClr val="accent1"/>
                  </a:solidFill>
                  <a:ea typeface="ＭＳ Ｐゴシック" pitchFamily="34" charset="-128"/>
                  <a:cs typeface="Arial" pitchFamily="34" charset="0"/>
                </a:rPr>
                <a:t>Evolution, not revolution</a:t>
              </a:r>
            </a:p>
          </p:txBody>
        </p:sp>
      </p:grpSp>
    </p:spTree>
    <p:extLst>
      <p:ext uri="{BB962C8B-B14F-4D97-AF65-F5344CB8AC3E}">
        <p14:creationId xmlns:p14="http://schemas.microsoft.com/office/powerpoint/2010/main" val="3965499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83965" y="1839913"/>
            <a:ext cx="10365010" cy="890587"/>
          </a:xfrm>
        </p:spPr>
        <p:txBody>
          <a:bodyPr vert="horz" lIns="91440" tIns="45720" rIns="91440" bIns="45720" rtlCol="0" anchor="t">
            <a:noAutofit/>
          </a:bodyPr>
          <a:lstStyle/>
          <a:p>
            <a:pPr marL="283210" indent="-283210"/>
            <a:r>
              <a:rPr lang="en-US" sz="1800" dirty="0"/>
              <a:t>To a greater or lesser degree, technologies and solutions like plant breeding, gene editing, crop protection, and ag biologicals are</a:t>
            </a:r>
            <a:r>
              <a:rPr lang="en-US" sz="1800" b="1" dirty="0">
                <a:solidFill>
                  <a:schemeClr val="bg2"/>
                </a:solidFill>
              </a:rPr>
              <a:t> </a:t>
            </a:r>
            <a:r>
              <a:rPr lang="en-US" sz="1800" b="1" dirty="0">
                <a:solidFill>
                  <a:schemeClr val="accent1"/>
                </a:solidFill>
              </a:rPr>
              <a:t>unfamiliar</a:t>
            </a:r>
            <a:r>
              <a:rPr lang="en-US" sz="1800" b="1" dirty="0">
                <a:solidFill>
                  <a:schemeClr val="bg2"/>
                </a:solidFill>
              </a:rPr>
              <a:t> </a:t>
            </a:r>
            <a:r>
              <a:rPr lang="en-US" sz="1800" dirty="0"/>
              <a:t>to our audience</a:t>
            </a:r>
            <a:endParaRPr lang="en-US" sz="3600" dirty="0"/>
          </a:p>
          <a:p>
            <a:pPr marL="283210" indent="-283210"/>
            <a:r>
              <a:rPr lang="en-US" sz="1800" dirty="0"/>
              <a:t>Importantly, there’s a great opportunity to move beyond pre-engrained narratives and mental images </a:t>
            </a:r>
          </a:p>
        </p:txBody>
      </p:sp>
      <p:sp>
        <p:nvSpPr>
          <p:cNvPr id="2" name="Title 1"/>
          <p:cNvSpPr>
            <a:spLocks noGrp="1"/>
          </p:cNvSpPr>
          <p:nvPr>
            <p:ph type="title"/>
          </p:nvPr>
        </p:nvSpPr>
        <p:spPr/>
        <p:txBody>
          <a:bodyPr>
            <a:normAutofit/>
          </a:bodyPr>
          <a:lstStyle/>
          <a:p>
            <a:r>
              <a:rPr lang="en-US" dirty="0"/>
              <a:t>there's a GREAT opportunity to apply Learnings To Improve communications &amp; Engagement</a:t>
            </a:r>
          </a:p>
        </p:txBody>
      </p:sp>
      <p:pic>
        <p:nvPicPr>
          <p:cNvPr id="2060" name="Picture 12" descr="https://3c1703fe8d.site.internapcdn.net/newman/gfx/news/hires/2015/plantprote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27" t="-13474" r="-12473" b="-5380"/>
          <a:stretch/>
        </p:blipFill>
        <p:spPr bwMode="auto">
          <a:xfrm>
            <a:off x="2992723" y="3200997"/>
            <a:ext cx="2166772" cy="2193856"/>
          </a:xfrm>
          <a:prstGeom prst="ellipse">
            <a:avLst/>
          </a:prstGeom>
          <a:ln w="127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5221" y="5687250"/>
            <a:ext cx="2632871" cy="338554"/>
          </a:xfrm>
          <a:prstGeom prst="rect">
            <a:avLst/>
          </a:prstGeom>
          <a:noFill/>
        </p:spPr>
        <p:txBody>
          <a:bodyPr wrap="square" rtlCol="0">
            <a:spAutoFit/>
          </a:bodyPr>
          <a:lstStyle/>
          <a:p>
            <a:pPr algn="ctr"/>
            <a:r>
              <a:rPr lang="en-US" sz="1600" b="1" cap="small" dirty="0">
                <a:solidFill>
                  <a:schemeClr val="accent1"/>
                </a:solidFill>
              </a:rPr>
              <a:t>Plant Science</a:t>
            </a:r>
          </a:p>
        </p:txBody>
      </p:sp>
      <p:pic>
        <p:nvPicPr>
          <p:cNvPr id="7" name="Picture 6" descr="Free stock photo: &lt;strong&gt;Airplane&lt;/strong&gt;, Crop Duster, Dangerous - Free ..."/>
          <p:cNvPicPr>
            <a:picLocks noChangeAspect="1"/>
          </p:cNvPicPr>
          <p:nvPr/>
        </p:nvPicPr>
        <p:blipFill>
          <a:blip r:embed="rId4"/>
          <a:stretch>
            <a:fillRect/>
          </a:stretch>
        </p:blipFill>
        <p:spPr>
          <a:xfrm>
            <a:off x="5721469" y="3200996"/>
            <a:ext cx="2173191" cy="2193857"/>
          </a:xfrm>
          <a:prstGeom prst="ellipse">
            <a:avLst/>
          </a:prstGeom>
          <a:ln w="127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5564471" y="5687250"/>
            <a:ext cx="2632871" cy="338554"/>
          </a:xfrm>
          <a:prstGeom prst="rect">
            <a:avLst/>
          </a:prstGeom>
          <a:noFill/>
        </p:spPr>
        <p:txBody>
          <a:bodyPr wrap="square" rtlCol="0">
            <a:spAutoFit/>
          </a:bodyPr>
          <a:lstStyle/>
          <a:p>
            <a:pPr algn="ctr"/>
            <a:r>
              <a:rPr lang="en-US" sz="1600" b="1" cap="small" dirty="0">
                <a:solidFill>
                  <a:schemeClr val="accent1"/>
                </a:solidFill>
              </a:rPr>
              <a:t>Crop Protection</a:t>
            </a:r>
          </a:p>
        </p:txBody>
      </p:sp>
      <p:sp>
        <p:nvSpPr>
          <p:cNvPr id="10" name="Slide Number Placeholder 2"/>
          <p:cNvSpPr>
            <a:spLocks noGrp="1"/>
          </p:cNvSpPr>
          <p:nvPr>
            <p:ph type="sldNum" sz="quarter" idx="10"/>
          </p:nvPr>
        </p:nvSpPr>
        <p:spPr>
          <a:xfrm>
            <a:off x="11448834" y="6272025"/>
            <a:ext cx="402265" cy="365125"/>
          </a:xfrm>
        </p:spPr>
        <p:txBody>
          <a:bodyPr/>
          <a:lstStyle/>
          <a:p>
            <a:fld id="{F84EAD10-2DEC-401A-B3D3-1C18B5B81114}" type="slidenum">
              <a:rPr smtClean="0"/>
              <a:pPr/>
              <a:t>4</a:t>
            </a:fld>
            <a:endParaRPr dirty="0"/>
          </a:p>
        </p:txBody>
      </p:sp>
    </p:spTree>
    <p:extLst>
      <p:ext uri="{BB962C8B-B14F-4D97-AF65-F5344CB8AC3E}">
        <p14:creationId xmlns:p14="http://schemas.microsoft.com/office/powerpoint/2010/main" val="2414817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29102" y="3165894"/>
            <a:ext cx="10944200" cy="2403633"/>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lide Number Placeholder 3"/>
          <p:cNvSpPr>
            <a:spLocks noGrp="1"/>
          </p:cNvSpPr>
          <p:nvPr>
            <p:ph type="sldNum" sz="quarter" idx="10"/>
          </p:nvPr>
        </p:nvSpPr>
        <p:spPr/>
        <p:txBody>
          <a:bodyPr/>
          <a:lstStyle/>
          <a:p>
            <a:fld id="{931A03C5-5930-E349-9014-4F3746B6D744}" type="slidenum">
              <a:rPr lang="en-US" smtClean="0"/>
              <a:pPr/>
              <a:t>5</a:t>
            </a:fld>
            <a:endParaRPr lang="en-US" dirty="0"/>
          </a:p>
        </p:txBody>
      </p:sp>
      <p:sp>
        <p:nvSpPr>
          <p:cNvPr id="2" name="Title 1"/>
          <p:cNvSpPr>
            <a:spLocks noGrp="1"/>
          </p:cNvSpPr>
          <p:nvPr>
            <p:ph type="title"/>
          </p:nvPr>
        </p:nvSpPr>
        <p:spPr/>
        <p:txBody>
          <a:bodyPr/>
          <a:lstStyle/>
          <a:p>
            <a:r>
              <a:rPr lang="en-US" dirty="0"/>
              <a:t>Five Things That Apply Across Technologies</a:t>
            </a:r>
          </a:p>
        </p:txBody>
      </p:sp>
      <p:sp>
        <p:nvSpPr>
          <p:cNvPr id="11" name="Hexagon 10"/>
          <p:cNvSpPr/>
          <p:nvPr/>
        </p:nvSpPr>
        <p:spPr>
          <a:xfrm>
            <a:off x="759956" y="1973279"/>
            <a:ext cx="1194832" cy="944092"/>
          </a:xfrm>
          <a:prstGeom prst="hexagon">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1</a:t>
            </a:r>
          </a:p>
        </p:txBody>
      </p:sp>
      <p:sp>
        <p:nvSpPr>
          <p:cNvPr id="53" name="Hexagon 52"/>
          <p:cNvSpPr/>
          <p:nvPr/>
        </p:nvSpPr>
        <p:spPr>
          <a:xfrm>
            <a:off x="2906169" y="1973279"/>
            <a:ext cx="1194832" cy="944092"/>
          </a:xfrm>
          <a:prstGeom prst="hexagon">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2</a:t>
            </a:r>
          </a:p>
        </p:txBody>
      </p:sp>
      <p:sp>
        <p:nvSpPr>
          <p:cNvPr id="54" name="Hexagon 53"/>
          <p:cNvSpPr/>
          <p:nvPr/>
        </p:nvSpPr>
        <p:spPr>
          <a:xfrm>
            <a:off x="5103786" y="1973279"/>
            <a:ext cx="1194832" cy="944092"/>
          </a:xfrm>
          <a:prstGeom prst="hexagon">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3</a:t>
            </a:r>
          </a:p>
        </p:txBody>
      </p:sp>
      <p:sp>
        <p:nvSpPr>
          <p:cNvPr id="55" name="Hexagon 54"/>
          <p:cNvSpPr/>
          <p:nvPr/>
        </p:nvSpPr>
        <p:spPr>
          <a:xfrm>
            <a:off x="7219780" y="1973279"/>
            <a:ext cx="1194832" cy="944092"/>
          </a:xfrm>
          <a:prstGeom prst="hexagon">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4</a:t>
            </a:r>
          </a:p>
        </p:txBody>
      </p:sp>
      <p:sp>
        <p:nvSpPr>
          <p:cNvPr id="56" name="Hexagon 55"/>
          <p:cNvSpPr/>
          <p:nvPr/>
        </p:nvSpPr>
        <p:spPr>
          <a:xfrm>
            <a:off x="9376586" y="1973279"/>
            <a:ext cx="1194832" cy="944092"/>
          </a:xfrm>
          <a:prstGeom prst="hexagon">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5</a:t>
            </a:r>
          </a:p>
        </p:txBody>
      </p:sp>
      <p:grpSp>
        <p:nvGrpSpPr>
          <p:cNvPr id="62" name="Group 61"/>
          <p:cNvGrpSpPr/>
          <p:nvPr/>
        </p:nvGrpSpPr>
        <p:grpSpPr>
          <a:xfrm>
            <a:off x="289562" y="3531891"/>
            <a:ext cx="10752250" cy="1726351"/>
            <a:chOff x="289561" y="3086100"/>
            <a:chExt cx="11601447" cy="1726351"/>
          </a:xfrm>
        </p:grpSpPr>
        <p:sp>
          <p:nvSpPr>
            <p:cNvPr id="24" name="Rectangle 23"/>
            <p:cNvSpPr/>
            <p:nvPr/>
          </p:nvSpPr>
          <p:spPr>
            <a:xfrm>
              <a:off x="289561" y="3242791"/>
              <a:ext cx="2304288" cy="1569660"/>
            </a:xfrm>
            <a:prstGeom prst="rect">
              <a:avLst/>
            </a:prstGeom>
          </p:spPr>
          <p:txBody>
            <a:bodyPr wrap="square" rIns="0">
              <a:spAutoFit/>
            </a:bodyPr>
            <a:lstStyle/>
            <a:p>
              <a:pPr algn="ctr">
                <a:buNone/>
              </a:pPr>
              <a: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 right analogies, metaphors </a:t>
              </a:r>
              <a:b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feel personally relevant </a:t>
              </a:r>
              <a:b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and human</a:t>
              </a:r>
            </a:p>
          </p:txBody>
        </p:sp>
        <p:sp>
          <p:nvSpPr>
            <p:cNvPr id="43" name="Rectangle 42"/>
            <p:cNvSpPr/>
            <p:nvPr/>
          </p:nvSpPr>
          <p:spPr>
            <a:xfrm>
              <a:off x="2593849" y="3242791"/>
              <a:ext cx="2327148" cy="830997"/>
            </a:xfrm>
            <a:prstGeom prst="rect">
              <a:avLst/>
            </a:prstGeom>
          </p:spPr>
          <p:txBody>
            <a:bodyPr wrap="square" rIns="0">
              <a:spAutoFit/>
            </a:bodyPr>
            <a:lstStyle/>
            <a:p>
              <a:pPr algn="ctr">
                <a:buNone/>
              </a:pP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a:t>
              </a:r>
              <a: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b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environment </a:t>
              </a:r>
              <a:b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is a universal positive</a:t>
              </a:r>
            </a:p>
          </p:txBody>
        </p:sp>
        <p:grpSp>
          <p:nvGrpSpPr>
            <p:cNvPr id="61" name="Group 60"/>
            <p:cNvGrpSpPr/>
            <p:nvPr/>
          </p:nvGrpSpPr>
          <p:grpSpPr>
            <a:xfrm>
              <a:off x="2593848" y="3086100"/>
              <a:ext cx="6981444" cy="1533594"/>
              <a:chOff x="2593848" y="3086100"/>
              <a:chExt cx="6981444" cy="2895600"/>
            </a:xfrm>
          </p:grpSpPr>
          <p:cxnSp>
            <p:nvCxnSpPr>
              <p:cNvPr id="22" name="Straight Connector 21"/>
              <p:cNvCxnSpPr/>
              <p:nvPr/>
            </p:nvCxnSpPr>
            <p:spPr>
              <a:xfrm>
                <a:off x="7248144" y="3086100"/>
                <a:ext cx="0" cy="2895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575292" y="3086100"/>
                <a:ext cx="0" cy="2895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593848" y="3086100"/>
                <a:ext cx="0" cy="2895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920996" y="3086100"/>
                <a:ext cx="0" cy="2895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4932426" y="3242791"/>
              <a:ext cx="2304288" cy="1077218"/>
            </a:xfrm>
            <a:prstGeom prst="rect">
              <a:avLst/>
            </a:prstGeom>
          </p:spPr>
          <p:txBody>
            <a:bodyPr wrap="square" rIns="0">
              <a:spAutoFit/>
            </a:bodyPr>
            <a:lstStyle/>
            <a:p>
              <a:pPr algn="ctr">
                <a:buNone/>
              </a:pPr>
              <a: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Benefits to </a:t>
              </a:r>
              <a:b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your audience </a:t>
              </a:r>
              <a:b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greater than benefits </a:t>
              </a:r>
              <a:b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to farmers </a:t>
              </a:r>
            </a:p>
          </p:txBody>
        </p:sp>
        <p:sp>
          <p:nvSpPr>
            <p:cNvPr id="58" name="Rectangle 57"/>
            <p:cNvSpPr/>
            <p:nvPr/>
          </p:nvSpPr>
          <p:spPr>
            <a:xfrm>
              <a:off x="7259572" y="3242791"/>
              <a:ext cx="2304288" cy="1323439"/>
            </a:xfrm>
            <a:prstGeom prst="rect">
              <a:avLst/>
            </a:prstGeom>
          </p:spPr>
          <p:txBody>
            <a:bodyPr wrap="square" rIns="0">
              <a:spAutoFit/>
            </a:bodyPr>
            <a:lstStyle/>
            <a:p>
              <a:pPr algn="ctr">
                <a:buNone/>
              </a:pP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Bring in </a:t>
              </a:r>
              <a:b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expert sources</a:t>
              </a:r>
            </a:p>
            <a:p>
              <a:pPr algn="ctr">
                <a:buNone/>
              </a:pP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whenever </a:t>
              </a:r>
              <a:b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possible</a:t>
              </a:r>
              <a: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b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endPar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9" name="Rectangle 58"/>
            <p:cNvSpPr/>
            <p:nvPr/>
          </p:nvSpPr>
          <p:spPr>
            <a:xfrm>
              <a:off x="9586720" y="3242791"/>
              <a:ext cx="2304288" cy="1077218"/>
            </a:xfrm>
            <a:prstGeom prst="rect">
              <a:avLst/>
            </a:prstGeom>
          </p:spPr>
          <p:txBody>
            <a:bodyPr wrap="square" rIns="0">
              <a:spAutoFit/>
            </a:bodyPr>
            <a:lstStyle/>
            <a:p>
              <a:pPr algn="ctr">
                <a:buNone/>
              </a:pP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Connect on </a:t>
              </a:r>
              <a:b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shared values </a:t>
              </a:r>
              <a:b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and be mindful </a:t>
              </a:r>
              <a:b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of concerns</a:t>
              </a:r>
            </a:p>
          </p:txBody>
        </p:sp>
      </p:grpSp>
    </p:spTree>
    <p:extLst>
      <p:ext uri="{BB962C8B-B14F-4D97-AF65-F5344CB8AC3E}">
        <p14:creationId xmlns:p14="http://schemas.microsoft.com/office/powerpoint/2010/main" val="150994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5"/>
          <p:cNvSpPr>
            <a:spLocks noGrp="1"/>
          </p:cNvSpPr>
          <p:nvPr>
            <p:ph type="body" sz="quarter" idx="11"/>
          </p:nvPr>
        </p:nvSpPr>
        <p:spPr>
          <a:xfrm>
            <a:off x="483965" y="1297041"/>
            <a:ext cx="10689336" cy="639650"/>
          </a:xfrm>
        </p:spPr>
        <p:txBody>
          <a:bodyPr vert="horz" lIns="91440" tIns="45720" rIns="91440" bIns="45720" rtlCol="0" anchor="t">
            <a:normAutofit/>
          </a:bodyPr>
          <a:lstStyle/>
          <a:p>
            <a:pPr marL="283210" indent="-283210"/>
            <a:r>
              <a:rPr lang="en-US" sz="1800" dirty="0"/>
              <a:t>Your audience is starting from a different place on each technology – and that impacts how you can communicate</a:t>
            </a:r>
            <a:endParaRPr lang="en-US" sz="3600" dirty="0"/>
          </a:p>
        </p:txBody>
      </p:sp>
      <p:sp>
        <p:nvSpPr>
          <p:cNvPr id="2" name="Title 1"/>
          <p:cNvSpPr>
            <a:spLocks noGrp="1"/>
          </p:cNvSpPr>
          <p:nvPr>
            <p:ph type="title"/>
          </p:nvPr>
        </p:nvSpPr>
        <p:spPr>
          <a:xfrm>
            <a:off x="483965" y="164250"/>
            <a:ext cx="10689336" cy="1325563"/>
          </a:xfrm>
        </p:spPr>
        <p:txBody>
          <a:bodyPr>
            <a:normAutofit/>
          </a:bodyPr>
          <a:lstStyle/>
          <a:p>
            <a:r>
              <a:rPr lang="en-US" dirty="0"/>
              <a:t>how to tell the story varies by technology</a:t>
            </a:r>
          </a:p>
        </p:txBody>
      </p:sp>
      <p:sp>
        <p:nvSpPr>
          <p:cNvPr id="14" name="TextBox 13"/>
          <p:cNvSpPr txBox="1"/>
          <p:nvPr/>
        </p:nvSpPr>
        <p:spPr>
          <a:xfrm>
            <a:off x="7204314" y="4471073"/>
            <a:ext cx="1776343" cy="369332"/>
          </a:xfrm>
          <a:prstGeom prst="rect">
            <a:avLst/>
          </a:prstGeom>
          <a:noFill/>
        </p:spPr>
        <p:txBody>
          <a:bodyPr wrap="square" lIns="0" tIns="0" rIns="0" bIns="0" rtlCol="0">
            <a:spAutoFit/>
          </a:bodyPr>
          <a:lstStyle/>
          <a:p>
            <a:pPr algn="ctr" defTabSz="457200"/>
            <a:r>
              <a:rPr lang="en-US" sz="1200" dirty="0">
                <a:solidFill>
                  <a:srgbClr val="303030"/>
                </a:solidFill>
              </a:rPr>
              <a:t>MORE</a:t>
            </a:r>
          </a:p>
          <a:p>
            <a:pPr algn="ctr" defTabSz="457200"/>
            <a:r>
              <a:rPr lang="en-US" sz="1200" dirty="0">
                <a:solidFill>
                  <a:srgbClr val="303030"/>
                </a:solidFill>
              </a:rPr>
              <a:t>FAMILIAR</a:t>
            </a:r>
          </a:p>
        </p:txBody>
      </p:sp>
      <p:grpSp>
        <p:nvGrpSpPr>
          <p:cNvPr id="11" name="Group 10"/>
          <p:cNvGrpSpPr/>
          <p:nvPr/>
        </p:nvGrpSpPr>
        <p:grpSpPr>
          <a:xfrm>
            <a:off x="3260559" y="2066709"/>
            <a:ext cx="5670882" cy="4232874"/>
            <a:chOff x="1829635" y="2331403"/>
            <a:chExt cx="5670882" cy="4232874"/>
          </a:xfrm>
        </p:grpSpPr>
        <p:sp>
          <p:nvSpPr>
            <p:cNvPr id="15" name="TextBox 14"/>
            <p:cNvSpPr txBox="1"/>
            <p:nvPr/>
          </p:nvSpPr>
          <p:spPr>
            <a:xfrm>
              <a:off x="1988902" y="2331403"/>
              <a:ext cx="5511615" cy="307777"/>
            </a:xfrm>
            <a:prstGeom prst="rect">
              <a:avLst/>
            </a:prstGeom>
            <a:noFill/>
          </p:spPr>
          <p:txBody>
            <a:bodyPr wrap="square" rtlCol="0">
              <a:spAutoFit/>
            </a:bodyPr>
            <a:lstStyle/>
            <a:p>
              <a:pPr algn="ctr" defTabSz="457200"/>
              <a:r>
                <a:rPr lang="en-US" sz="1400" b="1" dirty="0">
                  <a:solidFill>
                    <a:schemeClr val="accent1"/>
                  </a:solidFill>
                  <a:cs typeface="Helvetica" panose="020B0604020202020204" pitchFamily="34" charset="0"/>
                </a:rPr>
                <a:t>UNDERSTANDING PERCEPTIONS OF NEW TECHNOLOGY</a:t>
              </a:r>
            </a:p>
          </p:txBody>
        </p:sp>
        <p:grpSp>
          <p:nvGrpSpPr>
            <p:cNvPr id="10" name="Group 9"/>
            <p:cNvGrpSpPr/>
            <p:nvPr/>
          </p:nvGrpSpPr>
          <p:grpSpPr>
            <a:xfrm>
              <a:off x="1829635" y="2703094"/>
              <a:ext cx="5364494" cy="3861183"/>
              <a:chOff x="1829635" y="2703094"/>
              <a:chExt cx="5364494" cy="3861183"/>
            </a:xfrm>
          </p:grpSpPr>
          <p:sp>
            <p:nvSpPr>
              <p:cNvPr id="36" name="Rectangle 35"/>
              <p:cNvSpPr/>
              <p:nvPr/>
            </p:nvSpPr>
            <p:spPr>
              <a:xfrm>
                <a:off x="2173705" y="2703094"/>
                <a:ext cx="5020424" cy="386118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1829635" y="2914253"/>
                <a:ext cx="4417750" cy="3364190"/>
                <a:chOff x="1829635" y="2914253"/>
                <a:chExt cx="4417750" cy="3364190"/>
              </a:xfrm>
            </p:grpSpPr>
            <p:cxnSp>
              <p:nvCxnSpPr>
                <p:cNvPr id="8" name="Straight Arrow Connector 7"/>
                <p:cNvCxnSpPr/>
                <p:nvPr/>
              </p:nvCxnSpPr>
              <p:spPr>
                <a:xfrm>
                  <a:off x="4617373" y="3257609"/>
                  <a:ext cx="11379" cy="255833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116949" y="2914253"/>
                  <a:ext cx="3051121" cy="184666"/>
                </a:xfrm>
                <a:prstGeom prst="rect">
                  <a:avLst/>
                </a:prstGeom>
                <a:noFill/>
              </p:spPr>
              <p:txBody>
                <a:bodyPr wrap="square" lIns="0" tIns="0" rIns="0" bIns="0" rtlCol="0">
                  <a:spAutoFit/>
                </a:bodyPr>
                <a:lstStyle/>
                <a:p>
                  <a:pPr algn="ctr" defTabSz="457200"/>
                  <a:r>
                    <a:rPr lang="en-US" sz="1200" dirty="0">
                      <a:solidFill>
                        <a:srgbClr val="303030"/>
                      </a:solidFill>
                    </a:rPr>
                    <a:t>SEEMS MORE NATURAL</a:t>
                  </a:r>
                  <a:endParaRPr lang="en-US" sz="1600" dirty="0">
                    <a:solidFill>
                      <a:srgbClr val="303030"/>
                    </a:solidFill>
                  </a:endParaRPr>
                </a:p>
              </p:txBody>
            </p:sp>
            <p:sp>
              <p:nvSpPr>
                <p:cNvPr id="16" name="TextBox 15"/>
                <p:cNvSpPr txBox="1"/>
                <p:nvPr/>
              </p:nvSpPr>
              <p:spPr>
                <a:xfrm>
                  <a:off x="1829635" y="4468411"/>
                  <a:ext cx="1776343" cy="369332"/>
                </a:xfrm>
                <a:prstGeom prst="rect">
                  <a:avLst/>
                </a:prstGeom>
                <a:noFill/>
              </p:spPr>
              <p:txBody>
                <a:bodyPr wrap="square" lIns="0" tIns="0" rIns="0" bIns="0" rtlCol="0">
                  <a:spAutoFit/>
                </a:bodyPr>
                <a:lstStyle/>
                <a:p>
                  <a:pPr algn="ctr" defTabSz="457200"/>
                  <a:r>
                    <a:rPr lang="en-US" sz="1200" dirty="0">
                      <a:solidFill>
                        <a:srgbClr val="303030"/>
                      </a:solidFill>
                    </a:rPr>
                    <a:t>LESS</a:t>
                  </a:r>
                </a:p>
                <a:p>
                  <a:pPr algn="ctr" defTabSz="457200"/>
                  <a:r>
                    <a:rPr lang="en-US" sz="1200" dirty="0">
                      <a:solidFill>
                        <a:srgbClr val="303030"/>
                      </a:solidFill>
                    </a:rPr>
                    <a:t>FAMILIAR</a:t>
                  </a:r>
                </a:p>
              </p:txBody>
            </p:sp>
            <p:sp>
              <p:nvSpPr>
                <p:cNvPr id="17" name="TextBox 16"/>
                <p:cNvSpPr txBox="1"/>
                <p:nvPr/>
              </p:nvSpPr>
              <p:spPr>
                <a:xfrm>
                  <a:off x="3196264" y="6093777"/>
                  <a:ext cx="3051121" cy="184666"/>
                </a:xfrm>
                <a:prstGeom prst="rect">
                  <a:avLst/>
                </a:prstGeom>
                <a:noFill/>
              </p:spPr>
              <p:txBody>
                <a:bodyPr wrap="square" lIns="0" tIns="0" rIns="0" bIns="0" rtlCol="0">
                  <a:spAutoFit/>
                </a:bodyPr>
                <a:lstStyle/>
                <a:p>
                  <a:pPr algn="ctr" defTabSz="457200"/>
                  <a:r>
                    <a:rPr lang="en-US" sz="1200" dirty="0">
                      <a:solidFill>
                        <a:srgbClr val="303030"/>
                      </a:solidFill>
                    </a:rPr>
                    <a:t>SEEMS LESS NATURAL</a:t>
                  </a:r>
                  <a:endParaRPr lang="en-US" sz="1600" dirty="0">
                    <a:solidFill>
                      <a:srgbClr val="303030"/>
                    </a:solidFill>
                  </a:endParaRPr>
                </a:p>
              </p:txBody>
            </p:sp>
            <p:grpSp>
              <p:nvGrpSpPr>
                <p:cNvPr id="25" name="Group 24"/>
                <p:cNvGrpSpPr/>
                <p:nvPr/>
              </p:nvGrpSpPr>
              <p:grpSpPr>
                <a:xfrm>
                  <a:off x="4726762" y="4792876"/>
                  <a:ext cx="1199866" cy="1099379"/>
                  <a:chOff x="2549399" y="3164188"/>
                  <a:chExt cx="1544651" cy="1516971"/>
                </a:xfrm>
              </p:grpSpPr>
              <p:sp>
                <p:nvSpPr>
                  <p:cNvPr id="26" name="Oval 25"/>
                  <p:cNvSpPr/>
                  <p:nvPr/>
                </p:nvSpPr>
                <p:spPr>
                  <a:xfrm>
                    <a:off x="2549399" y="3164188"/>
                    <a:ext cx="1517904" cy="1516971"/>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27" name="TextBox 26"/>
                  <p:cNvSpPr txBox="1"/>
                  <p:nvPr/>
                </p:nvSpPr>
                <p:spPr>
                  <a:xfrm>
                    <a:off x="2603999" y="3666074"/>
                    <a:ext cx="1490051" cy="509620"/>
                  </a:xfrm>
                  <a:prstGeom prst="rect">
                    <a:avLst/>
                  </a:prstGeom>
                  <a:noFill/>
                </p:spPr>
                <p:txBody>
                  <a:bodyPr wrap="square" lIns="0" tIns="0" rIns="0" bIns="0" rtlCol="0">
                    <a:spAutoFit/>
                  </a:bodyPr>
                  <a:lstStyle/>
                  <a:p>
                    <a:pPr algn="ctr" defTabSz="457200"/>
                    <a:r>
                      <a:rPr lang="en-US" sz="1200" i="1" dirty="0">
                        <a:solidFill>
                          <a:prstClr val="white"/>
                        </a:solidFill>
                      </a:rPr>
                      <a:t>Crop</a:t>
                    </a:r>
                    <a:br>
                      <a:rPr lang="en-US" sz="1200" i="1" dirty="0">
                        <a:solidFill>
                          <a:prstClr val="white"/>
                        </a:solidFill>
                      </a:rPr>
                    </a:br>
                    <a:r>
                      <a:rPr lang="en-US" sz="1200" i="1" dirty="0">
                        <a:solidFill>
                          <a:prstClr val="white"/>
                        </a:solidFill>
                      </a:rPr>
                      <a:t>protection</a:t>
                    </a:r>
                  </a:p>
                </p:txBody>
              </p:sp>
            </p:grpSp>
            <p:grpSp>
              <p:nvGrpSpPr>
                <p:cNvPr id="42" name="Group 41"/>
                <p:cNvGrpSpPr/>
                <p:nvPr/>
              </p:nvGrpSpPr>
              <p:grpSpPr>
                <a:xfrm>
                  <a:off x="3332515" y="4778026"/>
                  <a:ext cx="1163733" cy="1099379"/>
                  <a:chOff x="3465906" y="3143697"/>
                  <a:chExt cx="1517904" cy="1516971"/>
                </a:xfrm>
                <a:solidFill>
                  <a:schemeClr val="accent4"/>
                </a:solidFill>
              </p:grpSpPr>
              <p:sp>
                <p:nvSpPr>
                  <p:cNvPr id="43" name="Oval 42"/>
                  <p:cNvSpPr/>
                  <p:nvPr/>
                </p:nvSpPr>
                <p:spPr>
                  <a:xfrm>
                    <a:off x="3465906" y="3143697"/>
                    <a:ext cx="1517904" cy="1516971"/>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44" name="TextBox 43"/>
                  <p:cNvSpPr txBox="1"/>
                  <p:nvPr/>
                </p:nvSpPr>
                <p:spPr>
                  <a:xfrm>
                    <a:off x="3569528" y="3774778"/>
                    <a:ext cx="1347868" cy="254810"/>
                  </a:xfrm>
                  <a:prstGeom prst="rect">
                    <a:avLst/>
                  </a:prstGeom>
                  <a:grpFill/>
                </p:spPr>
                <p:txBody>
                  <a:bodyPr wrap="square" lIns="0" tIns="0" rIns="0" bIns="0" rtlCol="0">
                    <a:spAutoFit/>
                  </a:bodyPr>
                  <a:lstStyle/>
                  <a:p>
                    <a:pPr algn="ctr" defTabSz="457200"/>
                    <a:r>
                      <a:rPr lang="en-US" sz="1200" i="1" dirty="0">
                        <a:solidFill>
                          <a:prstClr val="white"/>
                        </a:solidFill>
                      </a:rPr>
                      <a:t>Gene editing</a:t>
                    </a:r>
                  </a:p>
                </p:txBody>
              </p:sp>
            </p:grpSp>
            <p:grpSp>
              <p:nvGrpSpPr>
                <p:cNvPr id="49" name="Group 48"/>
                <p:cNvGrpSpPr/>
                <p:nvPr/>
              </p:nvGrpSpPr>
              <p:grpSpPr>
                <a:xfrm>
                  <a:off x="4726760" y="3386496"/>
                  <a:ext cx="1179089" cy="1099378"/>
                  <a:chOff x="2541240" y="3363293"/>
                  <a:chExt cx="1517904" cy="1516971"/>
                </a:xfrm>
              </p:grpSpPr>
              <p:sp>
                <p:nvSpPr>
                  <p:cNvPr id="50" name="Oval 49"/>
                  <p:cNvSpPr/>
                  <p:nvPr/>
                </p:nvSpPr>
                <p:spPr>
                  <a:xfrm>
                    <a:off x="2541240" y="3363293"/>
                    <a:ext cx="1517904" cy="1516971"/>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51" name="TextBox 50"/>
                  <p:cNvSpPr txBox="1"/>
                  <p:nvPr/>
                </p:nvSpPr>
                <p:spPr>
                  <a:xfrm>
                    <a:off x="2558640" y="3994373"/>
                    <a:ext cx="1490051" cy="254810"/>
                  </a:xfrm>
                  <a:prstGeom prst="rect">
                    <a:avLst/>
                  </a:prstGeom>
                  <a:noFill/>
                </p:spPr>
                <p:txBody>
                  <a:bodyPr wrap="square" lIns="0" tIns="0" rIns="0" bIns="0" rtlCol="0">
                    <a:spAutoFit/>
                  </a:bodyPr>
                  <a:lstStyle/>
                  <a:p>
                    <a:pPr algn="ctr" defTabSz="457200"/>
                    <a:r>
                      <a:rPr lang="en-US" sz="1200" i="1" dirty="0">
                        <a:solidFill>
                          <a:prstClr val="white"/>
                        </a:solidFill>
                      </a:rPr>
                      <a:t>Plant breeding</a:t>
                    </a:r>
                  </a:p>
                </p:txBody>
              </p:sp>
            </p:grpSp>
            <p:grpSp>
              <p:nvGrpSpPr>
                <p:cNvPr id="52" name="Group 51"/>
                <p:cNvGrpSpPr/>
                <p:nvPr/>
              </p:nvGrpSpPr>
              <p:grpSpPr>
                <a:xfrm>
                  <a:off x="3324833" y="3405313"/>
                  <a:ext cx="1182539" cy="1099378"/>
                  <a:chOff x="3449878" y="3389257"/>
                  <a:chExt cx="1522341" cy="1516971"/>
                </a:xfrm>
              </p:grpSpPr>
              <p:sp>
                <p:nvSpPr>
                  <p:cNvPr id="53" name="Oval 52"/>
                  <p:cNvSpPr/>
                  <p:nvPr/>
                </p:nvSpPr>
                <p:spPr>
                  <a:xfrm>
                    <a:off x="3449878" y="3389257"/>
                    <a:ext cx="1517902" cy="1516971"/>
                  </a:xfrm>
                  <a:prstGeom prst="ellipse">
                    <a:avLst/>
                  </a:prstGeom>
                  <a:solidFill>
                    <a:schemeClr val="accent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54" name="TextBox 53"/>
                  <p:cNvSpPr txBox="1"/>
                  <p:nvPr/>
                </p:nvSpPr>
                <p:spPr>
                  <a:xfrm>
                    <a:off x="3482169" y="3912962"/>
                    <a:ext cx="1490050" cy="509621"/>
                  </a:xfrm>
                  <a:prstGeom prst="rect">
                    <a:avLst/>
                  </a:prstGeom>
                  <a:noFill/>
                </p:spPr>
                <p:txBody>
                  <a:bodyPr wrap="square" lIns="0" tIns="0" rIns="0" bIns="0" rtlCol="0">
                    <a:spAutoFit/>
                  </a:bodyPr>
                  <a:lstStyle/>
                  <a:p>
                    <a:pPr algn="ctr" defTabSz="457200"/>
                    <a:r>
                      <a:rPr lang="en-US" sz="1200" i="1" dirty="0">
                        <a:solidFill>
                          <a:prstClr val="white"/>
                        </a:solidFill>
                      </a:rPr>
                      <a:t>Agricultural biologicals</a:t>
                    </a:r>
                  </a:p>
                </p:txBody>
              </p:sp>
            </p:grpSp>
            <p:cxnSp>
              <p:nvCxnSpPr>
                <p:cNvPr id="59" name="Straight Arrow Connector 58"/>
                <p:cNvCxnSpPr/>
                <p:nvPr/>
              </p:nvCxnSpPr>
              <p:spPr>
                <a:xfrm rot="5400000">
                  <a:off x="4647187" y="3337877"/>
                  <a:ext cx="11379" cy="255833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grpSp>
      </p:grpSp>
      <p:sp>
        <p:nvSpPr>
          <p:cNvPr id="60" name="TextBox 59"/>
          <p:cNvSpPr txBox="1"/>
          <p:nvPr/>
        </p:nvSpPr>
        <p:spPr>
          <a:xfrm>
            <a:off x="7014614" y="4195746"/>
            <a:ext cx="1776343" cy="369332"/>
          </a:xfrm>
          <a:prstGeom prst="rect">
            <a:avLst/>
          </a:prstGeom>
          <a:noFill/>
        </p:spPr>
        <p:txBody>
          <a:bodyPr wrap="square" lIns="0" tIns="0" rIns="0" bIns="0" rtlCol="0">
            <a:spAutoFit/>
          </a:bodyPr>
          <a:lstStyle/>
          <a:p>
            <a:pPr algn="ctr" defTabSz="457200"/>
            <a:r>
              <a:rPr lang="en-US" sz="1200" dirty="0">
                <a:solidFill>
                  <a:srgbClr val="303030"/>
                </a:solidFill>
              </a:rPr>
              <a:t>MORE</a:t>
            </a:r>
          </a:p>
          <a:p>
            <a:pPr algn="ctr" defTabSz="457200"/>
            <a:r>
              <a:rPr lang="en-US" sz="1200" dirty="0">
                <a:solidFill>
                  <a:srgbClr val="303030"/>
                </a:solidFill>
              </a:rPr>
              <a:t>FAMILIAR </a:t>
            </a:r>
          </a:p>
        </p:txBody>
      </p:sp>
      <p:sp>
        <p:nvSpPr>
          <p:cNvPr id="31" name="Slide Number Placeholder 2"/>
          <p:cNvSpPr>
            <a:spLocks noGrp="1"/>
          </p:cNvSpPr>
          <p:nvPr>
            <p:ph type="sldNum" sz="quarter" idx="10"/>
          </p:nvPr>
        </p:nvSpPr>
        <p:spPr>
          <a:xfrm>
            <a:off x="11448834" y="6272025"/>
            <a:ext cx="402265" cy="365125"/>
          </a:xfrm>
        </p:spPr>
        <p:txBody>
          <a:bodyPr/>
          <a:lstStyle/>
          <a:p>
            <a:fld id="{F84EAD10-2DEC-401A-B3D3-1C18B5B81114}" type="slidenum">
              <a:rPr smtClean="0"/>
              <a:pPr/>
              <a:t>6</a:t>
            </a:fld>
            <a:endParaRPr dirty="0"/>
          </a:p>
        </p:txBody>
      </p:sp>
    </p:spTree>
    <p:extLst>
      <p:ext uri="{BB962C8B-B14F-4D97-AF65-F5344CB8AC3E}">
        <p14:creationId xmlns:p14="http://schemas.microsoft.com/office/powerpoint/2010/main" val="399033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2D22126-C885-1841-8E87-F3C6BD72513D}" type="slidenum">
              <a:rPr kumimoji="0" lang="en-US" sz="1200" b="1" i="0" u="none" strike="noStrike" kern="1200" cap="none" spc="0" normalizeH="0" baseline="0" noProof="0" smtClean="0">
                <a:ln>
                  <a:noFill/>
                </a:ln>
                <a:solidFill>
                  <a:srgbClr val="FFFFFF"/>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endParaRPr>
          </a:p>
        </p:txBody>
      </p:sp>
      <p:sp>
        <p:nvSpPr>
          <p:cNvPr id="3" name="Text Placeholder 2"/>
          <p:cNvSpPr>
            <a:spLocks noGrp="1"/>
          </p:cNvSpPr>
          <p:nvPr>
            <p:ph type="body" sz="quarter" idx="11"/>
          </p:nvPr>
        </p:nvSpPr>
        <p:spPr>
          <a:xfrm>
            <a:off x="163286" y="362805"/>
            <a:ext cx="11092543" cy="4368863"/>
          </a:xfrm>
        </p:spPr>
        <p:txBody>
          <a:bodyPr>
            <a:normAutofit/>
          </a:bodyPr>
          <a:lstStyle/>
          <a:p>
            <a:pPr marL="0" indent="0" algn="ctr">
              <a:buNone/>
            </a:pPr>
            <a:r>
              <a:rPr lang="en-US" sz="4000" dirty="0">
                <a:latin typeface="Franklin Gothic Heavy" panose="020B0903020102020204" pitchFamily="34" charset="0"/>
              </a:rPr>
              <a:t>‘Communication about science </a:t>
            </a:r>
          </a:p>
          <a:p>
            <a:pPr marL="0" indent="0" algn="ctr">
              <a:buNone/>
            </a:pPr>
            <a:r>
              <a:rPr lang="en-US" sz="4000" dirty="0">
                <a:latin typeface="Franklin Gothic Heavy" panose="020B0903020102020204" pitchFamily="34" charset="0"/>
              </a:rPr>
              <a:t>is just as important as the </a:t>
            </a:r>
          </a:p>
          <a:p>
            <a:pPr marL="0" indent="0" algn="ctr">
              <a:buNone/>
            </a:pPr>
            <a:r>
              <a:rPr lang="en-US" sz="4000" dirty="0">
                <a:latin typeface="Franklin Gothic Heavy" panose="020B0903020102020204" pitchFamily="34" charset="0"/>
              </a:rPr>
              <a:t>science itself’</a:t>
            </a:r>
          </a:p>
        </p:txBody>
      </p:sp>
      <p:pic>
        <p:nvPicPr>
          <p:cNvPr id="4" name="Picture 3"/>
          <p:cNvPicPr>
            <a:picLocks noChangeAspect="1"/>
          </p:cNvPicPr>
          <p:nvPr/>
        </p:nvPicPr>
        <p:blipFill>
          <a:blip r:embed="rId3"/>
          <a:stretch>
            <a:fillRect/>
          </a:stretch>
        </p:blipFill>
        <p:spPr>
          <a:xfrm>
            <a:off x="3426069" y="2706494"/>
            <a:ext cx="5206284" cy="3818431"/>
          </a:xfrm>
          <a:prstGeom prst="rect">
            <a:avLst/>
          </a:prstGeom>
        </p:spPr>
      </p:pic>
    </p:spTree>
    <p:extLst>
      <p:ext uri="{BB962C8B-B14F-4D97-AF65-F5344CB8AC3E}">
        <p14:creationId xmlns:p14="http://schemas.microsoft.com/office/powerpoint/2010/main" val="229376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399597" y="6276893"/>
            <a:ext cx="494637" cy="365125"/>
          </a:xfrm>
        </p:spPr>
        <p:txBody>
          <a:bodyPr/>
          <a:lstStyle/>
          <a:p>
            <a:fld id="{E2D22126-C885-1841-8E87-F3C6BD72513D}" type="slidenum">
              <a:rPr lang="en-US" smtClean="0"/>
              <a:pPr/>
              <a:t>8</a:t>
            </a:fld>
            <a:endParaRPr lang="en-US" dirty="0"/>
          </a:p>
        </p:txBody>
      </p:sp>
      <p:sp>
        <p:nvSpPr>
          <p:cNvPr id="4" name="Title 3"/>
          <p:cNvSpPr>
            <a:spLocks noGrp="1"/>
          </p:cNvSpPr>
          <p:nvPr>
            <p:ph type="title"/>
          </p:nvPr>
        </p:nvSpPr>
        <p:spPr>
          <a:xfrm>
            <a:off x="483965" y="201786"/>
            <a:ext cx="10689336" cy="1325563"/>
          </a:xfrm>
        </p:spPr>
        <p:txBody>
          <a:bodyPr>
            <a:normAutofit/>
          </a:bodyPr>
          <a:lstStyle/>
          <a:p>
            <a:r>
              <a:rPr lang="en-US" dirty="0"/>
              <a:t>Engagement &amp; Education Opportunities around the sciences HAS GREAT POTENTIAL</a:t>
            </a:r>
          </a:p>
        </p:txBody>
      </p:sp>
      <p:graphicFrame>
        <p:nvGraphicFramePr>
          <p:cNvPr id="7" name="Chart 6"/>
          <p:cNvGraphicFramePr/>
          <p:nvPr>
            <p:extLst>
              <p:ext uri="{D42A27DB-BD31-4B8C-83A1-F6EECF244321}">
                <p14:modId xmlns:p14="http://schemas.microsoft.com/office/powerpoint/2010/main" val="3250462230"/>
              </p:ext>
            </p:extLst>
          </p:nvPr>
        </p:nvGraphicFramePr>
        <p:xfrm>
          <a:off x="301451" y="1597688"/>
          <a:ext cx="10871849" cy="42404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nvPr>
        </p:nvGraphicFramePr>
        <p:xfrm>
          <a:off x="483965" y="6059158"/>
          <a:ext cx="10464800" cy="182802"/>
        </p:xfrm>
        <a:graphic>
          <a:graphicData uri="http://schemas.openxmlformats.org/drawingml/2006/table">
            <a:tbl>
              <a:tblPr>
                <a:tableStyleId>{5C22544A-7EE6-4342-B048-85BDC9FD1C3A}</a:tableStyleId>
              </a:tblPr>
              <a:tblGrid>
                <a:gridCol w="10464800">
                  <a:extLst>
                    <a:ext uri="{9D8B030D-6E8A-4147-A177-3AD203B41FA5}">
                      <a16:colId xmlns:a16="http://schemas.microsoft.com/office/drawing/2014/main" val="4256926207"/>
                    </a:ext>
                  </a:extLst>
                </a:gridCol>
              </a:tblGrid>
              <a:tr h="182802">
                <a:tc>
                  <a:txBody>
                    <a:bodyPr/>
                    <a:lstStyle/>
                    <a:p>
                      <a:pPr algn="l" fontAlgn="b"/>
                      <a:r>
                        <a:rPr lang="en-US" sz="1100" u="none" strike="noStrike" dirty="0">
                          <a:effectLst/>
                        </a:rPr>
                        <a:t>Q12. Honestly speaking, how familiar are you with each of the following solutions used in the agriculture industry? </a:t>
                      </a:r>
                    </a:p>
                  </a:txBody>
                  <a:tcPr marL="9525" marR="9525" marT="9525" marB="0" anchor="b"/>
                </a:tc>
                <a:extLst>
                  <a:ext uri="{0D108BD9-81ED-4DB2-BD59-A6C34878D82A}">
                    <a16:rowId xmlns:a16="http://schemas.microsoft.com/office/drawing/2014/main" val="3402871804"/>
                  </a:ext>
                </a:extLst>
              </a:tr>
            </a:tbl>
          </a:graphicData>
        </a:graphic>
      </p:graphicFrame>
      <p:sp>
        <p:nvSpPr>
          <p:cNvPr id="3" name="Rectangle 2"/>
          <p:cNvSpPr/>
          <p:nvPr/>
        </p:nvSpPr>
        <p:spPr>
          <a:xfrm>
            <a:off x="5844619" y="2007909"/>
            <a:ext cx="5328681" cy="3516198"/>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372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437035" y="6276600"/>
            <a:ext cx="463302" cy="365125"/>
          </a:xfrm>
        </p:spPr>
        <p:txBody>
          <a:bodyPr/>
          <a:lstStyle/>
          <a:p>
            <a:fld id="{E2D22126-C885-1841-8E87-F3C6BD72513D}" type="slidenum">
              <a:rPr lang="en-US" smtClean="0"/>
              <a:pPr/>
              <a:t>9</a:t>
            </a:fld>
            <a:endParaRPr lang="en-US" dirty="0"/>
          </a:p>
        </p:txBody>
      </p:sp>
      <p:sp>
        <p:nvSpPr>
          <p:cNvPr id="4" name="Title 3"/>
          <p:cNvSpPr>
            <a:spLocks noGrp="1"/>
          </p:cNvSpPr>
          <p:nvPr>
            <p:ph type="title"/>
          </p:nvPr>
        </p:nvSpPr>
        <p:spPr>
          <a:xfrm>
            <a:off x="483965" y="201786"/>
            <a:ext cx="10689336" cy="1325563"/>
          </a:xfrm>
        </p:spPr>
        <p:txBody>
          <a:bodyPr>
            <a:normAutofit/>
          </a:bodyPr>
          <a:lstStyle/>
          <a:p>
            <a:r>
              <a:rPr lang="en-US" dirty="0"/>
              <a:t>Sciences Can Benefit All Ag Systems, Consumer Awareness is key</a:t>
            </a:r>
          </a:p>
        </p:txBody>
      </p:sp>
      <p:graphicFrame>
        <p:nvGraphicFramePr>
          <p:cNvPr id="7" name="Chart 6"/>
          <p:cNvGraphicFramePr/>
          <p:nvPr>
            <p:extLst>
              <p:ext uri="{D42A27DB-BD31-4B8C-83A1-F6EECF244321}">
                <p14:modId xmlns:p14="http://schemas.microsoft.com/office/powerpoint/2010/main" val="113903171"/>
              </p:ext>
            </p:extLst>
          </p:nvPr>
        </p:nvGraphicFramePr>
        <p:xfrm>
          <a:off x="301451" y="1527349"/>
          <a:ext cx="10871849" cy="4378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nvPr>
        </p:nvGraphicFramePr>
        <p:xfrm>
          <a:off x="483965" y="5931795"/>
          <a:ext cx="10464800" cy="344805"/>
        </p:xfrm>
        <a:graphic>
          <a:graphicData uri="http://schemas.openxmlformats.org/drawingml/2006/table">
            <a:tbl>
              <a:tblPr>
                <a:tableStyleId>{5C22544A-7EE6-4342-B048-85BDC9FD1C3A}</a:tableStyleId>
              </a:tblPr>
              <a:tblGrid>
                <a:gridCol w="10464800">
                  <a:extLst>
                    <a:ext uri="{9D8B030D-6E8A-4147-A177-3AD203B41FA5}">
                      <a16:colId xmlns:a16="http://schemas.microsoft.com/office/drawing/2014/main" val="4256926207"/>
                    </a:ext>
                  </a:extLst>
                </a:gridCol>
              </a:tblGrid>
              <a:tr h="182802">
                <a:tc>
                  <a:txBody>
                    <a:bodyPr/>
                    <a:lstStyle/>
                    <a:p>
                      <a:pPr algn="l" fontAlgn="b"/>
                      <a:r>
                        <a:rPr lang="en-US" sz="1100" u="none" strike="noStrike" dirty="0">
                          <a:effectLst/>
                        </a:rPr>
                        <a:t>Q13. Now, thinking about the same list, where do you think each of these practices are used? Please select the option that best completes the statement for each practice. This practice</a:t>
                      </a:r>
                      <a:r>
                        <a:rPr lang="en-US" sz="1100" u="none" strike="noStrike" baseline="0" dirty="0">
                          <a:effectLst/>
                        </a:rPr>
                        <a:t> or product is used _________________</a:t>
                      </a:r>
                      <a:endParaRPr lang="en-US" sz="1100" u="none" strike="noStrike" dirty="0">
                        <a:effectLst/>
                      </a:endParaRPr>
                    </a:p>
                  </a:txBody>
                  <a:tcPr marL="9525" marR="9525" marT="9525" marB="0" anchor="b"/>
                </a:tc>
                <a:extLst>
                  <a:ext uri="{0D108BD9-81ED-4DB2-BD59-A6C34878D82A}">
                    <a16:rowId xmlns:a16="http://schemas.microsoft.com/office/drawing/2014/main" val="3402871804"/>
                  </a:ext>
                </a:extLst>
              </a:tr>
            </a:tbl>
          </a:graphicData>
        </a:graphic>
      </p:graphicFrame>
    </p:spTree>
    <p:extLst>
      <p:ext uri="{BB962C8B-B14F-4D97-AF65-F5344CB8AC3E}">
        <p14:creationId xmlns:p14="http://schemas.microsoft.com/office/powerpoint/2010/main" val="1539425813"/>
      </p:ext>
    </p:extLst>
  </p:cSld>
  <p:clrMapOvr>
    <a:masterClrMapping/>
  </p:clrMapOvr>
</p:sld>
</file>

<file path=ppt/theme/theme1.xml><?xml version="1.0" encoding="utf-8"?>
<a:theme xmlns:a="http://schemas.openxmlformats.org/drawingml/2006/main" name="Office Theme">
  <a:themeElements>
    <a:clrScheme name="Modern Agriculture Palette 1">
      <a:dk1>
        <a:srgbClr val="000000"/>
      </a:dk1>
      <a:lt1>
        <a:srgbClr val="FFFFFF"/>
      </a:lt1>
      <a:dk2>
        <a:srgbClr val="5F5E65"/>
      </a:dk2>
      <a:lt2>
        <a:srgbClr val="E7E6E6"/>
      </a:lt2>
      <a:accent1>
        <a:srgbClr val="3C868B"/>
      </a:accent1>
      <a:accent2>
        <a:srgbClr val="AD482C"/>
      </a:accent2>
      <a:accent3>
        <a:srgbClr val="78894D"/>
      </a:accent3>
      <a:accent4>
        <a:srgbClr val="F5BD26"/>
      </a:accent4>
      <a:accent5>
        <a:srgbClr val="A79377"/>
      </a:accent5>
      <a:accent6>
        <a:srgbClr val="E98834"/>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Mintel 2015">
      <a:dk1>
        <a:sysClr val="windowText" lastClr="000000"/>
      </a:dk1>
      <a:lt1>
        <a:sysClr val="window" lastClr="FFFFFF"/>
      </a:lt1>
      <a:dk2>
        <a:srgbClr val="000000"/>
      </a:dk2>
      <a:lt2>
        <a:srgbClr val="FFFFFF"/>
      </a:lt2>
      <a:accent1>
        <a:srgbClr val="5E358B"/>
      </a:accent1>
      <a:accent2>
        <a:srgbClr val="047934"/>
      </a:accent2>
      <a:accent3>
        <a:srgbClr val="F8971D"/>
      </a:accent3>
      <a:accent4>
        <a:srgbClr val="1EA8E1"/>
      </a:accent4>
      <a:accent5>
        <a:srgbClr val="983E97"/>
      </a:accent5>
      <a:accent6>
        <a:srgbClr val="FFE502"/>
      </a:accent6>
      <a:hlink>
        <a:srgbClr val="000000"/>
      </a:hlink>
      <a:folHlink>
        <a:srgbClr val="000000"/>
      </a:folHlink>
    </a:clrScheme>
    <a:fontScheme name="Mintel 2015">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29430</TotalTime>
  <Words>1272</Words>
  <Application>Microsoft Office PowerPoint</Application>
  <PresentationFormat>Widescreen</PresentationFormat>
  <Paragraphs>146</Paragraphs>
  <Slides>20</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DotumChe</vt:lpstr>
      <vt:lpstr>ＭＳ Ｐゴシック</vt:lpstr>
      <vt:lpstr>Arial</vt:lpstr>
      <vt:lpstr>Calibri</vt:lpstr>
      <vt:lpstr>Cambria</vt:lpstr>
      <vt:lpstr>Franklin Gothic Demi Cond</vt:lpstr>
      <vt:lpstr>Franklin Gothic Heavy</vt:lpstr>
      <vt:lpstr>Helvetica</vt:lpstr>
      <vt:lpstr>Times New Roman</vt:lpstr>
      <vt:lpstr>Verdana</vt:lpstr>
      <vt:lpstr>Office Theme</vt:lpstr>
      <vt:lpstr>Content Slides</vt:lpstr>
      <vt:lpstr>PowerPoint Presentation</vt:lpstr>
      <vt:lpstr>Overview of Market Research</vt:lpstr>
      <vt:lpstr>modern ag has given us the right approach</vt:lpstr>
      <vt:lpstr>there's a GREAT opportunity to apply Learnings To Improve communications &amp; Engagement</vt:lpstr>
      <vt:lpstr>Five Things That Apply Across Technologies</vt:lpstr>
      <vt:lpstr>how to tell the story varies by technology</vt:lpstr>
      <vt:lpstr>PowerPoint Presentation</vt:lpstr>
      <vt:lpstr>Engagement &amp; Education Opportunities around the sciences HAS GREAT POTENTIAL</vt:lpstr>
      <vt:lpstr>Sciences Can Benefit All Ag Systems, Consumer Awareness is key</vt:lpstr>
      <vt:lpstr>PowerPoint Presentation</vt:lpstr>
      <vt:lpstr>Talking about Plant Breeding</vt:lpstr>
      <vt:lpstr>Talking about Gene Editing</vt:lpstr>
      <vt:lpstr>Talking about Crop Protection</vt:lpstr>
      <vt:lpstr>How to Talk about Ag Biologicals</vt:lpstr>
      <vt:lpstr>PowerPoint Presentation</vt:lpstr>
      <vt:lpstr>Trusted voices as Sources</vt:lpstr>
      <vt:lpstr>Trusted voices as Sources</vt:lpstr>
      <vt:lpstr>Trusted voices as Sources</vt:lpstr>
      <vt:lpstr>Understanding Social Channel Preference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Kubiak</dc:creator>
  <cp:lastModifiedBy>QUARLES, LEE [AG/1000]</cp:lastModifiedBy>
  <cp:revision>598</cp:revision>
  <cp:lastPrinted>2018-04-13T20:27:22Z</cp:lastPrinted>
  <dcterms:created xsi:type="dcterms:W3CDTF">2017-03-13T20:18:29Z</dcterms:created>
  <dcterms:modified xsi:type="dcterms:W3CDTF">2018-04-18T11:33:41Z</dcterms:modified>
</cp:coreProperties>
</file>