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76" y="2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08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69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80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20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73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61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66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43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8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47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65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0BD41-A94C-4A69-8B6A-87B455600727}" type="datetimeFigureOut">
              <a:rPr lang="en-US" smtClean="0"/>
              <a:t>11/7/17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F26D2C1-A3E2-43B3-BE28-650287B1BE8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45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12DC01-636B-4E18-8F05-0C33D748DB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BEEF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100957A-F679-46C4-8B44-544B08B251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US" dirty="0" smtClean="0"/>
              <a:t>does beef get </a:t>
            </a:r>
            <a:r>
              <a:rPr lang="en-US" dirty="0"/>
              <a:t>From </a:t>
            </a:r>
            <a:r>
              <a:rPr lang="en-US" dirty="0" smtClean="0"/>
              <a:t>a cattle Farm </a:t>
            </a:r>
            <a:r>
              <a:rPr lang="en-US" dirty="0"/>
              <a:t>to our </a:t>
            </a:r>
            <a:r>
              <a:rPr lang="en-US" dirty="0" smtClean="0"/>
              <a:t>Fork?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731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022146-E619-4C11-8C13-AD2B8F80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8-supermarkets &amp; restaurants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497EA81-75B7-4A4D-854A-CE50994383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Beef from the packing plant is sent to supermarkets and restaurants around the world</a:t>
            </a:r>
          </a:p>
          <a:p>
            <a:pPr lvl="1"/>
            <a:r>
              <a:rPr lang="en-US" dirty="0" smtClean="0"/>
              <a:t>90% </a:t>
            </a:r>
            <a:r>
              <a:rPr lang="en-US" dirty="0"/>
              <a:t>of the beef raised in the United States is consumed </a:t>
            </a:r>
            <a:r>
              <a:rPr lang="en-US" dirty="0" smtClean="0"/>
              <a:t>here</a:t>
            </a:r>
          </a:p>
          <a:p>
            <a:pPr lvl="1"/>
            <a:r>
              <a:rPr lang="en-US" dirty="0" smtClean="0"/>
              <a:t>10% </a:t>
            </a:r>
            <a:r>
              <a:rPr lang="en-US" dirty="0"/>
              <a:t>of the beef raised in the United States is exported to other countries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A8FA1C2A-9DFA-4AC3-ADC1-888C3D4C3C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D267C118-DD77-4F0C-80D3-A6D5F8B83876}"/>
              </a:ext>
            </a:extLst>
          </p:cNvPr>
          <p:cNvSpPr/>
          <p:nvPr/>
        </p:nvSpPr>
        <p:spPr>
          <a:xfrm>
            <a:off x="7129669" y="3882888"/>
            <a:ext cx="2849218" cy="123245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05616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DD071B-B81F-455B-AC55-88105FBB9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9-beef on your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D682D8-EB37-4178-A3B0-CBB45A710B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You can enjoy healthy, nutritious beef by buying it from the supermarket or eating it at your favorite restaurant!</a:t>
            </a:r>
          </a:p>
          <a:p>
            <a:r>
              <a:rPr lang="en-US" dirty="0"/>
              <a:t>Beef provides high quality protein and 10 essential nutrients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19489464-8DE6-4DE9-868D-E35840B15F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xmlns="" id="{19489464-8DE6-4DE9-868D-E35840B15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827" y="2215684"/>
            <a:ext cx="4645025" cy="30389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31EB9C06-28E9-42F5-8A83-857B91ECD911}"/>
              </a:ext>
            </a:extLst>
          </p:cNvPr>
          <p:cNvSpPr/>
          <p:nvPr/>
        </p:nvSpPr>
        <p:spPr>
          <a:xfrm>
            <a:off x="9588420" y="4200094"/>
            <a:ext cx="1632556" cy="123245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7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A67549-7230-46D4-85F6-739D09EB8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beef life cycle?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F6636DA0-3177-400F-ACDA-8FAC05922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72" y="2016125"/>
            <a:ext cx="6175243" cy="4040118"/>
          </a:xfrm>
        </p:spPr>
      </p:pic>
    </p:spTree>
    <p:extLst>
      <p:ext uri="{BB962C8B-B14F-4D97-AF65-F5344CB8AC3E}">
        <p14:creationId xmlns:p14="http://schemas.microsoft.com/office/powerpoint/2010/main" val="1756392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0A215F-AE41-49C6-AFF1-C65E34493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dirty="0" smtClean="0"/>
              <a:t>-farms </a:t>
            </a:r>
            <a:r>
              <a:rPr lang="en-US" dirty="0"/>
              <a:t>&amp; ranches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240EBC0-F3D9-4801-AD4D-A07754ECE2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farms and ranches, cows are bred and give birth to a calf each </a:t>
            </a:r>
            <a:r>
              <a:rPr lang="en-US" dirty="0" smtClean="0"/>
              <a:t>year.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8A111883-72E1-4342-9B39-495E718445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506F302-637C-46DE-976E-44EC4E11711F}"/>
              </a:ext>
            </a:extLst>
          </p:cNvPr>
          <p:cNvSpPr/>
          <p:nvPr/>
        </p:nvSpPr>
        <p:spPr>
          <a:xfrm>
            <a:off x="6222538" y="2364846"/>
            <a:ext cx="1699795" cy="987954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95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79397C-384A-4FDC-8AA7-503C5A64D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2-Young calves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203295-0336-46AB-BF3F-07F8978BB25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For the first </a:t>
            </a:r>
            <a:r>
              <a:rPr lang="en-US" dirty="0" smtClean="0"/>
              <a:t>several </a:t>
            </a:r>
            <a:r>
              <a:rPr lang="en-US" dirty="0"/>
              <a:t>months of their life, </a:t>
            </a:r>
            <a:r>
              <a:rPr lang="en-US" dirty="0" smtClean="0"/>
              <a:t>baby calves </a:t>
            </a:r>
            <a:r>
              <a:rPr lang="en-US" dirty="0"/>
              <a:t>nurse on their mother’s milk and </a:t>
            </a:r>
            <a:r>
              <a:rPr lang="en-US" dirty="0" smtClean="0"/>
              <a:t>begin eating grass and other forage.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2AB4DE62-F136-482F-A947-2F22F6DA05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xmlns="" id="{DC41C780-74BA-4EC3-8677-5E1942482FAF}"/>
              </a:ext>
            </a:extLst>
          </p:cNvPr>
          <p:cNvSpPr/>
          <p:nvPr/>
        </p:nvSpPr>
        <p:spPr>
          <a:xfrm>
            <a:off x="7209182" y="2219072"/>
            <a:ext cx="2080592" cy="123245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7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8C9278-C63C-4ADC-8B12-11AB19A5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3-Weaning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F8B06E-61E4-4C40-A225-D1C15772F4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calves </a:t>
            </a:r>
            <a:r>
              <a:rPr lang="en-US" dirty="0"/>
              <a:t>are weaned </a:t>
            </a:r>
            <a:r>
              <a:rPr lang="en-US" dirty="0" smtClean="0"/>
              <a:t>(separated) from </a:t>
            </a:r>
            <a:r>
              <a:rPr lang="en-US" dirty="0"/>
              <a:t>their </a:t>
            </a:r>
            <a:r>
              <a:rPr lang="en-US" dirty="0" smtClean="0"/>
              <a:t>mother </a:t>
            </a:r>
            <a:r>
              <a:rPr lang="en-US" dirty="0"/>
              <a:t>when they are about 8 months old and 500 </a:t>
            </a:r>
            <a:r>
              <a:rPr lang="en-US" dirty="0" smtClean="0"/>
              <a:t>pounds.</a:t>
            </a:r>
            <a:endParaRPr lang="en-US" dirty="0"/>
          </a:p>
          <a:p>
            <a:r>
              <a:rPr lang="en-US" dirty="0" smtClean="0"/>
              <a:t>The growing c</a:t>
            </a:r>
            <a:r>
              <a:rPr lang="en-US" dirty="0" smtClean="0"/>
              <a:t>alves continue to eat grass </a:t>
            </a:r>
            <a:r>
              <a:rPr lang="en-US" dirty="0"/>
              <a:t>and </a:t>
            </a:r>
            <a:r>
              <a:rPr lang="en-US" dirty="0"/>
              <a:t>o</a:t>
            </a:r>
            <a:r>
              <a:rPr lang="en-US" dirty="0" smtClean="0"/>
              <a:t>ther forages </a:t>
            </a:r>
            <a:r>
              <a:rPr lang="en-US" dirty="0"/>
              <a:t>that are not </a:t>
            </a:r>
            <a:r>
              <a:rPr lang="en-US" dirty="0" smtClean="0"/>
              <a:t>digestible </a:t>
            </a:r>
            <a:r>
              <a:rPr lang="en-US" dirty="0"/>
              <a:t>for </a:t>
            </a:r>
            <a:r>
              <a:rPr lang="en-US" dirty="0" smtClean="0"/>
              <a:t>humans.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0ADD09BF-7847-4023-8C55-DA5F9AF998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25D6A89F-64D3-465A-85B2-83ED00079F1C}"/>
              </a:ext>
            </a:extLst>
          </p:cNvPr>
          <p:cNvSpPr/>
          <p:nvPr/>
        </p:nvSpPr>
        <p:spPr>
          <a:xfrm>
            <a:off x="9104243" y="2332383"/>
            <a:ext cx="2080592" cy="123245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25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A5942A-54E2-4C9D-8B46-E8A94C1C0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4-livestock auction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0306E9-2E20-4918-AF9E-E8C44BF918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calves will </a:t>
            </a:r>
            <a:r>
              <a:rPr lang="en-US" dirty="0" smtClean="0"/>
              <a:t>be sold at </a:t>
            </a:r>
            <a:r>
              <a:rPr lang="en-US" dirty="0"/>
              <a:t>livestock auction markets by farmers and ranchers called </a:t>
            </a:r>
            <a:r>
              <a:rPr lang="en-US" dirty="0" smtClean="0"/>
              <a:t>“stockers” or “backgrounders.” They raise the calves to the next stage of growth.</a:t>
            </a:r>
            <a:endParaRPr lang="en-US" dirty="0"/>
          </a:p>
          <a:p>
            <a:r>
              <a:rPr lang="en-US" dirty="0" smtClean="0"/>
              <a:t>Other </a:t>
            </a:r>
            <a:r>
              <a:rPr lang="en-US" dirty="0"/>
              <a:t>calves, </a:t>
            </a:r>
            <a:r>
              <a:rPr lang="en-US" dirty="0" smtClean="0"/>
              <a:t>often </a:t>
            </a:r>
            <a:r>
              <a:rPr lang="en-US" dirty="0"/>
              <a:t>heifers, are kept on the cow-calf farm as breeding </a:t>
            </a:r>
            <a:r>
              <a:rPr lang="en-US" dirty="0" smtClean="0"/>
              <a:t>animals.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6CFADFF8-8B66-4B0B-9001-48A2DC4730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36443A8E-ABF8-4B60-A24D-298524E18FFB}"/>
              </a:ext>
            </a:extLst>
          </p:cNvPr>
          <p:cNvSpPr/>
          <p:nvPr/>
        </p:nvSpPr>
        <p:spPr>
          <a:xfrm>
            <a:off x="9830575" y="3291229"/>
            <a:ext cx="1548967" cy="105548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2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90B77A-08BF-4B78-87A9-11E10F404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5-stockers &amp; backgrounders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9CACA4-19FD-44C5-ACDE-0AFC43DFC3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cattle sold to the “s</a:t>
            </a:r>
            <a:r>
              <a:rPr lang="en-US" dirty="0" smtClean="0"/>
              <a:t>tockers” </a:t>
            </a:r>
            <a:r>
              <a:rPr lang="en-US" dirty="0"/>
              <a:t>and </a:t>
            </a:r>
            <a:r>
              <a:rPr lang="en-US" dirty="0" smtClean="0"/>
              <a:t>“backgrounders” </a:t>
            </a:r>
            <a:r>
              <a:rPr lang="en-US" dirty="0"/>
              <a:t>graze cattle on all kinds of </a:t>
            </a:r>
            <a:r>
              <a:rPr lang="en-US" dirty="0" smtClean="0"/>
              <a:t>pasture until they grow to the next stage.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attle </a:t>
            </a:r>
            <a:r>
              <a:rPr lang="en-US" dirty="0"/>
              <a:t>gain weight by converting grass and forage into protein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E3CD168F-AF7D-423F-BD16-50B282A90F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4A56A6A8-44DE-4FD4-BF34-28182F1C99A5}"/>
              </a:ext>
            </a:extLst>
          </p:cNvPr>
          <p:cNvSpPr/>
          <p:nvPr/>
        </p:nvSpPr>
        <p:spPr>
          <a:xfrm>
            <a:off x="7779026" y="3178584"/>
            <a:ext cx="2252870" cy="111318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1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5A0335-754B-4E4A-8070-F344B4174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6-feedyard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CE73EE-4858-40E5-BB0C-6DD695EF16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Cattle are sold or moved to a feed yard where they eat a carefully balanced, grain-based </a:t>
            </a:r>
            <a:r>
              <a:rPr lang="en-US" dirty="0" smtClean="0"/>
              <a:t>diet until they reach a final market size.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CDF62545-624A-4584-B4DD-26ABA6BC79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086F3228-DEC2-4C54-9DF6-5B531E4AB2D8}"/>
              </a:ext>
            </a:extLst>
          </p:cNvPr>
          <p:cNvSpPr/>
          <p:nvPr/>
        </p:nvSpPr>
        <p:spPr>
          <a:xfrm>
            <a:off x="6201564" y="3118949"/>
            <a:ext cx="1776245" cy="12145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82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552781-E189-45C7-80F4-0D2ABE217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7-Harvest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82B940-BCFA-4766-8EBE-872C5210F4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Cattle are </a:t>
            </a:r>
            <a:r>
              <a:rPr lang="en-US" dirty="0" smtClean="0"/>
              <a:t>harvested </a:t>
            </a:r>
            <a:r>
              <a:rPr lang="en-US" dirty="0"/>
              <a:t>in modern processing facilities or packing plants where skilled workers break down beef carcasses into popular beef </a:t>
            </a:r>
            <a:r>
              <a:rPr lang="en-US" dirty="0" smtClean="0"/>
              <a:t>cuts.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E93ECF43-0945-486D-8922-2373CA03ED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9072"/>
            <a:ext cx="4645025" cy="3038981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CDEE5D97-234A-46A9-A6A5-7DB4AA0850DD}"/>
              </a:ext>
            </a:extLst>
          </p:cNvPr>
          <p:cNvSpPr/>
          <p:nvPr/>
        </p:nvSpPr>
        <p:spPr>
          <a:xfrm>
            <a:off x="6092483" y="3856383"/>
            <a:ext cx="1540769" cy="123245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3469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</TotalTime>
  <Words>325</Words>
  <Application>Microsoft Macintosh PowerPoint</Application>
  <PresentationFormat>Widescreen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Gill Sans MT</vt:lpstr>
      <vt:lpstr>Arial</vt:lpstr>
      <vt:lpstr>Gallery</vt:lpstr>
      <vt:lpstr>BEEF</vt:lpstr>
      <vt:lpstr>What is the beef life cycle?</vt:lpstr>
      <vt:lpstr>1-farms &amp; ranches</vt:lpstr>
      <vt:lpstr>2-Young calves</vt:lpstr>
      <vt:lpstr>3-Weaning</vt:lpstr>
      <vt:lpstr>4-livestock auction</vt:lpstr>
      <vt:lpstr>5-stockers &amp; backgrounders</vt:lpstr>
      <vt:lpstr>6-feedyard</vt:lpstr>
      <vt:lpstr>7-Harvest</vt:lpstr>
      <vt:lpstr>8-supermarkets &amp; restaurants</vt:lpstr>
      <vt:lpstr>9-beef on your table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BEEF</dc:title>
  <dc:creator>WrightFamily</dc:creator>
  <cp:lastModifiedBy>Andrea Gardner</cp:lastModifiedBy>
  <cp:revision>9</cp:revision>
  <dcterms:created xsi:type="dcterms:W3CDTF">2017-10-19T04:05:55Z</dcterms:created>
  <dcterms:modified xsi:type="dcterms:W3CDTF">2017-11-08T00:35:13Z</dcterms:modified>
</cp:coreProperties>
</file>