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jpg" ContentType="image/jpeg"/>
  <Default Extension="rels" ContentType="application/vnd.openxmlformats-package.relationships+xml"/>
  <Default Extension="wdp" ContentType="image/vnd.ms-photo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3"/>
  </p:notesMasterIdLst>
  <p:sldIdLst>
    <p:sldId id="256" r:id="rId2"/>
    <p:sldId id="257" r:id="rId3"/>
    <p:sldId id="258" r:id="rId4"/>
    <p:sldId id="262" r:id="rId5"/>
    <p:sldId id="261" r:id="rId6"/>
    <p:sldId id="259" r:id="rId7"/>
    <p:sldId id="260" r:id="rId8"/>
    <p:sldId id="263" r:id="rId9"/>
    <p:sldId id="264" r:id="rId10"/>
    <p:sldId id="265" r:id="rId11"/>
    <p:sldId id="266" r:id="rId1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130" d="100"/>
          <a:sy n="130" d="100"/>
        </p:scale>
        <p:origin x="-104" y="-140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notesMaster" Target="notesMasters/notesMaster1.xml"/><Relationship Id="rId14" Type="http://schemas.openxmlformats.org/officeDocument/2006/relationships/printerSettings" Target="printerSettings/printerSettings1.bin"/><Relationship Id="rId15" Type="http://schemas.openxmlformats.org/officeDocument/2006/relationships/presProps" Target="presProps.xml"/><Relationship Id="rId16" Type="http://schemas.openxmlformats.org/officeDocument/2006/relationships/viewProps" Target="viewProps.xml"/><Relationship Id="rId17" Type="http://schemas.openxmlformats.org/officeDocument/2006/relationships/theme" Target="theme/theme1.xml"/><Relationship Id="rId18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A0EB4BB-DBE4-7F40-887B-24755861018A}" type="datetimeFigureOut">
              <a:rPr lang="en-US" smtClean="0"/>
              <a:t>2/25/15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2BFBD00-CF7E-6C49-A3DA-1E6C2ECD94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54053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BFBD00-CF7E-6C49-A3DA-1E6C2ECD944C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262245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C6A1DD-B0C3-B941-9255-7F3FE4DF9885}" type="datetimeFigureOut">
              <a:rPr lang="en-US" smtClean="0"/>
              <a:t>2/25/15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177C34-EEAA-0A4A-BEDA-CD218165AC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00346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C6A1DD-B0C3-B941-9255-7F3FE4DF9885}" type="datetimeFigureOut">
              <a:rPr lang="en-US" smtClean="0"/>
              <a:t>2/25/15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177C34-EEAA-0A4A-BEDA-CD218165AC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7831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C6A1DD-B0C3-B941-9255-7F3FE4DF9885}" type="datetimeFigureOut">
              <a:rPr lang="en-US" smtClean="0"/>
              <a:t>2/25/15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177C34-EEAA-0A4A-BEDA-CD218165AC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15782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C6A1DD-B0C3-B941-9255-7F3FE4DF9885}" type="datetimeFigureOut">
              <a:rPr lang="en-US" smtClean="0"/>
              <a:t>2/25/15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177C34-EEAA-0A4A-BEDA-CD218165AC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90449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C6A1DD-B0C3-B941-9255-7F3FE4DF9885}" type="datetimeFigureOut">
              <a:rPr lang="en-US" smtClean="0"/>
              <a:t>2/25/15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177C34-EEAA-0A4A-BEDA-CD218165AC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28075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C6A1DD-B0C3-B941-9255-7F3FE4DF9885}" type="datetimeFigureOut">
              <a:rPr lang="en-US" smtClean="0"/>
              <a:t>2/25/15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177C34-EEAA-0A4A-BEDA-CD218165AC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72493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C6A1DD-B0C3-B941-9255-7F3FE4DF9885}" type="datetimeFigureOut">
              <a:rPr lang="en-US" smtClean="0"/>
              <a:t>2/25/15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177C34-EEAA-0A4A-BEDA-CD218165AC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86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C6A1DD-B0C3-B941-9255-7F3FE4DF9885}" type="datetimeFigureOut">
              <a:rPr lang="en-US" smtClean="0"/>
              <a:t>2/25/15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177C34-EEAA-0A4A-BEDA-CD218165AC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71443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C6A1DD-B0C3-B941-9255-7F3FE4DF9885}" type="datetimeFigureOut">
              <a:rPr lang="en-US" smtClean="0"/>
              <a:t>2/25/15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177C34-EEAA-0A4A-BEDA-CD218165AC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26458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C6A1DD-B0C3-B941-9255-7F3FE4DF9885}" type="datetimeFigureOut">
              <a:rPr lang="en-US" smtClean="0"/>
              <a:t>2/25/15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177C34-EEAA-0A4A-BEDA-CD218165AC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51001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C6A1DD-B0C3-B941-9255-7F3FE4DF9885}" type="datetimeFigureOut">
              <a:rPr lang="en-US" smtClean="0"/>
              <a:t>2/25/15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177C34-EEAA-0A4A-BEDA-CD218165AC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19227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C6A1DD-B0C3-B941-9255-7F3FE4DF9885}" type="datetimeFigureOut">
              <a:rPr lang="en-US" smtClean="0"/>
              <a:t>2/25/15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177C34-EEAA-0A4A-BEDA-CD218165AC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30708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png"/><Relationship Id="rId3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png"/><Relationship Id="rId3" Type="http://schemas.microsoft.com/office/2007/relationships/hdphoto" Target="../media/hdphoto1.wdp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4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png"/><Relationship Id="rId3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501656"/>
            <a:ext cx="7772400" cy="1470025"/>
          </a:xfrm>
        </p:spPr>
        <p:txBody>
          <a:bodyPr>
            <a:noAutofit/>
          </a:bodyPr>
          <a:lstStyle/>
          <a:p>
            <a:r>
              <a:rPr lang="en-US" sz="11500" dirty="0" smtClean="0">
                <a:latin typeface="Bernard MT Condensed"/>
                <a:cs typeface="Bernard MT Condensed"/>
              </a:rPr>
              <a:t>Facts About Chickens</a:t>
            </a:r>
            <a:endParaRPr lang="en-US" sz="11500" dirty="0">
              <a:latin typeface="Bernard MT Condensed"/>
              <a:cs typeface="Bernard MT Condensed"/>
            </a:endParaRPr>
          </a:p>
        </p:txBody>
      </p:sp>
    </p:spTree>
    <p:extLst>
      <p:ext uri="{BB962C8B-B14F-4D97-AF65-F5344CB8AC3E}">
        <p14:creationId xmlns:p14="http://schemas.microsoft.com/office/powerpoint/2010/main" val="102795143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4212" y="105319"/>
            <a:ext cx="8684865" cy="1965758"/>
          </a:xfrm>
        </p:spPr>
        <p:txBody>
          <a:bodyPr>
            <a:noAutofit/>
          </a:bodyPr>
          <a:lstStyle/>
          <a:p>
            <a:r>
              <a:rPr lang="en-US" sz="7200" dirty="0" smtClean="0">
                <a:solidFill>
                  <a:srgbClr val="660066"/>
                </a:solidFill>
                <a:latin typeface="Bernard MT Condensed"/>
                <a:cs typeface="Bernard MT Condensed"/>
              </a:rPr>
              <a:t>There are many kinds of chickens…</a:t>
            </a:r>
            <a:endParaRPr lang="en-US" sz="7200" dirty="0">
              <a:solidFill>
                <a:srgbClr val="660066"/>
              </a:solidFill>
              <a:latin typeface="Bernard MT Condensed"/>
              <a:cs typeface="Bernard MT Condensed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244213" y="2071077"/>
            <a:ext cx="3331326" cy="163146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dirty="0" smtClean="0">
                <a:latin typeface="Bernard MT Condensed"/>
                <a:cs typeface="Bernard MT Condensed"/>
              </a:rPr>
              <a:t>Fuzzy ones…</a:t>
            </a:r>
            <a:endParaRPr lang="en-US" dirty="0">
              <a:latin typeface="Bernard MT Condensed"/>
              <a:cs typeface="Bernard MT Condensed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704" y="3350846"/>
            <a:ext cx="3934635" cy="295770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/>
          <a:srcRect b="4170"/>
          <a:stretch/>
        </p:blipFill>
        <p:spPr>
          <a:xfrm>
            <a:off x="4794327" y="3350846"/>
            <a:ext cx="3641608" cy="295770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20676948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777240"/>
            <a:ext cx="9144000" cy="608076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4212" y="105319"/>
            <a:ext cx="8684865" cy="1965758"/>
          </a:xfrm>
        </p:spPr>
        <p:txBody>
          <a:bodyPr>
            <a:noAutofit/>
          </a:bodyPr>
          <a:lstStyle/>
          <a:p>
            <a:r>
              <a:rPr lang="en-US" sz="7200" dirty="0" smtClean="0">
                <a:latin typeface="Bernard MT Condensed"/>
                <a:cs typeface="Bernard MT Condensed"/>
              </a:rPr>
              <a:t>But they all developed inside an egg…</a:t>
            </a:r>
            <a:endParaRPr lang="en-US" sz="7200" dirty="0">
              <a:latin typeface="Bernard MT Condensed"/>
              <a:cs typeface="Bernard MT Condensed"/>
            </a:endParaRPr>
          </a:p>
        </p:txBody>
      </p:sp>
    </p:spTree>
    <p:extLst>
      <p:ext uri="{BB962C8B-B14F-4D97-AF65-F5344CB8AC3E}">
        <p14:creationId xmlns:p14="http://schemas.microsoft.com/office/powerpoint/2010/main" val="18274392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948715"/>
            <a:ext cx="8229600" cy="1143000"/>
          </a:xfrm>
        </p:spPr>
        <p:txBody>
          <a:bodyPr>
            <a:noAutofit/>
          </a:bodyPr>
          <a:lstStyle/>
          <a:p>
            <a:r>
              <a:rPr lang="en-US" sz="7200" dirty="0" smtClean="0">
                <a:latin typeface="Bernard MT Condensed"/>
                <a:cs typeface="Bernard MT Condensed"/>
              </a:rPr>
              <a:t>A female chicken is called a “Hen”</a:t>
            </a:r>
            <a:endParaRPr lang="en-US" sz="7200" dirty="0">
              <a:latin typeface="Bernard MT Condensed"/>
              <a:cs typeface="Bernard MT Condensed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0454" y="2696308"/>
            <a:ext cx="4037605" cy="40346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400393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8058" y="459154"/>
            <a:ext cx="3948741" cy="5988537"/>
          </a:xfrm>
        </p:spPr>
        <p:txBody>
          <a:bodyPr>
            <a:noAutofit/>
          </a:bodyPr>
          <a:lstStyle/>
          <a:p>
            <a:r>
              <a:rPr lang="en-US" sz="7200" dirty="0" smtClean="0">
                <a:solidFill>
                  <a:srgbClr val="660066"/>
                </a:solidFill>
                <a:latin typeface="Bernard MT Condensed"/>
                <a:cs typeface="Bernard MT Condensed"/>
              </a:rPr>
              <a:t>Hens can lay 1 egg per day</a:t>
            </a:r>
            <a:endParaRPr lang="en-US" sz="7200" dirty="0">
              <a:solidFill>
                <a:srgbClr val="660066"/>
              </a:solidFill>
              <a:latin typeface="Bernard MT Condensed"/>
              <a:cs typeface="Bernard MT Condensed"/>
            </a:endParaRPr>
          </a:p>
        </p:txBody>
      </p:sp>
      <p:pic>
        <p:nvPicPr>
          <p:cNvPr id="3" name="Picture 2" descr="imgres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514" r="20273"/>
          <a:stretch/>
        </p:blipFill>
        <p:spPr>
          <a:xfrm>
            <a:off x="566615" y="1214803"/>
            <a:ext cx="3790462" cy="48790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75439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"/>
            <a:ext cx="3948741" cy="6682154"/>
          </a:xfrm>
        </p:spPr>
        <p:txBody>
          <a:bodyPr>
            <a:noAutofit/>
          </a:bodyPr>
          <a:lstStyle/>
          <a:p>
            <a:r>
              <a:rPr lang="en-US" sz="7200" dirty="0" smtClean="0">
                <a:solidFill>
                  <a:schemeClr val="accent2">
                    <a:lumMod val="75000"/>
                  </a:schemeClr>
                </a:solidFill>
                <a:latin typeface="Bernard MT Condensed"/>
                <a:cs typeface="Bernard MT Condensed"/>
              </a:rPr>
              <a:t>Eggs provide protein to our diet</a:t>
            </a:r>
            <a:endParaRPr lang="en-US" sz="7200" dirty="0">
              <a:solidFill>
                <a:schemeClr val="accent2">
                  <a:lumMod val="75000"/>
                </a:schemeClr>
              </a:solidFill>
              <a:latin typeface="Bernard MT Condensed"/>
              <a:cs typeface="Bernard MT Condensed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0" y="928077"/>
            <a:ext cx="5334000" cy="533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496290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3673" y="1671114"/>
            <a:ext cx="4552462" cy="3029613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2384" y="-351692"/>
            <a:ext cx="8510953" cy="2940537"/>
          </a:xfrm>
        </p:spPr>
        <p:txBody>
          <a:bodyPr>
            <a:noAutofit/>
          </a:bodyPr>
          <a:lstStyle/>
          <a:p>
            <a:r>
              <a:rPr lang="en-US" sz="6000" dirty="0" smtClean="0">
                <a:solidFill>
                  <a:schemeClr val="accent3">
                    <a:lumMod val="50000"/>
                  </a:schemeClr>
                </a:solidFill>
                <a:latin typeface="Bernard MT Condensed"/>
                <a:cs typeface="Bernard MT Condensed"/>
              </a:rPr>
              <a:t>Eggs purchased at the store will never hatch</a:t>
            </a:r>
            <a:endParaRPr lang="en-US" sz="6000" dirty="0">
              <a:solidFill>
                <a:schemeClr val="accent3">
                  <a:lumMod val="50000"/>
                </a:schemeClr>
              </a:solidFill>
              <a:latin typeface="Bernard MT Condensed"/>
              <a:cs typeface="Bernard MT Condensed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78155" y="4503615"/>
            <a:ext cx="8907582" cy="235438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000" dirty="0" smtClean="0">
                <a:solidFill>
                  <a:schemeClr val="accent3">
                    <a:lumMod val="50000"/>
                  </a:schemeClr>
                </a:solidFill>
                <a:latin typeface="Bernard MT Condensed"/>
                <a:cs typeface="Bernard MT Condensed"/>
              </a:rPr>
              <a:t>An embryo (baby chick) never even began developing because it wasn’t fertilized or incubated </a:t>
            </a:r>
            <a:r>
              <a:rPr lang="en-US" sz="1800" dirty="0" smtClean="0">
                <a:solidFill>
                  <a:schemeClr val="accent3">
                    <a:lumMod val="50000"/>
                  </a:schemeClr>
                </a:solidFill>
                <a:latin typeface="Bernard MT Condensed"/>
                <a:cs typeface="Bernard MT Condensed"/>
              </a:rPr>
              <a:t>(Kept at right temperature)</a:t>
            </a:r>
            <a:endParaRPr lang="en-US" sz="1800" dirty="0">
              <a:solidFill>
                <a:schemeClr val="accent3">
                  <a:lumMod val="50000"/>
                </a:schemeClr>
              </a:solidFill>
              <a:latin typeface="Bernard MT Condensed"/>
              <a:cs typeface="Bernard MT Condensed"/>
            </a:endParaRPr>
          </a:p>
        </p:txBody>
      </p:sp>
    </p:spTree>
    <p:extLst>
      <p:ext uri="{BB962C8B-B14F-4D97-AF65-F5344CB8AC3E}">
        <p14:creationId xmlns:p14="http://schemas.microsoft.com/office/powerpoint/2010/main" val="71040330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4212" y="105319"/>
            <a:ext cx="3948741" cy="3763296"/>
          </a:xfrm>
        </p:spPr>
        <p:txBody>
          <a:bodyPr>
            <a:noAutofit/>
          </a:bodyPr>
          <a:lstStyle/>
          <a:p>
            <a:r>
              <a:rPr lang="en-US" sz="7200" dirty="0" smtClean="0">
                <a:solidFill>
                  <a:schemeClr val="accent6">
                    <a:lumMod val="50000"/>
                  </a:schemeClr>
                </a:solidFill>
                <a:latin typeface="Bernard MT Condensed"/>
                <a:cs typeface="Bernard MT Condensed"/>
              </a:rPr>
              <a:t>Eggs come in many colors</a:t>
            </a:r>
            <a:endParaRPr lang="en-US" sz="7200" dirty="0">
              <a:solidFill>
                <a:schemeClr val="accent6">
                  <a:lumMod val="50000"/>
                </a:schemeClr>
              </a:solidFill>
              <a:latin typeface="Bernard MT Condensed"/>
              <a:cs typeface="Bernard MT Condensed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444" b="100000" l="0" r="100000">
                        <a14:backgroundMark x1="93000" y1="7111" x2="93000" y2="7111"/>
                        <a14:backgroundMark x1="10667" y1="4889" x2="10667" y2="4889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054230" y="1583591"/>
            <a:ext cx="4181231" cy="3135923"/>
          </a:xfrm>
          <a:prstGeom prst="rect">
            <a:avLst/>
          </a:prstGeom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1270001" y="4904154"/>
            <a:ext cx="7504722" cy="177516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>
                <a:solidFill>
                  <a:srgbClr val="984807"/>
                </a:solidFill>
                <a:latin typeface="Bernard MT Condensed"/>
                <a:cs typeface="Bernard MT Condensed"/>
              </a:rPr>
              <a:t>…but the color does not affect the nutritional value</a:t>
            </a:r>
            <a:endParaRPr lang="en-US" dirty="0">
              <a:solidFill>
                <a:srgbClr val="984807"/>
              </a:solidFill>
              <a:latin typeface="Bernard MT Condensed"/>
              <a:cs typeface="Bernard MT Condensed"/>
            </a:endParaRPr>
          </a:p>
        </p:txBody>
      </p:sp>
    </p:spTree>
    <p:extLst>
      <p:ext uri="{BB962C8B-B14F-4D97-AF65-F5344CB8AC3E}">
        <p14:creationId xmlns:p14="http://schemas.microsoft.com/office/powerpoint/2010/main" val="315776828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4212" y="0"/>
            <a:ext cx="8723942" cy="3243385"/>
          </a:xfrm>
        </p:spPr>
        <p:txBody>
          <a:bodyPr>
            <a:noAutofit/>
          </a:bodyPr>
          <a:lstStyle/>
          <a:p>
            <a:r>
              <a:rPr lang="en-US" sz="6600" dirty="0" smtClean="0">
                <a:solidFill>
                  <a:srgbClr val="3366FF"/>
                </a:solidFill>
                <a:latin typeface="Bernard MT Condensed"/>
                <a:cs typeface="Bernard MT Condensed"/>
              </a:rPr>
              <a:t>You can tell what color of egg a hen will lay by the color of her earlobe</a:t>
            </a:r>
            <a:endParaRPr lang="en-US" sz="6600" dirty="0">
              <a:solidFill>
                <a:srgbClr val="3366FF"/>
              </a:solidFill>
              <a:latin typeface="Bernard MT Condensed"/>
              <a:cs typeface="Bernard MT Condensed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3112852" y="3951762"/>
            <a:ext cx="1162539" cy="56661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dirty="0" smtClean="0">
                <a:latin typeface="Bernard MT Condensed"/>
                <a:cs typeface="Bernard MT Condensed"/>
              </a:rPr>
              <a:t>White</a:t>
            </a:r>
            <a:endParaRPr lang="en-US" sz="3200" dirty="0">
              <a:latin typeface="Bernard MT Condensed"/>
              <a:cs typeface="Bernard MT Condensed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2172" y="3433993"/>
            <a:ext cx="2190680" cy="14589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7" name="Left Arrow 6"/>
          <p:cNvSpPr/>
          <p:nvPr/>
        </p:nvSpPr>
        <p:spPr>
          <a:xfrm>
            <a:off x="2465712" y="4205762"/>
            <a:ext cx="781538" cy="127000"/>
          </a:xfrm>
          <a:prstGeom prst="lef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itle 1"/>
          <p:cNvSpPr txBox="1">
            <a:spLocks/>
          </p:cNvSpPr>
          <p:nvPr/>
        </p:nvSpPr>
        <p:spPr>
          <a:xfrm>
            <a:off x="1465384" y="5264018"/>
            <a:ext cx="1856155" cy="56661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400" dirty="0" smtClean="0">
                <a:latin typeface="Bernard MT Condensed"/>
                <a:cs typeface="Bernard MT Condensed"/>
              </a:rPr>
              <a:t>LIGHT BROWN</a:t>
            </a:r>
            <a:endParaRPr lang="en-US" sz="2400" dirty="0">
              <a:latin typeface="Bernard MT Condensed"/>
              <a:cs typeface="Bernard MT Condensed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3"/>
          <a:srcRect l="44840" t="9812" r="28419" b="49210"/>
          <a:stretch/>
        </p:blipFill>
        <p:spPr>
          <a:xfrm flipH="1">
            <a:off x="5021384" y="3375377"/>
            <a:ext cx="1914769" cy="195837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2" name="Title 1"/>
          <p:cNvSpPr txBox="1">
            <a:spLocks/>
          </p:cNvSpPr>
          <p:nvPr/>
        </p:nvSpPr>
        <p:spPr>
          <a:xfrm>
            <a:off x="6961555" y="3683001"/>
            <a:ext cx="1856155" cy="56661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400" dirty="0" smtClean="0">
                <a:latin typeface="Bernard MT Condensed"/>
                <a:cs typeface="Bernard MT Condensed"/>
              </a:rPr>
              <a:t>Dark BROWN</a:t>
            </a:r>
            <a:endParaRPr lang="en-US" sz="2400" dirty="0">
              <a:latin typeface="Bernard MT Condensed"/>
              <a:cs typeface="Bernard MT Condensed"/>
            </a:endParaRPr>
          </a:p>
        </p:txBody>
      </p:sp>
      <p:sp>
        <p:nvSpPr>
          <p:cNvPr id="13" name="Left Arrow 12"/>
          <p:cNvSpPr/>
          <p:nvPr/>
        </p:nvSpPr>
        <p:spPr>
          <a:xfrm>
            <a:off x="6124933" y="3888154"/>
            <a:ext cx="953852" cy="127000"/>
          </a:xfrm>
          <a:prstGeom prst="lef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93853" y="4994032"/>
            <a:ext cx="1983753" cy="14859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0" name="Left Arrow 9"/>
          <p:cNvSpPr/>
          <p:nvPr/>
        </p:nvSpPr>
        <p:spPr>
          <a:xfrm rot="10800000">
            <a:off x="3321539" y="5504964"/>
            <a:ext cx="953852" cy="127000"/>
          </a:xfrm>
          <a:prstGeom prst="lef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809114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4212" y="105319"/>
            <a:ext cx="8684865" cy="1965758"/>
          </a:xfrm>
        </p:spPr>
        <p:txBody>
          <a:bodyPr>
            <a:noAutofit/>
          </a:bodyPr>
          <a:lstStyle/>
          <a:p>
            <a:r>
              <a:rPr lang="en-US" sz="7200" dirty="0" smtClean="0">
                <a:solidFill>
                  <a:srgbClr val="660066"/>
                </a:solidFill>
                <a:latin typeface="Bernard MT Condensed"/>
                <a:cs typeface="Bernard MT Condensed"/>
              </a:rPr>
              <a:t>There are many kinds of chickens…</a:t>
            </a:r>
            <a:endParaRPr lang="en-US" sz="7200" dirty="0">
              <a:solidFill>
                <a:srgbClr val="660066"/>
              </a:solidFill>
              <a:latin typeface="Bernard MT Condensed"/>
              <a:cs typeface="Bernard MT Condensed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244212" y="2207846"/>
            <a:ext cx="2442307" cy="889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dirty="0">
                <a:latin typeface="Bernard MT Condensed"/>
                <a:cs typeface="Bernard MT Condensed"/>
              </a:rPr>
              <a:t>B</a:t>
            </a:r>
            <a:r>
              <a:rPr lang="en-US" dirty="0" smtClean="0">
                <a:latin typeface="Bernard MT Condensed"/>
                <a:cs typeface="Bernard MT Condensed"/>
              </a:rPr>
              <a:t>ig…</a:t>
            </a:r>
            <a:endParaRPr lang="en-US" dirty="0">
              <a:latin typeface="Bernard MT Condensed"/>
              <a:cs typeface="Bernard MT Condensed"/>
            </a:endParaRPr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6701693" y="5550876"/>
            <a:ext cx="2442307" cy="889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dirty="0" smtClean="0">
                <a:latin typeface="Bernard MT Condensed"/>
                <a:cs typeface="Bernard MT Condensed"/>
              </a:rPr>
              <a:t>Small…</a:t>
            </a:r>
            <a:endParaRPr lang="en-US" dirty="0">
              <a:latin typeface="Bernard MT Condensed"/>
              <a:cs typeface="Bernard MT Condensed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2090616" y="2764692"/>
            <a:ext cx="4480820" cy="336061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11175210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4212" y="105319"/>
            <a:ext cx="8684865" cy="1965758"/>
          </a:xfrm>
        </p:spPr>
        <p:txBody>
          <a:bodyPr>
            <a:noAutofit/>
          </a:bodyPr>
          <a:lstStyle/>
          <a:p>
            <a:r>
              <a:rPr lang="en-US" sz="7200" dirty="0" smtClean="0">
                <a:solidFill>
                  <a:srgbClr val="660066"/>
                </a:solidFill>
                <a:latin typeface="Bernard MT Condensed"/>
                <a:cs typeface="Bernard MT Condensed"/>
              </a:rPr>
              <a:t>There are many kinds of chickens…</a:t>
            </a:r>
            <a:endParaRPr lang="en-US" sz="7200" dirty="0">
              <a:solidFill>
                <a:srgbClr val="660066"/>
              </a:solidFill>
              <a:latin typeface="Bernard MT Condensed"/>
              <a:cs typeface="Bernard MT Condensed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244213" y="2071077"/>
            <a:ext cx="3331326" cy="163146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dirty="0" smtClean="0">
                <a:latin typeface="Bernard MT Condensed"/>
                <a:cs typeface="Bernard MT Condensed"/>
              </a:rPr>
              <a:t>Extra feathers on their head</a:t>
            </a:r>
            <a:endParaRPr lang="en-US" dirty="0">
              <a:latin typeface="Bernard MT Condensed"/>
              <a:cs typeface="Bernard MT Condensed"/>
            </a:endParaRPr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5480539" y="5492261"/>
            <a:ext cx="2442307" cy="889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dirty="0" smtClean="0">
                <a:latin typeface="Bernard MT Condensed"/>
                <a:cs typeface="Bernard MT Condensed"/>
              </a:rPr>
              <a:t>Or feet…</a:t>
            </a:r>
            <a:endParaRPr lang="en-US" dirty="0">
              <a:latin typeface="Bernard MT Condensed"/>
              <a:cs typeface="Bernard MT Condensed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231" y="3702539"/>
            <a:ext cx="3556000" cy="2667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75795" y="2676769"/>
            <a:ext cx="3451795" cy="258884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73748010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61</TotalTime>
  <Words>137</Words>
  <Application>Microsoft Macintosh PowerPoint</Application>
  <PresentationFormat>On-screen Show (4:3)</PresentationFormat>
  <Paragraphs>22</Paragraphs>
  <Slides>11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Office Theme</vt:lpstr>
      <vt:lpstr>Facts About Chickens</vt:lpstr>
      <vt:lpstr>A female chicken is called a “Hen”</vt:lpstr>
      <vt:lpstr>Hens can lay 1 egg per day</vt:lpstr>
      <vt:lpstr>Eggs provide protein to our diet</vt:lpstr>
      <vt:lpstr>Eggs purchased at the store will never hatch</vt:lpstr>
      <vt:lpstr>Eggs come in many colors</vt:lpstr>
      <vt:lpstr>You can tell what color of egg a hen will lay by the color of her earlobe</vt:lpstr>
      <vt:lpstr>There are many kinds of chickens…</vt:lpstr>
      <vt:lpstr>There are many kinds of chickens…</vt:lpstr>
      <vt:lpstr>There are many kinds of chickens…</vt:lpstr>
      <vt:lpstr>But they all developed inside an egg…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Facts About Chickens</dc:title>
  <dc:creator>Levi &amp; Andrea Gardner</dc:creator>
  <cp:lastModifiedBy>Levi &amp; Andrea Gardner</cp:lastModifiedBy>
  <cp:revision>5</cp:revision>
  <dcterms:created xsi:type="dcterms:W3CDTF">2015-02-25T21:54:26Z</dcterms:created>
  <dcterms:modified xsi:type="dcterms:W3CDTF">2015-02-25T22:55:28Z</dcterms:modified>
</cp:coreProperties>
</file>