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7" r:id="rId2"/>
    <p:sldId id="29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7" r:id="rId32"/>
    <p:sldId id="288" r:id="rId33"/>
    <p:sldId id="293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/>
    <p:restoredTop sz="94665"/>
  </p:normalViewPr>
  <p:slideViewPr>
    <p:cSldViewPr snapToGrid="0" snapToObjects="1">
      <p:cViewPr varScale="1">
        <p:scale>
          <a:sx n="133" d="100"/>
          <a:sy n="133" d="100"/>
        </p:scale>
        <p:origin x="5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30C01-0367-5040-8BCE-7825EB8E2636}" type="datetimeFigureOut">
              <a:rPr lang="en-US" smtClean="0"/>
              <a:t>2/23/21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C5D36-4D83-704D-B52D-8AADDDA7C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45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A1F42-F5F7-4742-B822-5F390A356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BB8871-2510-7C46-99F8-CD10BC485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63F2A-24BC-2C4C-848A-AC2015EED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F9D2-BC90-E84C-B8F9-EB9114ADDCA5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46DBB-0F21-8241-83B9-AFC11157C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B87C4-196C-DB40-B6CF-C6FCBCB07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09E8-32D6-CC4B-B677-FF66204D4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35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3A8C7-D179-5D4E-AEA5-410F37378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E0B6C1-88EE-FE4E-A1D2-0B03DD9A0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D6A3F-043F-AB47-93AC-45379A2B7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F9D2-BC90-E84C-B8F9-EB9114ADDCA5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04874-A4A0-CB4F-A770-5C2E64D6B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7255E-5593-DA47-B366-7701F9BC6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09E8-32D6-CC4B-B677-FF66204D4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5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44D3C-C338-E848-BEC1-4DCC2AAA62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AFE532-B553-9D4F-9723-50299438A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F7EE2-5EF5-B54F-96E3-CBA5ECAC1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F9D2-BC90-E84C-B8F9-EB9114ADDCA5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AD707-83AA-5E44-91DF-363F889AB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C24FF-759D-6A49-94A6-70B877279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09E8-32D6-CC4B-B677-FF66204D4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8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2017C-3F38-9942-955F-B381D4A40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339A4-86F2-8A48-885F-49C7C69AF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FA5E1-63DD-564A-B9B8-6276F97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F9D2-BC90-E84C-B8F9-EB9114ADDCA5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54CE2-5F5E-074E-8936-5CC4AA4CB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9AE51-97AE-144C-98B8-C4B7EBF1C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09E8-32D6-CC4B-B677-FF66204D4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E28A2-CC66-9E47-B083-906E7903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3D448-E679-E04D-99E4-26C5DFE54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61F60-8A94-B244-BC4D-495F4A94C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F9D2-BC90-E84C-B8F9-EB9114ADDCA5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2CE73-ECA9-2347-A1F5-CF1AD6EF2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D786B-F219-B843-B231-2B2F19BC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09E8-32D6-CC4B-B677-FF66204D4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8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4CE8E-733B-6B4E-AEF1-78014ECC5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3DDDB-406F-884D-AA7F-110B610252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CC63F3-C2E9-B442-AD7F-E5686741E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EBF58-2F8F-DA44-9672-AFEE8259A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F9D2-BC90-E84C-B8F9-EB9114ADDCA5}" type="datetimeFigureOut">
              <a:rPr lang="en-US" smtClean="0"/>
              <a:t>2/23/21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5A1AD-9841-E44D-BAF6-440576E43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C5450-01FE-3449-A610-86FAB3E0F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09E8-32D6-CC4B-B677-FF66204D4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4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F73D2-C160-6645-88E6-B785D173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EC428-735A-824C-BF91-2769703B9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BC7AE-E15E-8548-A353-C122C44C6E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B5FCB-9FD6-2F4D-9003-75E0DE4A7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00AAD1-5CEF-2343-977F-238A59FF7A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E31C90-0D0B-024E-8DBA-12C5D1BF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F9D2-BC90-E84C-B8F9-EB9114ADDCA5}" type="datetimeFigureOut">
              <a:rPr lang="en-US" smtClean="0"/>
              <a:t>2/23/21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585397-A2A2-A546-A65B-A40CD620C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0C922A-AF46-6F41-BB3E-4F6C8391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09E8-32D6-CC4B-B677-FF66204D4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5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FB973-9585-3E44-BE02-89F18C448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5A0F2F-5D52-7148-A4A6-F473BB903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F9D2-BC90-E84C-B8F9-EB9114ADDCA5}" type="datetimeFigureOut">
              <a:rPr lang="en-US" smtClean="0"/>
              <a:t>2/23/21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658CD-569C-4F40-AD96-6615B71A7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BC1516-32C4-0E44-A28B-0E894125A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09E8-32D6-CC4B-B677-FF66204D4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8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D2C4D5-2523-6E43-AEEA-EF5708CE9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F9D2-BC90-E84C-B8F9-EB9114ADDCA5}" type="datetimeFigureOut">
              <a:rPr lang="en-US" smtClean="0"/>
              <a:t>2/23/21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24E8AC-F811-2D45-A77C-C070CAF28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B9626-40C1-9541-99EC-189559FF7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09E8-32D6-CC4B-B677-FF66204D4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6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BD77D-1825-524A-B5BC-D7B4F9897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2AB66-0A6B-B440-BDC6-66C9D4573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853C70-EA6C-9E46-8590-5AF95E963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263D8-ACBD-8343-AA21-D94700C5A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F9D2-BC90-E84C-B8F9-EB9114ADDCA5}" type="datetimeFigureOut">
              <a:rPr lang="en-US" smtClean="0"/>
              <a:t>2/23/21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8F88D-AD80-9A4F-9495-1272AB440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6626EC-FADC-DC42-83C2-91CE75971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09E8-32D6-CC4B-B677-FF66204D4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E313E-E2E9-2745-A081-2C08BBC54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3C331B-CCD1-2243-BCF1-F059A327DE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8286F1-C0F6-8043-A29F-974024CA0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52D9F-6FB5-CC4D-BEDC-94CC035EF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F9D2-BC90-E84C-B8F9-EB9114ADDCA5}" type="datetimeFigureOut">
              <a:rPr lang="en-US" smtClean="0"/>
              <a:t>2/23/21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D2755-644F-6A44-B089-FCC332558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04274-60A8-C34F-9D74-55ECC5BE7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09E8-32D6-CC4B-B677-FF66204D4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6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FE2CB3-A39F-3245-93F7-8FBA12425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AB16C-BC8C-AA4E-934F-14E6E3FED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16C00-93D3-124E-85EB-3F9C97E1E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DF9D2-BC90-E84C-B8F9-EB9114ADDCA5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CB95C-D703-A842-A110-2A91BEE95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1DCB0-3DC3-A940-9CBA-3933655E81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609E8-32D6-CC4B-B677-FF66204D4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4ECAF-9CB2-5B46-8211-BE3C67EE0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95250"/>
            <a:ext cx="8890000" cy="66675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E0B034-DEE4-E747-BAB6-3AC6FB0F3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860678"/>
              </p:ext>
            </p:extLst>
          </p:nvPr>
        </p:nvGraphicFramePr>
        <p:xfrm>
          <a:off x="1651000" y="95250"/>
          <a:ext cx="8890002" cy="6667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1667">
                  <a:extLst>
                    <a:ext uri="{9D8B030D-6E8A-4147-A177-3AD203B41FA5}">
                      <a16:colId xmlns:a16="http://schemas.microsoft.com/office/drawing/2014/main" val="333828206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671766427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58150099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50463887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175205482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784782494"/>
                    </a:ext>
                  </a:extLst>
                </a:gridCol>
              </a:tblGrid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705355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08635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391359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430097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92022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660912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3CD2942A-7C51-814B-9A75-312ABFB3952F}"/>
              </a:ext>
            </a:extLst>
          </p:cNvPr>
          <p:cNvSpPr/>
          <p:nvPr/>
        </p:nvSpPr>
        <p:spPr>
          <a:xfrm>
            <a:off x="3120389" y="1211580"/>
            <a:ext cx="1546235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4ED400-45ED-3849-A685-FAEEF3132910}"/>
              </a:ext>
            </a:extLst>
          </p:cNvPr>
          <p:cNvSpPr/>
          <p:nvPr/>
        </p:nvSpPr>
        <p:spPr>
          <a:xfrm>
            <a:off x="3120390" y="2305050"/>
            <a:ext cx="163449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631C47-C5DF-E445-B37C-B3A7084FAD11}"/>
              </a:ext>
            </a:extLst>
          </p:cNvPr>
          <p:cNvSpPr/>
          <p:nvPr/>
        </p:nvSpPr>
        <p:spPr>
          <a:xfrm>
            <a:off x="4610100" y="1169669"/>
            <a:ext cx="1485900" cy="11677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A78DF8-553B-1A42-BB38-8ECF2E403A73}"/>
              </a:ext>
            </a:extLst>
          </p:cNvPr>
          <p:cNvSpPr/>
          <p:nvPr/>
        </p:nvSpPr>
        <p:spPr>
          <a:xfrm>
            <a:off x="4610100" y="232791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61B1A9-9DC2-E04B-94FC-B00A8CAF27D6}"/>
              </a:ext>
            </a:extLst>
          </p:cNvPr>
          <p:cNvSpPr/>
          <p:nvPr/>
        </p:nvSpPr>
        <p:spPr>
          <a:xfrm>
            <a:off x="6071866" y="1141095"/>
            <a:ext cx="1513846" cy="11677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4CDE93-2C2F-0A41-9E70-347D66D718B0}"/>
              </a:ext>
            </a:extLst>
          </p:cNvPr>
          <p:cNvSpPr/>
          <p:nvPr/>
        </p:nvSpPr>
        <p:spPr>
          <a:xfrm>
            <a:off x="6075680" y="230886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247A31-9F52-5C4A-9ACB-A8723A16D918}"/>
              </a:ext>
            </a:extLst>
          </p:cNvPr>
          <p:cNvSpPr/>
          <p:nvPr/>
        </p:nvSpPr>
        <p:spPr>
          <a:xfrm>
            <a:off x="3120388" y="100962"/>
            <a:ext cx="1510036" cy="11106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BA6F05-3812-BC47-9B90-BECF57EC1B3C}"/>
              </a:ext>
            </a:extLst>
          </p:cNvPr>
          <p:cNvSpPr/>
          <p:nvPr/>
        </p:nvSpPr>
        <p:spPr>
          <a:xfrm>
            <a:off x="4630424" y="104775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809D2C-4E5E-3A43-B36D-6E0592E3BFA3}"/>
              </a:ext>
            </a:extLst>
          </p:cNvPr>
          <p:cNvSpPr/>
          <p:nvPr/>
        </p:nvSpPr>
        <p:spPr>
          <a:xfrm>
            <a:off x="6096000" y="3402330"/>
            <a:ext cx="1485900" cy="1127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28E7E5-6A33-1E4F-B0A0-6078FCD8A424}"/>
              </a:ext>
            </a:extLst>
          </p:cNvPr>
          <p:cNvSpPr/>
          <p:nvPr/>
        </p:nvSpPr>
        <p:spPr>
          <a:xfrm>
            <a:off x="4606290" y="3421379"/>
            <a:ext cx="1510034" cy="1108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515D0F-20E3-A541-8B46-3ED0B4C25799}"/>
              </a:ext>
            </a:extLst>
          </p:cNvPr>
          <p:cNvSpPr/>
          <p:nvPr/>
        </p:nvSpPr>
        <p:spPr>
          <a:xfrm>
            <a:off x="6096000" y="104775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79E2DC9-B404-6F46-8A78-EE52B7BA9BA7}"/>
              </a:ext>
            </a:extLst>
          </p:cNvPr>
          <p:cNvSpPr/>
          <p:nvPr/>
        </p:nvSpPr>
        <p:spPr>
          <a:xfrm>
            <a:off x="1658620" y="1202055"/>
            <a:ext cx="1485900" cy="11753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F5629CF-22DE-5443-8DE7-16966C546864}"/>
              </a:ext>
            </a:extLst>
          </p:cNvPr>
          <p:cNvSpPr/>
          <p:nvPr/>
        </p:nvSpPr>
        <p:spPr>
          <a:xfrm>
            <a:off x="3120390" y="3373755"/>
            <a:ext cx="1554492" cy="11753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9DC213C-8911-A143-9701-4DAC8B956C5E}"/>
              </a:ext>
            </a:extLst>
          </p:cNvPr>
          <p:cNvSpPr/>
          <p:nvPr/>
        </p:nvSpPr>
        <p:spPr>
          <a:xfrm>
            <a:off x="1658620" y="2337434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6346054-6633-C448-95D6-708C6D19F78A}"/>
              </a:ext>
            </a:extLst>
          </p:cNvPr>
          <p:cNvSpPr/>
          <p:nvPr/>
        </p:nvSpPr>
        <p:spPr>
          <a:xfrm>
            <a:off x="1658620" y="3406140"/>
            <a:ext cx="1485900" cy="11353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850806F-047D-B344-B40D-4D3429582F88}"/>
              </a:ext>
            </a:extLst>
          </p:cNvPr>
          <p:cNvSpPr/>
          <p:nvPr/>
        </p:nvSpPr>
        <p:spPr>
          <a:xfrm>
            <a:off x="7581900" y="121539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CE1B6F-FF4E-374E-9962-90AAD7F18DFE}"/>
              </a:ext>
            </a:extLst>
          </p:cNvPr>
          <p:cNvSpPr/>
          <p:nvPr/>
        </p:nvSpPr>
        <p:spPr>
          <a:xfrm>
            <a:off x="7537442" y="2291714"/>
            <a:ext cx="1530358" cy="1137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E005706-10BF-FE41-9748-C06CF870E5E7}"/>
              </a:ext>
            </a:extLst>
          </p:cNvPr>
          <p:cNvSpPr/>
          <p:nvPr/>
        </p:nvSpPr>
        <p:spPr>
          <a:xfrm>
            <a:off x="7581900" y="3326130"/>
            <a:ext cx="1485900" cy="1203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D7A7E91-CA5B-5440-A8F4-660BD18ABCF2}"/>
              </a:ext>
            </a:extLst>
          </p:cNvPr>
          <p:cNvSpPr/>
          <p:nvPr/>
        </p:nvSpPr>
        <p:spPr>
          <a:xfrm>
            <a:off x="7581900" y="106680"/>
            <a:ext cx="1485900" cy="11677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1F24F1F-9D38-1148-9F44-7310035D3C9F}"/>
              </a:ext>
            </a:extLst>
          </p:cNvPr>
          <p:cNvSpPr/>
          <p:nvPr/>
        </p:nvSpPr>
        <p:spPr>
          <a:xfrm>
            <a:off x="9055101" y="106679"/>
            <a:ext cx="1485900" cy="1137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62C6E98-F553-EE4E-9D34-AE28BC769279}"/>
              </a:ext>
            </a:extLst>
          </p:cNvPr>
          <p:cNvSpPr/>
          <p:nvPr/>
        </p:nvSpPr>
        <p:spPr>
          <a:xfrm>
            <a:off x="9043035" y="1240154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28C64D-4AB4-AA46-9BB4-882635F0D6D6}"/>
              </a:ext>
            </a:extLst>
          </p:cNvPr>
          <p:cNvSpPr/>
          <p:nvPr/>
        </p:nvSpPr>
        <p:spPr>
          <a:xfrm>
            <a:off x="9055101" y="2324099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47FF45E-28A9-3941-AF8D-E68B18EF73F4}"/>
              </a:ext>
            </a:extLst>
          </p:cNvPr>
          <p:cNvSpPr/>
          <p:nvPr/>
        </p:nvSpPr>
        <p:spPr>
          <a:xfrm>
            <a:off x="9043035" y="3387089"/>
            <a:ext cx="1485900" cy="11620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D943A23-99EF-2C40-8CED-F15204FF59CE}"/>
              </a:ext>
            </a:extLst>
          </p:cNvPr>
          <p:cNvSpPr/>
          <p:nvPr/>
        </p:nvSpPr>
        <p:spPr>
          <a:xfrm>
            <a:off x="4610100" y="4528184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B55F71-2F69-3F40-B9D9-E4F0122535AF}"/>
              </a:ext>
            </a:extLst>
          </p:cNvPr>
          <p:cNvSpPr/>
          <p:nvPr/>
        </p:nvSpPr>
        <p:spPr>
          <a:xfrm>
            <a:off x="6075680" y="4528185"/>
            <a:ext cx="1485900" cy="1127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000BCE2-362F-5D42-B366-529A368059D6}"/>
              </a:ext>
            </a:extLst>
          </p:cNvPr>
          <p:cNvSpPr/>
          <p:nvPr/>
        </p:nvSpPr>
        <p:spPr>
          <a:xfrm>
            <a:off x="3116580" y="4538663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E89DF2-699C-F74E-B70B-CB633E0725D5}"/>
              </a:ext>
            </a:extLst>
          </p:cNvPr>
          <p:cNvSpPr/>
          <p:nvPr/>
        </p:nvSpPr>
        <p:spPr>
          <a:xfrm>
            <a:off x="7559671" y="4508182"/>
            <a:ext cx="1485900" cy="1163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E8C6DD0-0140-DD43-BC71-F23E9A2EA37E}"/>
              </a:ext>
            </a:extLst>
          </p:cNvPr>
          <p:cNvSpPr/>
          <p:nvPr/>
        </p:nvSpPr>
        <p:spPr>
          <a:xfrm>
            <a:off x="9020806" y="4528184"/>
            <a:ext cx="1520194" cy="1137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30908B9-EB44-0146-83DD-2748B05EEE7C}"/>
              </a:ext>
            </a:extLst>
          </p:cNvPr>
          <p:cNvSpPr/>
          <p:nvPr/>
        </p:nvSpPr>
        <p:spPr>
          <a:xfrm>
            <a:off x="1645605" y="4529139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F3821C9-7897-7341-A00D-71489EFFFE92}"/>
              </a:ext>
            </a:extLst>
          </p:cNvPr>
          <p:cNvSpPr/>
          <p:nvPr/>
        </p:nvSpPr>
        <p:spPr>
          <a:xfrm>
            <a:off x="1635445" y="5629274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7F187A5-CA0A-A248-8F22-234F8123430E}"/>
              </a:ext>
            </a:extLst>
          </p:cNvPr>
          <p:cNvSpPr/>
          <p:nvPr/>
        </p:nvSpPr>
        <p:spPr>
          <a:xfrm>
            <a:off x="3121345" y="5638799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EDC1A54-BABF-A74B-84BD-6FCD473D4ADE}"/>
              </a:ext>
            </a:extLst>
          </p:cNvPr>
          <p:cNvSpPr/>
          <p:nvPr/>
        </p:nvSpPr>
        <p:spPr>
          <a:xfrm>
            <a:off x="4593908" y="5626419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67EEDD2-CCF4-1E44-BB93-79D9B506E796}"/>
              </a:ext>
            </a:extLst>
          </p:cNvPr>
          <p:cNvSpPr/>
          <p:nvPr/>
        </p:nvSpPr>
        <p:spPr>
          <a:xfrm>
            <a:off x="3268980" y="4691063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EF9B394-AF10-BF47-90FE-1D9CFF027ACE}"/>
              </a:ext>
            </a:extLst>
          </p:cNvPr>
          <p:cNvSpPr/>
          <p:nvPr/>
        </p:nvSpPr>
        <p:spPr>
          <a:xfrm>
            <a:off x="6072819" y="5633084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17F66D2-F686-A042-89D8-35225D8B2DDA}"/>
              </a:ext>
            </a:extLst>
          </p:cNvPr>
          <p:cNvSpPr/>
          <p:nvPr/>
        </p:nvSpPr>
        <p:spPr>
          <a:xfrm>
            <a:off x="7557766" y="5642610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888D9A6-A89C-AD4B-858B-EE5228CB300A}"/>
              </a:ext>
            </a:extLst>
          </p:cNvPr>
          <p:cNvSpPr/>
          <p:nvPr/>
        </p:nvSpPr>
        <p:spPr>
          <a:xfrm>
            <a:off x="9032394" y="5642609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F4ED0FD-15DF-B44C-9F33-38AE17FC9E19}"/>
              </a:ext>
            </a:extLst>
          </p:cNvPr>
          <p:cNvSpPr/>
          <p:nvPr/>
        </p:nvSpPr>
        <p:spPr>
          <a:xfrm>
            <a:off x="1654811" y="98108"/>
            <a:ext cx="1494153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16AB15-4715-FC4F-AC40-A8669F9DC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72" b="89964" l="4567" r="93808">
                        <a14:foregroundMark x1="4567" y1="68431" x2="4567" y2="68431"/>
                        <a14:foregroundMark x1="46749" y1="59124" x2="46749" y2="59124"/>
                        <a14:foregroundMark x1="80882" y1="56204" x2="80882" y2="56204"/>
                        <a14:foregroundMark x1="93808" y1="40876" x2="93808" y2="40876"/>
                        <a14:foregroundMark x1="86300" y1="73723" x2="86300" y2="737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3900" y="1689100"/>
            <a:ext cx="82042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96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4ECAF-9CB2-5B46-8211-BE3C67EE0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95250"/>
            <a:ext cx="8890000" cy="66675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E0B034-DEE4-E747-BAB6-3AC6FB0F3091}"/>
              </a:ext>
            </a:extLst>
          </p:cNvPr>
          <p:cNvGraphicFramePr>
            <a:graphicFrameLocks noGrp="1"/>
          </p:cNvGraphicFramePr>
          <p:nvPr/>
        </p:nvGraphicFramePr>
        <p:xfrm>
          <a:off x="1651000" y="95250"/>
          <a:ext cx="8890002" cy="6667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1667">
                  <a:extLst>
                    <a:ext uri="{9D8B030D-6E8A-4147-A177-3AD203B41FA5}">
                      <a16:colId xmlns:a16="http://schemas.microsoft.com/office/drawing/2014/main" val="333828206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671766427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58150099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50463887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175205482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784782494"/>
                    </a:ext>
                  </a:extLst>
                </a:gridCol>
              </a:tblGrid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705355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08635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391359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430097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92022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660912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344ED400-45ED-3849-A685-FAEEF3132910}"/>
              </a:ext>
            </a:extLst>
          </p:cNvPr>
          <p:cNvSpPr/>
          <p:nvPr/>
        </p:nvSpPr>
        <p:spPr>
          <a:xfrm>
            <a:off x="3120390" y="2305050"/>
            <a:ext cx="1536704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631C47-C5DF-E445-B37C-B3A7084FAD11}"/>
              </a:ext>
            </a:extLst>
          </p:cNvPr>
          <p:cNvSpPr/>
          <p:nvPr/>
        </p:nvSpPr>
        <p:spPr>
          <a:xfrm>
            <a:off x="4610100" y="1169669"/>
            <a:ext cx="1485900" cy="11677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A78DF8-553B-1A42-BB38-8ECF2E403A73}"/>
              </a:ext>
            </a:extLst>
          </p:cNvPr>
          <p:cNvSpPr/>
          <p:nvPr/>
        </p:nvSpPr>
        <p:spPr>
          <a:xfrm>
            <a:off x="4610100" y="232791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61B1A9-9DC2-E04B-94FC-B00A8CAF27D6}"/>
              </a:ext>
            </a:extLst>
          </p:cNvPr>
          <p:cNvSpPr/>
          <p:nvPr/>
        </p:nvSpPr>
        <p:spPr>
          <a:xfrm>
            <a:off x="6071866" y="1141095"/>
            <a:ext cx="1513846" cy="11677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4CDE93-2C2F-0A41-9E70-347D66D718B0}"/>
              </a:ext>
            </a:extLst>
          </p:cNvPr>
          <p:cNvSpPr/>
          <p:nvPr/>
        </p:nvSpPr>
        <p:spPr>
          <a:xfrm>
            <a:off x="6075680" y="230886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247A31-9F52-5C4A-9ACB-A8723A16D918}"/>
              </a:ext>
            </a:extLst>
          </p:cNvPr>
          <p:cNvSpPr/>
          <p:nvPr/>
        </p:nvSpPr>
        <p:spPr>
          <a:xfrm>
            <a:off x="3112770" y="104775"/>
            <a:ext cx="1513846" cy="11191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BA6F05-3812-BC47-9B90-BECF57EC1B3C}"/>
              </a:ext>
            </a:extLst>
          </p:cNvPr>
          <p:cNvSpPr/>
          <p:nvPr/>
        </p:nvSpPr>
        <p:spPr>
          <a:xfrm>
            <a:off x="4630424" y="104775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809D2C-4E5E-3A43-B36D-6E0592E3BFA3}"/>
              </a:ext>
            </a:extLst>
          </p:cNvPr>
          <p:cNvSpPr/>
          <p:nvPr/>
        </p:nvSpPr>
        <p:spPr>
          <a:xfrm>
            <a:off x="6096000" y="3402330"/>
            <a:ext cx="1485900" cy="1127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28E7E5-6A33-1E4F-B0A0-6078FCD8A424}"/>
              </a:ext>
            </a:extLst>
          </p:cNvPr>
          <p:cNvSpPr/>
          <p:nvPr/>
        </p:nvSpPr>
        <p:spPr>
          <a:xfrm>
            <a:off x="4606290" y="3421379"/>
            <a:ext cx="1510034" cy="1108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515D0F-20E3-A541-8B46-3ED0B4C25799}"/>
              </a:ext>
            </a:extLst>
          </p:cNvPr>
          <p:cNvSpPr/>
          <p:nvPr/>
        </p:nvSpPr>
        <p:spPr>
          <a:xfrm>
            <a:off x="6096000" y="104775"/>
            <a:ext cx="1530358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79E2DC9-B404-6F46-8A78-EE52B7BA9BA7}"/>
              </a:ext>
            </a:extLst>
          </p:cNvPr>
          <p:cNvSpPr/>
          <p:nvPr/>
        </p:nvSpPr>
        <p:spPr>
          <a:xfrm>
            <a:off x="1658620" y="1202055"/>
            <a:ext cx="1485900" cy="11753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F5629CF-22DE-5443-8DE7-16966C546864}"/>
              </a:ext>
            </a:extLst>
          </p:cNvPr>
          <p:cNvSpPr/>
          <p:nvPr/>
        </p:nvSpPr>
        <p:spPr>
          <a:xfrm>
            <a:off x="3120390" y="3373755"/>
            <a:ext cx="1550684" cy="11753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9DC213C-8911-A143-9701-4DAC8B956C5E}"/>
              </a:ext>
            </a:extLst>
          </p:cNvPr>
          <p:cNvSpPr/>
          <p:nvPr/>
        </p:nvSpPr>
        <p:spPr>
          <a:xfrm>
            <a:off x="1658620" y="2337434"/>
            <a:ext cx="1485900" cy="11115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850806F-047D-B344-B40D-4D3429582F88}"/>
              </a:ext>
            </a:extLst>
          </p:cNvPr>
          <p:cNvSpPr/>
          <p:nvPr/>
        </p:nvSpPr>
        <p:spPr>
          <a:xfrm>
            <a:off x="7581900" y="1169669"/>
            <a:ext cx="1485900" cy="11430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CE1B6F-FF4E-374E-9962-90AAD7F18DFE}"/>
              </a:ext>
            </a:extLst>
          </p:cNvPr>
          <p:cNvSpPr/>
          <p:nvPr/>
        </p:nvSpPr>
        <p:spPr>
          <a:xfrm>
            <a:off x="7537442" y="2291714"/>
            <a:ext cx="1530358" cy="1203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1F24F1F-9D38-1148-9F44-7310035D3C9F}"/>
              </a:ext>
            </a:extLst>
          </p:cNvPr>
          <p:cNvSpPr/>
          <p:nvPr/>
        </p:nvSpPr>
        <p:spPr>
          <a:xfrm>
            <a:off x="9055101" y="106679"/>
            <a:ext cx="1485900" cy="1137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28C64D-4AB4-AA46-9BB4-882635F0D6D6}"/>
              </a:ext>
            </a:extLst>
          </p:cNvPr>
          <p:cNvSpPr/>
          <p:nvPr/>
        </p:nvSpPr>
        <p:spPr>
          <a:xfrm>
            <a:off x="9055101" y="2291714"/>
            <a:ext cx="1485900" cy="1129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47FF45E-28A9-3941-AF8D-E68B18EF73F4}"/>
              </a:ext>
            </a:extLst>
          </p:cNvPr>
          <p:cNvSpPr/>
          <p:nvPr/>
        </p:nvSpPr>
        <p:spPr>
          <a:xfrm>
            <a:off x="9043035" y="3387089"/>
            <a:ext cx="1485900" cy="11620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D943A23-99EF-2C40-8CED-F15204FF59CE}"/>
              </a:ext>
            </a:extLst>
          </p:cNvPr>
          <p:cNvSpPr/>
          <p:nvPr/>
        </p:nvSpPr>
        <p:spPr>
          <a:xfrm>
            <a:off x="4610100" y="4528184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B55F71-2F69-3F40-B9D9-E4F0122535AF}"/>
              </a:ext>
            </a:extLst>
          </p:cNvPr>
          <p:cNvSpPr/>
          <p:nvPr/>
        </p:nvSpPr>
        <p:spPr>
          <a:xfrm>
            <a:off x="6075680" y="4528185"/>
            <a:ext cx="1485900" cy="1127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E89DF2-699C-F74E-B70B-CB633E0725D5}"/>
              </a:ext>
            </a:extLst>
          </p:cNvPr>
          <p:cNvSpPr/>
          <p:nvPr/>
        </p:nvSpPr>
        <p:spPr>
          <a:xfrm>
            <a:off x="7559671" y="4508182"/>
            <a:ext cx="1485900" cy="1163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E8C6DD0-0140-DD43-BC71-F23E9A2EA37E}"/>
              </a:ext>
            </a:extLst>
          </p:cNvPr>
          <p:cNvSpPr/>
          <p:nvPr/>
        </p:nvSpPr>
        <p:spPr>
          <a:xfrm>
            <a:off x="9020806" y="4528184"/>
            <a:ext cx="1520194" cy="1137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30908B9-EB44-0146-83DD-2748B05EEE7C}"/>
              </a:ext>
            </a:extLst>
          </p:cNvPr>
          <p:cNvSpPr/>
          <p:nvPr/>
        </p:nvSpPr>
        <p:spPr>
          <a:xfrm>
            <a:off x="1649572" y="4529137"/>
            <a:ext cx="1490511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F3821C9-7897-7341-A00D-71489EFFFE92}"/>
              </a:ext>
            </a:extLst>
          </p:cNvPr>
          <p:cNvSpPr/>
          <p:nvPr/>
        </p:nvSpPr>
        <p:spPr>
          <a:xfrm>
            <a:off x="1649572" y="5629274"/>
            <a:ext cx="1471773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7F187A5-CA0A-A248-8F22-234F8123430E}"/>
              </a:ext>
            </a:extLst>
          </p:cNvPr>
          <p:cNvSpPr/>
          <p:nvPr/>
        </p:nvSpPr>
        <p:spPr>
          <a:xfrm>
            <a:off x="3121345" y="5638799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EDC1A54-BABF-A74B-84BD-6FCD473D4ADE}"/>
              </a:ext>
            </a:extLst>
          </p:cNvPr>
          <p:cNvSpPr/>
          <p:nvPr/>
        </p:nvSpPr>
        <p:spPr>
          <a:xfrm>
            <a:off x="4593908" y="5626419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17F66D2-F686-A042-89D8-35225D8B2DDA}"/>
              </a:ext>
            </a:extLst>
          </p:cNvPr>
          <p:cNvSpPr/>
          <p:nvPr/>
        </p:nvSpPr>
        <p:spPr>
          <a:xfrm>
            <a:off x="7557766" y="5642610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23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4ECAF-9CB2-5B46-8211-BE3C67EE0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95250"/>
            <a:ext cx="8890000" cy="66675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E0B034-DEE4-E747-BAB6-3AC6FB0F3091}"/>
              </a:ext>
            </a:extLst>
          </p:cNvPr>
          <p:cNvGraphicFramePr>
            <a:graphicFrameLocks noGrp="1"/>
          </p:cNvGraphicFramePr>
          <p:nvPr/>
        </p:nvGraphicFramePr>
        <p:xfrm>
          <a:off x="1651000" y="95250"/>
          <a:ext cx="8890002" cy="6667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1667">
                  <a:extLst>
                    <a:ext uri="{9D8B030D-6E8A-4147-A177-3AD203B41FA5}">
                      <a16:colId xmlns:a16="http://schemas.microsoft.com/office/drawing/2014/main" val="333828206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671766427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58150099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50463887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175205482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784782494"/>
                    </a:ext>
                  </a:extLst>
                </a:gridCol>
              </a:tblGrid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705355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08635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391359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430097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92022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660912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344ED400-45ED-3849-A685-FAEEF3132910}"/>
              </a:ext>
            </a:extLst>
          </p:cNvPr>
          <p:cNvSpPr/>
          <p:nvPr/>
        </p:nvSpPr>
        <p:spPr>
          <a:xfrm>
            <a:off x="3120390" y="2305050"/>
            <a:ext cx="1536704" cy="1143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631C47-C5DF-E445-B37C-B3A7084FAD11}"/>
              </a:ext>
            </a:extLst>
          </p:cNvPr>
          <p:cNvSpPr/>
          <p:nvPr/>
        </p:nvSpPr>
        <p:spPr>
          <a:xfrm>
            <a:off x="4610100" y="1169669"/>
            <a:ext cx="1485900" cy="11677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A78DF8-553B-1A42-BB38-8ECF2E403A73}"/>
              </a:ext>
            </a:extLst>
          </p:cNvPr>
          <p:cNvSpPr/>
          <p:nvPr/>
        </p:nvSpPr>
        <p:spPr>
          <a:xfrm>
            <a:off x="4610100" y="232791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61B1A9-9DC2-E04B-94FC-B00A8CAF27D6}"/>
              </a:ext>
            </a:extLst>
          </p:cNvPr>
          <p:cNvSpPr/>
          <p:nvPr/>
        </p:nvSpPr>
        <p:spPr>
          <a:xfrm>
            <a:off x="6071866" y="1141095"/>
            <a:ext cx="1513846" cy="11677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4CDE93-2C2F-0A41-9E70-347D66D718B0}"/>
              </a:ext>
            </a:extLst>
          </p:cNvPr>
          <p:cNvSpPr/>
          <p:nvPr/>
        </p:nvSpPr>
        <p:spPr>
          <a:xfrm>
            <a:off x="6075680" y="230886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247A31-9F52-5C4A-9ACB-A8723A16D918}"/>
              </a:ext>
            </a:extLst>
          </p:cNvPr>
          <p:cNvSpPr/>
          <p:nvPr/>
        </p:nvSpPr>
        <p:spPr>
          <a:xfrm>
            <a:off x="3112770" y="104775"/>
            <a:ext cx="1513846" cy="11191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BA6F05-3812-BC47-9B90-BECF57EC1B3C}"/>
              </a:ext>
            </a:extLst>
          </p:cNvPr>
          <p:cNvSpPr/>
          <p:nvPr/>
        </p:nvSpPr>
        <p:spPr>
          <a:xfrm>
            <a:off x="4630424" y="104775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809D2C-4E5E-3A43-B36D-6E0592E3BFA3}"/>
              </a:ext>
            </a:extLst>
          </p:cNvPr>
          <p:cNvSpPr/>
          <p:nvPr/>
        </p:nvSpPr>
        <p:spPr>
          <a:xfrm>
            <a:off x="6096000" y="3402330"/>
            <a:ext cx="1485900" cy="1127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28E7E5-6A33-1E4F-B0A0-6078FCD8A424}"/>
              </a:ext>
            </a:extLst>
          </p:cNvPr>
          <p:cNvSpPr/>
          <p:nvPr/>
        </p:nvSpPr>
        <p:spPr>
          <a:xfrm>
            <a:off x="4606290" y="3421379"/>
            <a:ext cx="1510034" cy="1108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515D0F-20E3-A541-8B46-3ED0B4C25799}"/>
              </a:ext>
            </a:extLst>
          </p:cNvPr>
          <p:cNvSpPr/>
          <p:nvPr/>
        </p:nvSpPr>
        <p:spPr>
          <a:xfrm>
            <a:off x="6096000" y="104775"/>
            <a:ext cx="1530358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79E2DC9-B404-6F46-8A78-EE52B7BA9BA7}"/>
              </a:ext>
            </a:extLst>
          </p:cNvPr>
          <p:cNvSpPr/>
          <p:nvPr/>
        </p:nvSpPr>
        <p:spPr>
          <a:xfrm>
            <a:off x="1658620" y="1202055"/>
            <a:ext cx="1485900" cy="11753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9DC213C-8911-A143-9701-4DAC8B956C5E}"/>
              </a:ext>
            </a:extLst>
          </p:cNvPr>
          <p:cNvSpPr/>
          <p:nvPr/>
        </p:nvSpPr>
        <p:spPr>
          <a:xfrm>
            <a:off x="1658620" y="2337434"/>
            <a:ext cx="1485900" cy="11115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850806F-047D-B344-B40D-4D3429582F88}"/>
              </a:ext>
            </a:extLst>
          </p:cNvPr>
          <p:cNvSpPr/>
          <p:nvPr/>
        </p:nvSpPr>
        <p:spPr>
          <a:xfrm>
            <a:off x="7581900" y="1169669"/>
            <a:ext cx="1485900" cy="11430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CE1B6F-FF4E-374E-9962-90AAD7F18DFE}"/>
              </a:ext>
            </a:extLst>
          </p:cNvPr>
          <p:cNvSpPr/>
          <p:nvPr/>
        </p:nvSpPr>
        <p:spPr>
          <a:xfrm>
            <a:off x="7537442" y="2291714"/>
            <a:ext cx="1530358" cy="1203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1F24F1F-9D38-1148-9F44-7310035D3C9F}"/>
              </a:ext>
            </a:extLst>
          </p:cNvPr>
          <p:cNvSpPr/>
          <p:nvPr/>
        </p:nvSpPr>
        <p:spPr>
          <a:xfrm>
            <a:off x="9055101" y="106679"/>
            <a:ext cx="1485900" cy="1137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28C64D-4AB4-AA46-9BB4-882635F0D6D6}"/>
              </a:ext>
            </a:extLst>
          </p:cNvPr>
          <p:cNvSpPr/>
          <p:nvPr/>
        </p:nvSpPr>
        <p:spPr>
          <a:xfrm>
            <a:off x="9055101" y="2291714"/>
            <a:ext cx="1485900" cy="1129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47FF45E-28A9-3941-AF8D-E68B18EF73F4}"/>
              </a:ext>
            </a:extLst>
          </p:cNvPr>
          <p:cNvSpPr/>
          <p:nvPr/>
        </p:nvSpPr>
        <p:spPr>
          <a:xfrm>
            <a:off x="9043035" y="3387089"/>
            <a:ext cx="1485900" cy="11620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D943A23-99EF-2C40-8CED-F15204FF59CE}"/>
              </a:ext>
            </a:extLst>
          </p:cNvPr>
          <p:cNvSpPr/>
          <p:nvPr/>
        </p:nvSpPr>
        <p:spPr>
          <a:xfrm>
            <a:off x="4610100" y="4528184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B55F71-2F69-3F40-B9D9-E4F0122535AF}"/>
              </a:ext>
            </a:extLst>
          </p:cNvPr>
          <p:cNvSpPr/>
          <p:nvPr/>
        </p:nvSpPr>
        <p:spPr>
          <a:xfrm>
            <a:off x="6075680" y="4528185"/>
            <a:ext cx="1485900" cy="1127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E89DF2-699C-F74E-B70B-CB633E0725D5}"/>
              </a:ext>
            </a:extLst>
          </p:cNvPr>
          <p:cNvSpPr/>
          <p:nvPr/>
        </p:nvSpPr>
        <p:spPr>
          <a:xfrm>
            <a:off x="7559671" y="4508182"/>
            <a:ext cx="1485900" cy="1163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E8C6DD0-0140-DD43-BC71-F23E9A2EA37E}"/>
              </a:ext>
            </a:extLst>
          </p:cNvPr>
          <p:cNvSpPr/>
          <p:nvPr/>
        </p:nvSpPr>
        <p:spPr>
          <a:xfrm>
            <a:off x="9020806" y="4528184"/>
            <a:ext cx="1520194" cy="1137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30908B9-EB44-0146-83DD-2748B05EEE7C}"/>
              </a:ext>
            </a:extLst>
          </p:cNvPr>
          <p:cNvSpPr/>
          <p:nvPr/>
        </p:nvSpPr>
        <p:spPr>
          <a:xfrm>
            <a:off x="1649572" y="4529137"/>
            <a:ext cx="1490511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F3821C9-7897-7341-A00D-71489EFFFE92}"/>
              </a:ext>
            </a:extLst>
          </p:cNvPr>
          <p:cNvSpPr/>
          <p:nvPr/>
        </p:nvSpPr>
        <p:spPr>
          <a:xfrm>
            <a:off x="1649572" y="5629274"/>
            <a:ext cx="1471773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7F187A5-CA0A-A248-8F22-234F8123430E}"/>
              </a:ext>
            </a:extLst>
          </p:cNvPr>
          <p:cNvSpPr/>
          <p:nvPr/>
        </p:nvSpPr>
        <p:spPr>
          <a:xfrm>
            <a:off x="3121345" y="5638799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EDC1A54-BABF-A74B-84BD-6FCD473D4ADE}"/>
              </a:ext>
            </a:extLst>
          </p:cNvPr>
          <p:cNvSpPr/>
          <p:nvPr/>
        </p:nvSpPr>
        <p:spPr>
          <a:xfrm>
            <a:off x="4593908" y="5626419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17F66D2-F686-A042-89D8-35225D8B2DDA}"/>
              </a:ext>
            </a:extLst>
          </p:cNvPr>
          <p:cNvSpPr/>
          <p:nvPr/>
        </p:nvSpPr>
        <p:spPr>
          <a:xfrm>
            <a:off x="7557766" y="5642610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816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4ECAF-9CB2-5B46-8211-BE3C67EE0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95250"/>
            <a:ext cx="8890000" cy="66675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E0B034-DEE4-E747-BAB6-3AC6FB0F3091}"/>
              </a:ext>
            </a:extLst>
          </p:cNvPr>
          <p:cNvGraphicFramePr>
            <a:graphicFrameLocks noGrp="1"/>
          </p:cNvGraphicFramePr>
          <p:nvPr/>
        </p:nvGraphicFramePr>
        <p:xfrm>
          <a:off x="1651000" y="95250"/>
          <a:ext cx="8890002" cy="6667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1667">
                  <a:extLst>
                    <a:ext uri="{9D8B030D-6E8A-4147-A177-3AD203B41FA5}">
                      <a16:colId xmlns:a16="http://schemas.microsoft.com/office/drawing/2014/main" val="333828206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671766427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58150099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50463887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175205482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784782494"/>
                    </a:ext>
                  </a:extLst>
                </a:gridCol>
              </a:tblGrid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705355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08635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391359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430097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92022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660912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344ED400-45ED-3849-A685-FAEEF3132910}"/>
              </a:ext>
            </a:extLst>
          </p:cNvPr>
          <p:cNvSpPr/>
          <p:nvPr/>
        </p:nvSpPr>
        <p:spPr>
          <a:xfrm>
            <a:off x="3120390" y="2305050"/>
            <a:ext cx="1536704" cy="1143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631C47-C5DF-E445-B37C-B3A7084FAD11}"/>
              </a:ext>
            </a:extLst>
          </p:cNvPr>
          <p:cNvSpPr/>
          <p:nvPr/>
        </p:nvSpPr>
        <p:spPr>
          <a:xfrm>
            <a:off x="4610100" y="1169669"/>
            <a:ext cx="1485900" cy="11677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A78DF8-553B-1A42-BB38-8ECF2E403A73}"/>
              </a:ext>
            </a:extLst>
          </p:cNvPr>
          <p:cNvSpPr/>
          <p:nvPr/>
        </p:nvSpPr>
        <p:spPr>
          <a:xfrm>
            <a:off x="4610100" y="232791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61B1A9-9DC2-E04B-94FC-B00A8CAF27D6}"/>
              </a:ext>
            </a:extLst>
          </p:cNvPr>
          <p:cNvSpPr/>
          <p:nvPr/>
        </p:nvSpPr>
        <p:spPr>
          <a:xfrm>
            <a:off x="6071866" y="1141095"/>
            <a:ext cx="1513846" cy="11677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4CDE93-2C2F-0A41-9E70-347D66D718B0}"/>
              </a:ext>
            </a:extLst>
          </p:cNvPr>
          <p:cNvSpPr/>
          <p:nvPr/>
        </p:nvSpPr>
        <p:spPr>
          <a:xfrm>
            <a:off x="6075680" y="230886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247A31-9F52-5C4A-9ACB-A8723A16D918}"/>
              </a:ext>
            </a:extLst>
          </p:cNvPr>
          <p:cNvSpPr/>
          <p:nvPr/>
        </p:nvSpPr>
        <p:spPr>
          <a:xfrm>
            <a:off x="3112770" y="104775"/>
            <a:ext cx="1513846" cy="11191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BA6F05-3812-BC47-9B90-BECF57EC1B3C}"/>
              </a:ext>
            </a:extLst>
          </p:cNvPr>
          <p:cNvSpPr/>
          <p:nvPr/>
        </p:nvSpPr>
        <p:spPr>
          <a:xfrm>
            <a:off x="4630424" y="104775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809D2C-4E5E-3A43-B36D-6E0592E3BFA3}"/>
              </a:ext>
            </a:extLst>
          </p:cNvPr>
          <p:cNvSpPr/>
          <p:nvPr/>
        </p:nvSpPr>
        <p:spPr>
          <a:xfrm>
            <a:off x="6096000" y="3402330"/>
            <a:ext cx="1485900" cy="1127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28E7E5-6A33-1E4F-B0A0-6078FCD8A424}"/>
              </a:ext>
            </a:extLst>
          </p:cNvPr>
          <p:cNvSpPr/>
          <p:nvPr/>
        </p:nvSpPr>
        <p:spPr>
          <a:xfrm>
            <a:off x="4606290" y="3421379"/>
            <a:ext cx="1510034" cy="1108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515D0F-20E3-A541-8B46-3ED0B4C25799}"/>
              </a:ext>
            </a:extLst>
          </p:cNvPr>
          <p:cNvSpPr/>
          <p:nvPr/>
        </p:nvSpPr>
        <p:spPr>
          <a:xfrm>
            <a:off x="6096000" y="104775"/>
            <a:ext cx="1530358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79E2DC9-B404-6F46-8A78-EE52B7BA9BA7}"/>
              </a:ext>
            </a:extLst>
          </p:cNvPr>
          <p:cNvSpPr/>
          <p:nvPr/>
        </p:nvSpPr>
        <p:spPr>
          <a:xfrm>
            <a:off x="1658620" y="1202055"/>
            <a:ext cx="1485900" cy="11753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9DC213C-8911-A143-9701-4DAC8B956C5E}"/>
              </a:ext>
            </a:extLst>
          </p:cNvPr>
          <p:cNvSpPr/>
          <p:nvPr/>
        </p:nvSpPr>
        <p:spPr>
          <a:xfrm>
            <a:off x="1658620" y="2337434"/>
            <a:ext cx="1485900" cy="11115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850806F-047D-B344-B40D-4D3429582F88}"/>
              </a:ext>
            </a:extLst>
          </p:cNvPr>
          <p:cNvSpPr/>
          <p:nvPr/>
        </p:nvSpPr>
        <p:spPr>
          <a:xfrm>
            <a:off x="7581900" y="1169669"/>
            <a:ext cx="1485900" cy="11430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CE1B6F-FF4E-374E-9962-90AAD7F18DFE}"/>
              </a:ext>
            </a:extLst>
          </p:cNvPr>
          <p:cNvSpPr/>
          <p:nvPr/>
        </p:nvSpPr>
        <p:spPr>
          <a:xfrm>
            <a:off x="7537442" y="2291714"/>
            <a:ext cx="1530358" cy="1203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1F24F1F-9D38-1148-9F44-7310035D3C9F}"/>
              </a:ext>
            </a:extLst>
          </p:cNvPr>
          <p:cNvSpPr/>
          <p:nvPr/>
        </p:nvSpPr>
        <p:spPr>
          <a:xfrm>
            <a:off x="9055101" y="106679"/>
            <a:ext cx="1485900" cy="1137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28C64D-4AB4-AA46-9BB4-882635F0D6D6}"/>
              </a:ext>
            </a:extLst>
          </p:cNvPr>
          <p:cNvSpPr/>
          <p:nvPr/>
        </p:nvSpPr>
        <p:spPr>
          <a:xfrm>
            <a:off x="9055101" y="2291714"/>
            <a:ext cx="1485900" cy="1203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D943A23-99EF-2C40-8CED-F15204FF59CE}"/>
              </a:ext>
            </a:extLst>
          </p:cNvPr>
          <p:cNvSpPr/>
          <p:nvPr/>
        </p:nvSpPr>
        <p:spPr>
          <a:xfrm>
            <a:off x="4610100" y="4528184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B55F71-2F69-3F40-B9D9-E4F0122535AF}"/>
              </a:ext>
            </a:extLst>
          </p:cNvPr>
          <p:cNvSpPr/>
          <p:nvPr/>
        </p:nvSpPr>
        <p:spPr>
          <a:xfrm>
            <a:off x="6075680" y="4528185"/>
            <a:ext cx="1485900" cy="1127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E89DF2-699C-F74E-B70B-CB633E0725D5}"/>
              </a:ext>
            </a:extLst>
          </p:cNvPr>
          <p:cNvSpPr/>
          <p:nvPr/>
        </p:nvSpPr>
        <p:spPr>
          <a:xfrm>
            <a:off x="7559671" y="4508182"/>
            <a:ext cx="1485900" cy="1163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E8C6DD0-0140-DD43-BC71-F23E9A2EA37E}"/>
              </a:ext>
            </a:extLst>
          </p:cNvPr>
          <p:cNvSpPr/>
          <p:nvPr/>
        </p:nvSpPr>
        <p:spPr>
          <a:xfrm>
            <a:off x="9020806" y="4528184"/>
            <a:ext cx="1520194" cy="1137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30908B9-EB44-0146-83DD-2748B05EEE7C}"/>
              </a:ext>
            </a:extLst>
          </p:cNvPr>
          <p:cNvSpPr/>
          <p:nvPr/>
        </p:nvSpPr>
        <p:spPr>
          <a:xfrm>
            <a:off x="1649572" y="4529137"/>
            <a:ext cx="1490511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F3821C9-7897-7341-A00D-71489EFFFE92}"/>
              </a:ext>
            </a:extLst>
          </p:cNvPr>
          <p:cNvSpPr/>
          <p:nvPr/>
        </p:nvSpPr>
        <p:spPr>
          <a:xfrm>
            <a:off x="1649572" y="5629274"/>
            <a:ext cx="1471773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7F187A5-CA0A-A248-8F22-234F8123430E}"/>
              </a:ext>
            </a:extLst>
          </p:cNvPr>
          <p:cNvSpPr/>
          <p:nvPr/>
        </p:nvSpPr>
        <p:spPr>
          <a:xfrm>
            <a:off x="3121345" y="5638799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EDC1A54-BABF-A74B-84BD-6FCD473D4ADE}"/>
              </a:ext>
            </a:extLst>
          </p:cNvPr>
          <p:cNvSpPr/>
          <p:nvPr/>
        </p:nvSpPr>
        <p:spPr>
          <a:xfrm>
            <a:off x="4593908" y="5626419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17F66D2-F686-A042-89D8-35225D8B2DDA}"/>
              </a:ext>
            </a:extLst>
          </p:cNvPr>
          <p:cNvSpPr/>
          <p:nvPr/>
        </p:nvSpPr>
        <p:spPr>
          <a:xfrm>
            <a:off x="7557766" y="5642610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50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4ECAF-9CB2-5B46-8211-BE3C67EE0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95250"/>
            <a:ext cx="8890000" cy="66675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E0B034-DEE4-E747-BAB6-3AC6FB0F3091}"/>
              </a:ext>
            </a:extLst>
          </p:cNvPr>
          <p:cNvGraphicFramePr>
            <a:graphicFrameLocks noGrp="1"/>
          </p:cNvGraphicFramePr>
          <p:nvPr/>
        </p:nvGraphicFramePr>
        <p:xfrm>
          <a:off x="1651000" y="95250"/>
          <a:ext cx="8890002" cy="6667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1667">
                  <a:extLst>
                    <a:ext uri="{9D8B030D-6E8A-4147-A177-3AD203B41FA5}">
                      <a16:colId xmlns:a16="http://schemas.microsoft.com/office/drawing/2014/main" val="333828206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671766427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58150099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50463887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175205482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784782494"/>
                    </a:ext>
                  </a:extLst>
                </a:gridCol>
              </a:tblGrid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705355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08635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391359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430097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92022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660912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344ED400-45ED-3849-A685-FAEEF3132910}"/>
              </a:ext>
            </a:extLst>
          </p:cNvPr>
          <p:cNvSpPr/>
          <p:nvPr/>
        </p:nvSpPr>
        <p:spPr>
          <a:xfrm>
            <a:off x="3120390" y="2305050"/>
            <a:ext cx="1536704" cy="1143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631C47-C5DF-E445-B37C-B3A7084FAD11}"/>
              </a:ext>
            </a:extLst>
          </p:cNvPr>
          <p:cNvSpPr/>
          <p:nvPr/>
        </p:nvSpPr>
        <p:spPr>
          <a:xfrm>
            <a:off x="4610100" y="1169669"/>
            <a:ext cx="1485900" cy="11677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A78DF8-553B-1A42-BB38-8ECF2E403A73}"/>
              </a:ext>
            </a:extLst>
          </p:cNvPr>
          <p:cNvSpPr/>
          <p:nvPr/>
        </p:nvSpPr>
        <p:spPr>
          <a:xfrm>
            <a:off x="4610100" y="232791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61B1A9-9DC2-E04B-94FC-B00A8CAF27D6}"/>
              </a:ext>
            </a:extLst>
          </p:cNvPr>
          <p:cNvSpPr/>
          <p:nvPr/>
        </p:nvSpPr>
        <p:spPr>
          <a:xfrm>
            <a:off x="6071866" y="1141095"/>
            <a:ext cx="1513846" cy="11677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4CDE93-2C2F-0A41-9E70-347D66D718B0}"/>
              </a:ext>
            </a:extLst>
          </p:cNvPr>
          <p:cNvSpPr/>
          <p:nvPr/>
        </p:nvSpPr>
        <p:spPr>
          <a:xfrm>
            <a:off x="6075680" y="230886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247A31-9F52-5C4A-9ACB-A8723A16D918}"/>
              </a:ext>
            </a:extLst>
          </p:cNvPr>
          <p:cNvSpPr/>
          <p:nvPr/>
        </p:nvSpPr>
        <p:spPr>
          <a:xfrm>
            <a:off x="3112770" y="104775"/>
            <a:ext cx="1513846" cy="11191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BA6F05-3812-BC47-9B90-BECF57EC1B3C}"/>
              </a:ext>
            </a:extLst>
          </p:cNvPr>
          <p:cNvSpPr/>
          <p:nvPr/>
        </p:nvSpPr>
        <p:spPr>
          <a:xfrm>
            <a:off x="4630424" y="104775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809D2C-4E5E-3A43-B36D-6E0592E3BFA3}"/>
              </a:ext>
            </a:extLst>
          </p:cNvPr>
          <p:cNvSpPr/>
          <p:nvPr/>
        </p:nvSpPr>
        <p:spPr>
          <a:xfrm>
            <a:off x="6096000" y="3402330"/>
            <a:ext cx="1485900" cy="1127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28E7E5-6A33-1E4F-B0A0-6078FCD8A424}"/>
              </a:ext>
            </a:extLst>
          </p:cNvPr>
          <p:cNvSpPr/>
          <p:nvPr/>
        </p:nvSpPr>
        <p:spPr>
          <a:xfrm>
            <a:off x="4606290" y="3421379"/>
            <a:ext cx="1510034" cy="1108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515D0F-20E3-A541-8B46-3ED0B4C25799}"/>
              </a:ext>
            </a:extLst>
          </p:cNvPr>
          <p:cNvSpPr/>
          <p:nvPr/>
        </p:nvSpPr>
        <p:spPr>
          <a:xfrm>
            <a:off x="6096000" y="104775"/>
            <a:ext cx="1530358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79E2DC9-B404-6F46-8A78-EE52B7BA9BA7}"/>
              </a:ext>
            </a:extLst>
          </p:cNvPr>
          <p:cNvSpPr/>
          <p:nvPr/>
        </p:nvSpPr>
        <p:spPr>
          <a:xfrm>
            <a:off x="1658620" y="1202055"/>
            <a:ext cx="1485900" cy="11753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9DC213C-8911-A143-9701-4DAC8B956C5E}"/>
              </a:ext>
            </a:extLst>
          </p:cNvPr>
          <p:cNvSpPr/>
          <p:nvPr/>
        </p:nvSpPr>
        <p:spPr>
          <a:xfrm>
            <a:off x="1658620" y="2337434"/>
            <a:ext cx="1485900" cy="11115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850806F-047D-B344-B40D-4D3429582F88}"/>
              </a:ext>
            </a:extLst>
          </p:cNvPr>
          <p:cNvSpPr/>
          <p:nvPr/>
        </p:nvSpPr>
        <p:spPr>
          <a:xfrm>
            <a:off x="7581900" y="1169669"/>
            <a:ext cx="1485900" cy="11430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CE1B6F-FF4E-374E-9962-90AAD7F18DFE}"/>
              </a:ext>
            </a:extLst>
          </p:cNvPr>
          <p:cNvSpPr/>
          <p:nvPr/>
        </p:nvSpPr>
        <p:spPr>
          <a:xfrm>
            <a:off x="7537442" y="2291714"/>
            <a:ext cx="1530358" cy="1203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1F24F1F-9D38-1148-9F44-7310035D3C9F}"/>
              </a:ext>
            </a:extLst>
          </p:cNvPr>
          <p:cNvSpPr/>
          <p:nvPr/>
        </p:nvSpPr>
        <p:spPr>
          <a:xfrm>
            <a:off x="9055101" y="106679"/>
            <a:ext cx="1485900" cy="1137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28C64D-4AB4-AA46-9BB4-882635F0D6D6}"/>
              </a:ext>
            </a:extLst>
          </p:cNvPr>
          <p:cNvSpPr/>
          <p:nvPr/>
        </p:nvSpPr>
        <p:spPr>
          <a:xfrm>
            <a:off x="9055101" y="2291714"/>
            <a:ext cx="1485900" cy="1203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D943A23-99EF-2C40-8CED-F15204FF59CE}"/>
              </a:ext>
            </a:extLst>
          </p:cNvPr>
          <p:cNvSpPr/>
          <p:nvPr/>
        </p:nvSpPr>
        <p:spPr>
          <a:xfrm>
            <a:off x="4610100" y="4528184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B55F71-2F69-3F40-B9D9-E4F0122535AF}"/>
              </a:ext>
            </a:extLst>
          </p:cNvPr>
          <p:cNvSpPr/>
          <p:nvPr/>
        </p:nvSpPr>
        <p:spPr>
          <a:xfrm>
            <a:off x="6075680" y="4528185"/>
            <a:ext cx="1485900" cy="1127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E89DF2-699C-F74E-B70B-CB633E0725D5}"/>
              </a:ext>
            </a:extLst>
          </p:cNvPr>
          <p:cNvSpPr/>
          <p:nvPr/>
        </p:nvSpPr>
        <p:spPr>
          <a:xfrm>
            <a:off x="7559671" y="4508182"/>
            <a:ext cx="1485900" cy="1163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E8C6DD0-0140-DD43-BC71-F23E9A2EA37E}"/>
              </a:ext>
            </a:extLst>
          </p:cNvPr>
          <p:cNvSpPr/>
          <p:nvPr/>
        </p:nvSpPr>
        <p:spPr>
          <a:xfrm>
            <a:off x="9020806" y="4528184"/>
            <a:ext cx="1520194" cy="1137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30908B9-EB44-0146-83DD-2748B05EEE7C}"/>
              </a:ext>
            </a:extLst>
          </p:cNvPr>
          <p:cNvSpPr/>
          <p:nvPr/>
        </p:nvSpPr>
        <p:spPr>
          <a:xfrm>
            <a:off x="1649572" y="4529137"/>
            <a:ext cx="1490511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7F187A5-CA0A-A248-8F22-234F8123430E}"/>
              </a:ext>
            </a:extLst>
          </p:cNvPr>
          <p:cNvSpPr/>
          <p:nvPr/>
        </p:nvSpPr>
        <p:spPr>
          <a:xfrm>
            <a:off x="3121345" y="5638799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EDC1A54-BABF-A74B-84BD-6FCD473D4ADE}"/>
              </a:ext>
            </a:extLst>
          </p:cNvPr>
          <p:cNvSpPr/>
          <p:nvPr/>
        </p:nvSpPr>
        <p:spPr>
          <a:xfrm>
            <a:off x="4593908" y="5626419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17F66D2-F686-A042-89D8-35225D8B2DDA}"/>
              </a:ext>
            </a:extLst>
          </p:cNvPr>
          <p:cNvSpPr/>
          <p:nvPr/>
        </p:nvSpPr>
        <p:spPr>
          <a:xfrm>
            <a:off x="7557766" y="5642610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19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4ECAF-9CB2-5B46-8211-BE3C67EE0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95250"/>
            <a:ext cx="8890000" cy="66675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E0B034-DEE4-E747-BAB6-3AC6FB0F3091}"/>
              </a:ext>
            </a:extLst>
          </p:cNvPr>
          <p:cNvGraphicFramePr>
            <a:graphicFrameLocks noGrp="1"/>
          </p:cNvGraphicFramePr>
          <p:nvPr/>
        </p:nvGraphicFramePr>
        <p:xfrm>
          <a:off x="1651000" y="95250"/>
          <a:ext cx="8890002" cy="6667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1667">
                  <a:extLst>
                    <a:ext uri="{9D8B030D-6E8A-4147-A177-3AD203B41FA5}">
                      <a16:colId xmlns:a16="http://schemas.microsoft.com/office/drawing/2014/main" val="333828206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671766427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58150099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50463887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175205482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784782494"/>
                    </a:ext>
                  </a:extLst>
                </a:gridCol>
              </a:tblGrid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705355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08635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391359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430097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92022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660912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344ED400-45ED-3849-A685-FAEEF3132910}"/>
              </a:ext>
            </a:extLst>
          </p:cNvPr>
          <p:cNvSpPr/>
          <p:nvPr/>
        </p:nvSpPr>
        <p:spPr>
          <a:xfrm>
            <a:off x="3120390" y="2305050"/>
            <a:ext cx="1536704" cy="1143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631C47-C5DF-E445-B37C-B3A7084FAD11}"/>
              </a:ext>
            </a:extLst>
          </p:cNvPr>
          <p:cNvSpPr/>
          <p:nvPr/>
        </p:nvSpPr>
        <p:spPr>
          <a:xfrm>
            <a:off x="4610100" y="1169669"/>
            <a:ext cx="1485900" cy="11677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A78DF8-553B-1A42-BB38-8ECF2E403A73}"/>
              </a:ext>
            </a:extLst>
          </p:cNvPr>
          <p:cNvSpPr/>
          <p:nvPr/>
        </p:nvSpPr>
        <p:spPr>
          <a:xfrm>
            <a:off x="4610100" y="232791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61B1A9-9DC2-E04B-94FC-B00A8CAF27D6}"/>
              </a:ext>
            </a:extLst>
          </p:cNvPr>
          <p:cNvSpPr/>
          <p:nvPr/>
        </p:nvSpPr>
        <p:spPr>
          <a:xfrm>
            <a:off x="6071865" y="1141095"/>
            <a:ext cx="1537979" cy="11677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4CDE93-2C2F-0A41-9E70-347D66D718B0}"/>
              </a:ext>
            </a:extLst>
          </p:cNvPr>
          <p:cNvSpPr/>
          <p:nvPr/>
        </p:nvSpPr>
        <p:spPr>
          <a:xfrm>
            <a:off x="6075680" y="230886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247A31-9F52-5C4A-9ACB-A8723A16D918}"/>
              </a:ext>
            </a:extLst>
          </p:cNvPr>
          <p:cNvSpPr/>
          <p:nvPr/>
        </p:nvSpPr>
        <p:spPr>
          <a:xfrm>
            <a:off x="3112770" y="104775"/>
            <a:ext cx="1513846" cy="11191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BA6F05-3812-BC47-9B90-BECF57EC1B3C}"/>
              </a:ext>
            </a:extLst>
          </p:cNvPr>
          <p:cNvSpPr/>
          <p:nvPr/>
        </p:nvSpPr>
        <p:spPr>
          <a:xfrm>
            <a:off x="4630424" y="104775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809D2C-4E5E-3A43-B36D-6E0592E3BFA3}"/>
              </a:ext>
            </a:extLst>
          </p:cNvPr>
          <p:cNvSpPr/>
          <p:nvPr/>
        </p:nvSpPr>
        <p:spPr>
          <a:xfrm>
            <a:off x="6096000" y="3402330"/>
            <a:ext cx="1485900" cy="1127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28E7E5-6A33-1E4F-B0A0-6078FCD8A424}"/>
              </a:ext>
            </a:extLst>
          </p:cNvPr>
          <p:cNvSpPr/>
          <p:nvPr/>
        </p:nvSpPr>
        <p:spPr>
          <a:xfrm>
            <a:off x="4606290" y="3421379"/>
            <a:ext cx="1510034" cy="1108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515D0F-20E3-A541-8B46-3ED0B4C25799}"/>
              </a:ext>
            </a:extLst>
          </p:cNvPr>
          <p:cNvSpPr/>
          <p:nvPr/>
        </p:nvSpPr>
        <p:spPr>
          <a:xfrm>
            <a:off x="6096000" y="104775"/>
            <a:ext cx="1530358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79E2DC9-B404-6F46-8A78-EE52B7BA9BA7}"/>
              </a:ext>
            </a:extLst>
          </p:cNvPr>
          <p:cNvSpPr/>
          <p:nvPr/>
        </p:nvSpPr>
        <p:spPr>
          <a:xfrm>
            <a:off x="1658620" y="1202055"/>
            <a:ext cx="1485900" cy="11753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9DC213C-8911-A143-9701-4DAC8B956C5E}"/>
              </a:ext>
            </a:extLst>
          </p:cNvPr>
          <p:cNvSpPr/>
          <p:nvPr/>
        </p:nvSpPr>
        <p:spPr>
          <a:xfrm>
            <a:off x="1658620" y="2337434"/>
            <a:ext cx="1485900" cy="11115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CE1B6F-FF4E-374E-9962-90AAD7F18DFE}"/>
              </a:ext>
            </a:extLst>
          </p:cNvPr>
          <p:cNvSpPr/>
          <p:nvPr/>
        </p:nvSpPr>
        <p:spPr>
          <a:xfrm>
            <a:off x="7537442" y="2291714"/>
            <a:ext cx="1530358" cy="1203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1F24F1F-9D38-1148-9F44-7310035D3C9F}"/>
              </a:ext>
            </a:extLst>
          </p:cNvPr>
          <p:cNvSpPr/>
          <p:nvPr/>
        </p:nvSpPr>
        <p:spPr>
          <a:xfrm>
            <a:off x="9055101" y="106679"/>
            <a:ext cx="1485900" cy="10953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28C64D-4AB4-AA46-9BB4-882635F0D6D6}"/>
              </a:ext>
            </a:extLst>
          </p:cNvPr>
          <p:cNvSpPr/>
          <p:nvPr/>
        </p:nvSpPr>
        <p:spPr>
          <a:xfrm>
            <a:off x="9055101" y="2291714"/>
            <a:ext cx="1485900" cy="1203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D943A23-99EF-2C40-8CED-F15204FF59CE}"/>
              </a:ext>
            </a:extLst>
          </p:cNvPr>
          <p:cNvSpPr/>
          <p:nvPr/>
        </p:nvSpPr>
        <p:spPr>
          <a:xfrm>
            <a:off x="4610100" y="4528184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B55F71-2F69-3F40-B9D9-E4F0122535AF}"/>
              </a:ext>
            </a:extLst>
          </p:cNvPr>
          <p:cNvSpPr/>
          <p:nvPr/>
        </p:nvSpPr>
        <p:spPr>
          <a:xfrm>
            <a:off x="6075680" y="4528185"/>
            <a:ext cx="1485900" cy="1127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E89DF2-699C-F74E-B70B-CB633E0725D5}"/>
              </a:ext>
            </a:extLst>
          </p:cNvPr>
          <p:cNvSpPr/>
          <p:nvPr/>
        </p:nvSpPr>
        <p:spPr>
          <a:xfrm>
            <a:off x="7559671" y="4508182"/>
            <a:ext cx="1485900" cy="1163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E8C6DD0-0140-DD43-BC71-F23E9A2EA37E}"/>
              </a:ext>
            </a:extLst>
          </p:cNvPr>
          <p:cNvSpPr/>
          <p:nvPr/>
        </p:nvSpPr>
        <p:spPr>
          <a:xfrm>
            <a:off x="9020806" y="4528184"/>
            <a:ext cx="1520194" cy="1137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30908B9-EB44-0146-83DD-2748B05EEE7C}"/>
              </a:ext>
            </a:extLst>
          </p:cNvPr>
          <p:cNvSpPr/>
          <p:nvPr/>
        </p:nvSpPr>
        <p:spPr>
          <a:xfrm>
            <a:off x="1649572" y="4529137"/>
            <a:ext cx="1490511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7F187A5-CA0A-A248-8F22-234F8123430E}"/>
              </a:ext>
            </a:extLst>
          </p:cNvPr>
          <p:cNvSpPr/>
          <p:nvPr/>
        </p:nvSpPr>
        <p:spPr>
          <a:xfrm>
            <a:off x="3121345" y="5638799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EDC1A54-BABF-A74B-84BD-6FCD473D4ADE}"/>
              </a:ext>
            </a:extLst>
          </p:cNvPr>
          <p:cNvSpPr/>
          <p:nvPr/>
        </p:nvSpPr>
        <p:spPr>
          <a:xfrm>
            <a:off x="4593908" y="5626419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17F66D2-F686-A042-89D8-35225D8B2DDA}"/>
              </a:ext>
            </a:extLst>
          </p:cNvPr>
          <p:cNvSpPr/>
          <p:nvPr/>
        </p:nvSpPr>
        <p:spPr>
          <a:xfrm>
            <a:off x="7557766" y="5642610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24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4ECAF-9CB2-5B46-8211-BE3C67EE0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95250"/>
            <a:ext cx="8890000" cy="66675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E0B034-DEE4-E747-BAB6-3AC6FB0F3091}"/>
              </a:ext>
            </a:extLst>
          </p:cNvPr>
          <p:cNvGraphicFramePr>
            <a:graphicFrameLocks noGrp="1"/>
          </p:cNvGraphicFramePr>
          <p:nvPr/>
        </p:nvGraphicFramePr>
        <p:xfrm>
          <a:off x="1651000" y="95250"/>
          <a:ext cx="8890002" cy="6667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1667">
                  <a:extLst>
                    <a:ext uri="{9D8B030D-6E8A-4147-A177-3AD203B41FA5}">
                      <a16:colId xmlns:a16="http://schemas.microsoft.com/office/drawing/2014/main" val="333828206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671766427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58150099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50463887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175205482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784782494"/>
                    </a:ext>
                  </a:extLst>
                </a:gridCol>
              </a:tblGrid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705355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08635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391359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430097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92022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660912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344ED400-45ED-3849-A685-FAEEF3132910}"/>
              </a:ext>
            </a:extLst>
          </p:cNvPr>
          <p:cNvSpPr/>
          <p:nvPr/>
        </p:nvSpPr>
        <p:spPr>
          <a:xfrm>
            <a:off x="3120390" y="2305050"/>
            <a:ext cx="1536704" cy="1143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631C47-C5DF-E445-B37C-B3A7084FAD11}"/>
              </a:ext>
            </a:extLst>
          </p:cNvPr>
          <p:cNvSpPr/>
          <p:nvPr/>
        </p:nvSpPr>
        <p:spPr>
          <a:xfrm>
            <a:off x="4610100" y="1169669"/>
            <a:ext cx="1485900" cy="11677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A78DF8-553B-1A42-BB38-8ECF2E403A73}"/>
              </a:ext>
            </a:extLst>
          </p:cNvPr>
          <p:cNvSpPr/>
          <p:nvPr/>
        </p:nvSpPr>
        <p:spPr>
          <a:xfrm>
            <a:off x="4610100" y="232791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61B1A9-9DC2-E04B-94FC-B00A8CAF27D6}"/>
              </a:ext>
            </a:extLst>
          </p:cNvPr>
          <p:cNvSpPr/>
          <p:nvPr/>
        </p:nvSpPr>
        <p:spPr>
          <a:xfrm>
            <a:off x="6071865" y="1141095"/>
            <a:ext cx="1537979" cy="11677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4CDE93-2C2F-0A41-9E70-347D66D718B0}"/>
              </a:ext>
            </a:extLst>
          </p:cNvPr>
          <p:cNvSpPr/>
          <p:nvPr/>
        </p:nvSpPr>
        <p:spPr>
          <a:xfrm>
            <a:off x="6075680" y="230886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247A31-9F52-5C4A-9ACB-A8723A16D918}"/>
              </a:ext>
            </a:extLst>
          </p:cNvPr>
          <p:cNvSpPr/>
          <p:nvPr/>
        </p:nvSpPr>
        <p:spPr>
          <a:xfrm>
            <a:off x="3112770" y="104775"/>
            <a:ext cx="1513846" cy="11191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BA6F05-3812-BC47-9B90-BECF57EC1B3C}"/>
              </a:ext>
            </a:extLst>
          </p:cNvPr>
          <p:cNvSpPr/>
          <p:nvPr/>
        </p:nvSpPr>
        <p:spPr>
          <a:xfrm>
            <a:off x="4630424" y="104775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809D2C-4E5E-3A43-B36D-6E0592E3BFA3}"/>
              </a:ext>
            </a:extLst>
          </p:cNvPr>
          <p:cNvSpPr/>
          <p:nvPr/>
        </p:nvSpPr>
        <p:spPr>
          <a:xfrm>
            <a:off x="6096000" y="3402330"/>
            <a:ext cx="1485900" cy="1127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28E7E5-6A33-1E4F-B0A0-6078FCD8A424}"/>
              </a:ext>
            </a:extLst>
          </p:cNvPr>
          <p:cNvSpPr/>
          <p:nvPr/>
        </p:nvSpPr>
        <p:spPr>
          <a:xfrm>
            <a:off x="4606290" y="3421379"/>
            <a:ext cx="1510034" cy="1108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515D0F-20E3-A541-8B46-3ED0B4C25799}"/>
              </a:ext>
            </a:extLst>
          </p:cNvPr>
          <p:cNvSpPr/>
          <p:nvPr/>
        </p:nvSpPr>
        <p:spPr>
          <a:xfrm>
            <a:off x="6096000" y="104775"/>
            <a:ext cx="1530358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79E2DC9-B404-6F46-8A78-EE52B7BA9BA7}"/>
              </a:ext>
            </a:extLst>
          </p:cNvPr>
          <p:cNvSpPr/>
          <p:nvPr/>
        </p:nvSpPr>
        <p:spPr>
          <a:xfrm>
            <a:off x="1658620" y="1202055"/>
            <a:ext cx="1485900" cy="11753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9DC213C-8911-A143-9701-4DAC8B956C5E}"/>
              </a:ext>
            </a:extLst>
          </p:cNvPr>
          <p:cNvSpPr/>
          <p:nvPr/>
        </p:nvSpPr>
        <p:spPr>
          <a:xfrm>
            <a:off x="1658620" y="2337434"/>
            <a:ext cx="1485900" cy="11115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CE1B6F-FF4E-374E-9962-90AAD7F18DFE}"/>
              </a:ext>
            </a:extLst>
          </p:cNvPr>
          <p:cNvSpPr/>
          <p:nvPr/>
        </p:nvSpPr>
        <p:spPr>
          <a:xfrm>
            <a:off x="7537442" y="2291714"/>
            <a:ext cx="1530358" cy="1203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1F24F1F-9D38-1148-9F44-7310035D3C9F}"/>
              </a:ext>
            </a:extLst>
          </p:cNvPr>
          <p:cNvSpPr/>
          <p:nvPr/>
        </p:nvSpPr>
        <p:spPr>
          <a:xfrm>
            <a:off x="9055101" y="106679"/>
            <a:ext cx="1485900" cy="10953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28C64D-4AB4-AA46-9BB4-882635F0D6D6}"/>
              </a:ext>
            </a:extLst>
          </p:cNvPr>
          <p:cNvSpPr/>
          <p:nvPr/>
        </p:nvSpPr>
        <p:spPr>
          <a:xfrm>
            <a:off x="9055101" y="2291714"/>
            <a:ext cx="1485900" cy="1203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D943A23-99EF-2C40-8CED-F15204FF59CE}"/>
              </a:ext>
            </a:extLst>
          </p:cNvPr>
          <p:cNvSpPr/>
          <p:nvPr/>
        </p:nvSpPr>
        <p:spPr>
          <a:xfrm>
            <a:off x="4610100" y="4528184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B55F71-2F69-3F40-B9D9-E4F0122535AF}"/>
              </a:ext>
            </a:extLst>
          </p:cNvPr>
          <p:cNvSpPr/>
          <p:nvPr/>
        </p:nvSpPr>
        <p:spPr>
          <a:xfrm>
            <a:off x="6075680" y="4528185"/>
            <a:ext cx="1485900" cy="1127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E89DF2-699C-F74E-B70B-CB633E0725D5}"/>
              </a:ext>
            </a:extLst>
          </p:cNvPr>
          <p:cNvSpPr/>
          <p:nvPr/>
        </p:nvSpPr>
        <p:spPr>
          <a:xfrm>
            <a:off x="7559671" y="4508182"/>
            <a:ext cx="1485900" cy="1163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E8C6DD0-0140-DD43-BC71-F23E9A2EA37E}"/>
              </a:ext>
            </a:extLst>
          </p:cNvPr>
          <p:cNvSpPr/>
          <p:nvPr/>
        </p:nvSpPr>
        <p:spPr>
          <a:xfrm>
            <a:off x="9020806" y="4528184"/>
            <a:ext cx="1520194" cy="1137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30908B9-EB44-0146-83DD-2748B05EEE7C}"/>
              </a:ext>
            </a:extLst>
          </p:cNvPr>
          <p:cNvSpPr/>
          <p:nvPr/>
        </p:nvSpPr>
        <p:spPr>
          <a:xfrm>
            <a:off x="1649572" y="4529137"/>
            <a:ext cx="1490511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7F187A5-CA0A-A248-8F22-234F8123430E}"/>
              </a:ext>
            </a:extLst>
          </p:cNvPr>
          <p:cNvSpPr/>
          <p:nvPr/>
        </p:nvSpPr>
        <p:spPr>
          <a:xfrm>
            <a:off x="3121345" y="5638799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EDC1A54-BABF-A74B-84BD-6FCD473D4ADE}"/>
              </a:ext>
            </a:extLst>
          </p:cNvPr>
          <p:cNvSpPr/>
          <p:nvPr/>
        </p:nvSpPr>
        <p:spPr>
          <a:xfrm>
            <a:off x="4593908" y="5626419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801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4ECAF-9CB2-5B46-8211-BE3C67EE0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95250"/>
            <a:ext cx="8890000" cy="66675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E0B034-DEE4-E747-BAB6-3AC6FB0F3091}"/>
              </a:ext>
            </a:extLst>
          </p:cNvPr>
          <p:cNvGraphicFramePr>
            <a:graphicFrameLocks noGrp="1"/>
          </p:cNvGraphicFramePr>
          <p:nvPr/>
        </p:nvGraphicFramePr>
        <p:xfrm>
          <a:off x="1651000" y="95250"/>
          <a:ext cx="8890002" cy="6667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1667">
                  <a:extLst>
                    <a:ext uri="{9D8B030D-6E8A-4147-A177-3AD203B41FA5}">
                      <a16:colId xmlns:a16="http://schemas.microsoft.com/office/drawing/2014/main" val="333828206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671766427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58150099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50463887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175205482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784782494"/>
                    </a:ext>
                  </a:extLst>
                </a:gridCol>
              </a:tblGrid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705355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08635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391359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430097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92022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660912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344ED400-45ED-3849-A685-FAEEF3132910}"/>
              </a:ext>
            </a:extLst>
          </p:cNvPr>
          <p:cNvSpPr/>
          <p:nvPr/>
        </p:nvSpPr>
        <p:spPr>
          <a:xfrm>
            <a:off x="3120390" y="2305050"/>
            <a:ext cx="1536704" cy="1143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631C47-C5DF-E445-B37C-B3A7084FAD11}"/>
              </a:ext>
            </a:extLst>
          </p:cNvPr>
          <p:cNvSpPr/>
          <p:nvPr/>
        </p:nvSpPr>
        <p:spPr>
          <a:xfrm>
            <a:off x="4610100" y="1169669"/>
            <a:ext cx="1485900" cy="11677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A78DF8-553B-1A42-BB38-8ECF2E403A73}"/>
              </a:ext>
            </a:extLst>
          </p:cNvPr>
          <p:cNvSpPr/>
          <p:nvPr/>
        </p:nvSpPr>
        <p:spPr>
          <a:xfrm>
            <a:off x="4610100" y="232791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61B1A9-9DC2-E04B-94FC-B00A8CAF27D6}"/>
              </a:ext>
            </a:extLst>
          </p:cNvPr>
          <p:cNvSpPr/>
          <p:nvPr/>
        </p:nvSpPr>
        <p:spPr>
          <a:xfrm>
            <a:off x="6071865" y="1141095"/>
            <a:ext cx="1537979" cy="11677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4CDE93-2C2F-0A41-9E70-347D66D718B0}"/>
              </a:ext>
            </a:extLst>
          </p:cNvPr>
          <p:cNvSpPr/>
          <p:nvPr/>
        </p:nvSpPr>
        <p:spPr>
          <a:xfrm>
            <a:off x="6075680" y="230886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247A31-9F52-5C4A-9ACB-A8723A16D918}"/>
              </a:ext>
            </a:extLst>
          </p:cNvPr>
          <p:cNvSpPr/>
          <p:nvPr/>
        </p:nvSpPr>
        <p:spPr>
          <a:xfrm>
            <a:off x="3112770" y="104775"/>
            <a:ext cx="1513846" cy="11191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BA6F05-3812-BC47-9B90-BECF57EC1B3C}"/>
              </a:ext>
            </a:extLst>
          </p:cNvPr>
          <p:cNvSpPr/>
          <p:nvPr/>
        </p:nvSpPr>
        <p:spPr>
          <a:xfrm>
            <a:off x="4630424" y="104775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809D2C-4E5E-3A43-B36D-6E0592E3BFA3}"/>
              </a:ext>
            </a:extLst>
          </p:cNvPr>
          <p:cNvSpPr/>
          <p:nvPr/>
        </p:nvSpPr>
        <p:spPr>
          <a:xfrm>
            <a:off x="6096000" y="3402330"/>
            <a:ext cx="1485900" cy="1127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28E7E5-6A33-1E4F-B0A0-6078FCD8A424}"/>
              </a:ext>
            </a:extLst>
          </p:cNvPr>
          <p:cNvSpPr/>
          <p:nvPr/>
        </p:nvSpPr>
        <p:spPr>
          <a:xfrm>
            <a:off x="4606290" y="3421379"/>
            <a:ext cx="1510034" cy="1108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515D0F-20E3-A541-8B46-3ED0B4C25799}"/>
              </a:ext>
            </a:extLst>
          </p:cNvPr>
          <p:cNvSpPr/>
          <p:nvPr/>
        </p:nvSpPr>
        <p:spPr>
          <a:xfrm>
            <a:off x="6096000" y="104775"/>
            <a:ext cx="1530358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79E2DC9-B404-6F46-8A78-EE52B7BA9BA7}"/>
              </a:ext>
            </a:extLst>
          </p:cNvPr>
          <p:cNvSpPr/>
          <p:nvPr/>
        </p:nvSpPr>
        <p:spPr>
          <a:xfrm>
            <a:off x="1658620" y="1202055"/>
            <a:ext cx="1485900" cy="11258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CE1B6F-FF4E-374E-9962-90AAD7F18DFE}"/>
              </a:ext>
            </a:extLst>
          </p:cNvPr>
          <p:cNvSpPr/>
          <p:nvPr/>
        </p:nvSpPr>
        <p:spPr>
          <a:xfrm>
            <a:off x="7537442" y="2291714"/>
            <a:ext cx="1530358" cy="1203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1F24F1F-9D38-1148-9F44-7310035D3C9F}"/>
              </a:ext>
            </a:extLst>
          </p:cNvPr>
          <p:cNvSpPr/>
          <p:nvPr/>
        </p:nvSpPr>
        <p:spPr>
          <a:xfrm>
            <a:off x="9055101" y="106679"/>
            <a:ext cx="1485900" cy="10953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28C64D-4AB4-AA46-9BB4-882635F0D6D6}"/>
              </a:ext>
            </a:extLst>
          </p:cNvPr>
          <p:cNvSpPr/>
          <p:nvPr/>
        </p:nvSpPr>
        <p:spPr>
          <a:xfrm>
            <a:off x="9055101" y="2291714"/>
            <a:ext cx="1485900" cy="1203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D943A23-99EF-2C40-8CED-F15204FF59CE}"/>
              </a:ext>
            </a:extLst>
          </p:cNvPr>
          <p:cNvSpPr/>
          <p:nvPr/>
        </p:nvSpPr>
        <p:spPr>
          <a:xfrm>
            <a:off x="4610100" y="4528184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B55F71-2F69-3F40-B9D9-E4F0122535AF}"/>
              </a:ext>
            </a:extLst>
          </p:cNvPr>
          <p:cNvSpPr/>
          <p:nvPr/>
        </p:nvSpPr>
        <p:spPr>
          <a:xfrm>
            <a:off x="6075680" y="4528185"/>
            <a:ext cx="1485900" cy="1127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E89DF2-699C-F74E-B70B-CB633E0725D5}"/>
              </a:ext>
            </a:extLst>
          </p:cNvPr>
          <p:cNvSpPr/>
          <p:nvPr/>
        </p:nvSpPr>
        <p:spPr>
          <a:xfrm>
            <a:off x="7559671" y="4508182"/>
            <a:ext cx="1485900" cy="1163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E8C6DD0-0140-DD43-BC71-F23E9A2EA37E}"/>
              </a:ext>
            </a:extLst>
          </p:cNvPr>
          <p:cNvSpPr/>
          <p:nvPr/>
        </p:nvSpPr>
        <p:spPr>
          <a:xfrm>
            <a:off x="9020806" y="4528184"/>
            <a:ext cx="1520194" cy="1137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30908B9-EB44-0146-83DD-2748B05EEE7C}"/>
              </a:ext>
            </a:extLst>
          </p:cNvPr>
          <p:cNvSpPr/>
          <p:nvPr/>
        </p:nvSpPr>
        <p:spPr>
          <a:xfrm>
            <a:off x="1649572" y="4529137"/>
            <a:ext cx="1490511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7F187A5-CA0A-A248-8F22-234F8123430E}"/>
              </a:ext>
            </a:extLst>
          </p:cNvPr>
          <p:cNvSpPr/>
          <p:nvPr/>
        </p:nvSpPr>
        <p:spPr>
          <a:xfrm>
            <a:off x="3121345" y="5638799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EDC1A54-BABF-A74B-84BD-6FCD473D4ADE}"/>
              </a:ext>
            </a:extLst>
          </p:cNvPr>
          <p:cNvSpPr/>
          <p:nvPr/>
        </p:nvSpPr>
        <p:spPr>
          <a:xfrm>
            <a:off x="4593908" y="5626419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84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4ECAF-9CB2-5B46-8211-BE3C67EE0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95250"/>
            <a:ext cx="8890000" cy="66675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E0B034-DEE4-E747-BAB6-3AC6FB0F3091}"/>
              </a:ext>
            </a:extLst>
          </p:cNvPr>
          <p:cNvGraphicFramePr>
            <a:graphicFrameLocks noGrp="1"/>
          </p:cNvGraphicFramePr>
          <p:nvPr/>
        </p:nvGraphicFramePr>
        <p:xfrm>
          <a:off x="1651000" y="95250"/>
          <a:ext cx="8890002" cy="6667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1667">
                  <a:extLst>
                    <a:ext uri="{9D8B030D-6E8A-4147-A177-3AD203B41FA5}">
                      <a16:colId xmlns:a16="http://schemas.microsoft.com/office/drawing/2014/main" val="333828206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671766427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58150099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50463887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175205482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784782494"/>
                    </a:ext>
                  </a:extLst>
                </a:gridCol>
              </a:tblGrid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705355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08635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391359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430097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92022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660912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344ED400-45ED-3849-A685-FAEEF3132910}"/>
              </a:ext>
            </a:extLst>
          </p:cNvPr>
          <p:cNvSpPr/>
          <p:nvPr/>
        </p:nvSpPr>
        <p:spPr>
          <a:xfrm>
            <a:off x="3120390" y="2305050"/>
            <a:ext cx="1536704" cy="1143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631C47-C5DF-E445-B37C-B3A7084FAD11}"/>
              </a:ext>
            </a:extLst>
          </p:cNvPr>
          <p:cNvSpPr/>
          <p:nvPr/>
        </p:nvSpPr>
        <p:spPr>
          <a:xfrm>
            <a:off x="4610100" y="1169669"/>
            <a:ext cx="1485900" cy="11677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A78DF8-553B-1A42-BB38-8ECF2E403A73}"/>
              </a:ext>
            </a:extLst>
          </p:cNvPr>
          <p:cNvSpPr/>
          <p:nvPr/>
        </p:nvSpPr>
        <p:spPr>
          <a:xfrm>
            <a:off x="4610100" y="232791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4CDE93-2C2F-0A41-9E70-347D66D718B0}"/>
              </a:ext>
            </a:extLst>
          </p:cNvPr>
          <p:cNvSpPr/>
          <p:nvPr/>
        </p:nvSpPr>
        <p:spPr>
          <a:xfrm>
            <a:off x="6075680" y="2278378"/>
            <a:ext cx="1485900" cy="11277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247A31-9F52-5C4A-9ACB-A8723A16D918}"/>
              </a:ext>
            </a:extLst>
          </p:cNvPr>
          <p:cNvSpPr/>
          <p:nvPr/>
        </p:nvSpPr>
        <p:spPr>
          <a:xfrm>
            <a:off x="3112770" y="104775"/>
            <a:ext cx="1513846" cy="11191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BA6F05-3812-BC47-9B90-BECF57EC1B3C}"/>
              </a:ext>
            </a:extLst>
          </p:cNvPr>
          <p:cNvSpPr/>
          <p:nvPr/>
        </p:nvSpPr>
        <p:spPr>
          <a:xfrm>
            <a:off x="4630424" y="104775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809D2C-4E5E-3A43-B36D-6E0592E3BFA3}"/>
              </a:ext>
            </a:extLst>
          </p:cNvPr>
          <p:cNvSpPr/>
          <p:nvPr/>
        </p:nvSpPr>
        <p:spPr>
          <a:xfrm>
            <a:off x="6096000" y="3402330"/>
            <a:ext cx="1485900" cy="1127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28E7E5-6A33-1E4F-B0A0-6078FCD8A424}"/>
              </a:ext>
            </a:extLst>
          </p:cNvPr>
          <p:cNvSpPr/>
          <p:nvPr/>
        </p:nvSpPr>
        <p:spPr>
          <a:xfrm>
            <a:off x="4606290" y="3421379"/>
            <a:ext cx="1510034" cy="1108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515D0F-20E3-A541-8B46-3ED0B4C25799}"/>
              </a:ext>
            </a:extLst>
          </p:cNvPr>
          <p:cNvSpPr/>
          <p:nvPr/>
        </p:nvSpPr>
        <p:spPr>
          <a:xfrm>
            <a:off x="6096000" y="104775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79E2DC9-B404-6F46-8A78-EE52B7BA9BA7}"/>
              </a:ext>
            </a:extLst>
          </p:cNvPr>
          <p:cNvSpPr/>
          <p:nvPr/>
        </p:nvSpPr>
        <p:spPr>
          <a:xfrm>
            <a:off x="1658620" y="1202055"/>
            <a:ext cx="1485900" cy="11258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CE1B6F-FF4E-374E-9962-90AAD7F18DFE}"/>
              </a:ext>
            </a:extLst>
          </p:cNvPr>
          <p:cNvSpPr/>
          <p:nvPr/>
        </p:nvSpPr>
        <p:spPr>
          <a:xfrm>
            <a:off x="7537442" y="2285998"/>
            <a:ext cx="1530358" cy="1209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1F24F1F-9D38-1148-9F44-7310035D3C9F}"/>
              </a:ext>
            </a:extLst>
          </p:cNvPr>
          <p:cNvSpPr/>
          <p:nvPr/>
        </p:nvSpPr>
        <p:spPr>
          <a:xfrm>
            <a:off x="9055101" y="106679"/>
            <a:ext cx="1485900" cy="10953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28C64D-4AB4-AA46-9BB4-882635F0D6D6}"/>
              </a:ext>
            </a:extLst>
          </p:cNvPr>
          <p:cNvSpPr/>
          <p:nvPr/>
        </p:nvSpPr>
        <p:spPr>
          <a:xfrm>
            <a:off x="9055101" y="2291714"/>
            <a:ext cx="1485900" cy="1203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D943A23-99EF-2C40-8CED-F15204FF59CE}"/>
              </a:ext>
            </a:extLst>
          </p:cNvPr>
          <p:cNvSpPr/>
          <p:nvPr/>
        </p:nvSpPr>
        <p:spPr>
          <a:xfrm>
            <a:off x="4610100" y="4528184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B55F71-2F69-3F40-B9D9-E4F0122535AF}"/>
              </a:ext>
            </a:extLst>
          </p:cNvPr>
          <p:cNvSpPr/>
          <p:nvPr/>
        </p:nvSpPr>
        <p:spPr>
          <a:xfrm>
            <a:off x="6075680" y="4528185"/>
            <a:ext cx="1485900" cy="1127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E89DF2-699C-F74E-B70B-CB633E0725D5}"/>
              </a:ext>
            </a:extLst>
          </p:cNvPr>
          <p:cNvSpPr/>
          <p:nvPr/>
        </p:nvSpPr>
        <p:spPr>
          <a:xfrm>
            <a:off x="7559671" y="4508182"/>
            <a:ext cx="1485900" cy="1163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E8C6DD0-0140-DD43-BC71-F23E9A2EA37E}"/>
              </a:ext>
            </a:extLst>
          </p:cNvPr>
          <p:cNvSpPr/>
          <p:nvPr/>
        </p:nvSpPr>
        <p:spPr>
          <a:xfrm>
            <a:off x="9020806" y="4528184"/>
            <a:ext cx="1520194" cy="1137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30908B9-EB44-0146-83DD-2748B05EEE7C}"/>
              </a:ext>
            </a:extLst>
          </p:cNvPr>
          <p:cNvSpPr/>
          <p:nvPr/>
        </p:nvSpPr>
        <p:spPr>
          <a:xfrm>
            <a:off x="1649572" y="4529137"/>
            <a:ext cx="1490511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7F187A5-CA0A-A248-8F22-234F8123430E}"/>
              </a:ext>
            </a:extLst>
          </p:cNvPr>
          <p:cNvSpPr/>
          <p:nvPr/>
        </p:nvSpPr>
        <p:spPr>
          <a:xfrm>
            <a:off x="3121345" y="5638799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EDC1A54-BABF-A74B-84BD-6FCD473D4ADE}"/>
              </a:ext>
            </a:extLst>
          </p:cNvPr>
          <p:cNvSpPr/>
          <p:nvPr/>
        </p:nvSpPr>
        <p:spPr>
          <a:xfrm>
            <a:off x="4593908" y="5626419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060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4ECAF-9CB2-5B46-8211-BE3C67EE0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95250"/>
            <a:ext cx="8890000" cy="66675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E0B034-DEE4-E747-BAB6-3AC6FB0F3091}"/>
              </a:ext>
            </a:extLst>
          </p:cNvPr>
          <p:cNvGraphicFramePr>
            <a:graphicFrameLocks noGrp="1"/>
          </p:cNvGraphicFramePr>
          <p:nvPr/>
        </p:nvGraphicFramePr>
        <p:xfrm>
          <a:off x="1651000" y="95250"/>
          <a:ext cx="8890002" cy="6667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1667">
                  <a:extLst>
                    <a:ext uri="{9D8B030D-6E8A-4147-A177-3AD203B41FA5}">
                      <a16:colId xmlns:a16="http://schemas.microsoft.com/office/drawing/2014/main" val="333828206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671766427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58150099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50463887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175205482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784782494"/>
                    </a:ext>
                  </a:extLst>
                </a:gridCol>
              </a:tblGrid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705355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08635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391359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430097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92022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660912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344ED400-45ED-3849-A685-FAEEF3132910}"/>
              </a:ext>
            </a:extLst>
          </p:cNvPr>
          <p:cNvSpPr/>
          <p:nvPr/>
        </p:nvSpPr>
        <p:spPr>
          <a:xfrm>
            <a:off x="3120390" y="2305050"/>
            <a:ext cx="1536704" cy="1143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631C47-C5DF-E445-B37C-B3A7084FAD11}"/>
              </a:ext>
            </a:extLst>
          </p:cNvPr>
          <p:cNvSpPr/>
          <p:nvPr/>
        </p:nvSpPr>
        <p:spPr>
          <a:xfrm>
            <a:off x="4610100" y="1169669"/>
            <a:ext cx="1485900" cy="11677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A78DF8-553B-1A42-BB38-8ECF2E403A73}"/>
              </a:ext>
            </a:extLst>
          </p:cNvPr>
          <p:cNvSpPr/>
          <p:nvPr/>
        </p:nvSpPr>
        <p:spPr>
          <a:xfrm>
            <a:off x="4610100" y="232791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4CDE93-2C2F-0A41-9E70-347D66D718B0}"/>
              </a:ext>
            </a:extLst>
          </p:cNvPr>
          <p:cNvSpPr/>
          <p:nvPr/>
        </p:nvSpPr>
        <p:spPr>
          <a:xfrm>
            <a:off x="6075680" y="2278378"/>
            <a:ext cx="1485900" cy="11277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247A31-9F52-5C4A-9ACB-A8723A16D918}"/>
              </a:ext>
            </a:extLst>
          </p:cNvPr>
          <p:cNvSpPr/>
          <p:nvPr/>
        </p:nvSpPr>
        <p:spPr>
          <a:xfrm>
            <a:off x="3112770" y="104775"/>
            <a:ext cx="1513846" cy="11191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BA6F05-3812-BC47-9B90-BECF57EC1B3C}"/>
              </a:ext>
            </a:extLst>
          </p:cNvPr>
          <p:cNvSpPr/>
          <p:nvPr/>
        </p:nvSpPr>
        <p:spPr>
          <a:xfrm>
            <a:off x="4630424" y="104775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809D2C-4E5E-3A43-B36D-6E0592E3BFA3}"/>
              </a:ext>
            </a:extLst>
          </p:cNvPr>
          <p:cNvSpPr/>
          <p:nvPr/>
        </p:nvSpPr>
        <p:spPr>
          <a:xfrm>
            <a:off x="6096000" y="3402330"/>
            <a:ext cx="1485900" cy="1127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28E7E5-6A33-1E4F-B0A0-6078FCD8A424}"/>
              </a:ext>
            </a:extLst>
          </p:cNvPr>
          <p:cNvSpPr/>
          <p:nvPr/>
        </p:nvSpPr>
        <p:spPr>
          <a:xfrm>
            <a:off x="4606290" y="3421379"/>
            <a:ext cx="1510034" cy="1108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515D0F-20E3-A541-8B46-3ED0B4C25799}"/>
              </a:ext>
            </a:extLst>
          </p:cNvPr>
          <p:cNvSpPr/>
          <p:nvPr/>
        </p:nvSpPr>
        <p:spPr>
          <a:xfrm>
            <a:off x="6096000" y="104775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CE1B6F-FF4E-374E-9962-90AAD7F18DFE}"/>
              </a:ext>
            </a:extLst>
          </p:cNvPr>
          <p:cNvSpPr/>
          <p:nvPr/>
        </p:nvSpPr>
        <p:spPr>
          <a:xfrm>
            <a:off x="7537442" y="2285998"/>
            <a:ext cx="1530358" cy="1209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1F24F1F-9D38-1148-9F44-7310035D3C9F}"/>
              </a:ext>
            </a:extLst>
          </p:cNvPr>
          <p:cNvSpPr/>
          <p:nvPr/>
        </p:nvSpPr>
        <p:spPr>
          <a:xfrm>
            <a:off x="9055101" y="106679"/>
            <a:ext cx="1485900" cy="10953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28C64D-4AB4-AA46-9BB4-882635F0D6D6}"/>
              </a:ext>
            </a:extLst>
          </p:cNvPr>
          <p:cNvSpPr/>
          <p:nvPr/>
        </p:nvSpPr>
        <p:spPr>
          <a:xfrm>
            <a:off x="9055101" y="2291714"/>
            <a:ext cx="1485900" cy="1203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D943A23-99EF-2C40-8CED-F15204FF59CE}"/>
              </a:ext>
            </a:extLst>
          </p:cNvPr>
          <p:cNvSpPr/>
          <p:nvPr/>
        </p:nvSpPr>
        <p:spPr>
          <a:xfrm>
            <a:off x="4610100" y="4528184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B55F71-2F69-3F40-B9D9-E4F0122535AF}"/>
              </a:ext>
            </a:extLst>
          </p:cNvPr>
          <p:cNvSpPr/>
          <p:nvPr/>
        </p:nvSpPr>
        <p:spPr>
          <a:xfrm>
            <a:off x="6075680" y="4528185"/>
            <a:ext cx="1485900" cy="1127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E89DF2-699C-F74E-B70B-CB633E0725D5}"/>
              </a:ext>
            </a:extLst>
          </p:cNvPr>
          <p:cNvSpPr/>
          <p:nvPr/>
        </p:nvSpPr>
        <p:spPr>
          <a:xfrm>
            <a:off x="7559671" y="4508182"/>
            <a:ext cx="1485900" cy="1163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E8C6DD0-0140-DD43-BC71-F23E9A2EA37E}"/>
              </a:ext>
            </a:extLst>
          </p:cNvPr>
          <p:cNvSpPr/>
          <p:nvPr/>
        </p:nvSpPr>
        <p:spPr>
          <a:xfrm>
            <a:off x="9020806" y="4528184"/>
            <a:ext cx="1520194" cy="1137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30908B9-EB44-0146-83DD-2748B05EEE7C}"/>
              </a:ext>
            </a:extLst>
          </p:cNvPr>
          <p:cNvSpPr/>
          <p:nvPr/>
        </p:nvSpPr>
        <p:spPr>
          <a:xfrm>
            <a:off x="1649572" y="4529137"/>
            <a:ext cx="1490511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7F187A5-CA0A-A248-8F22-234F8123430E}"/>
              </a:ext>
            </a:extLst>
          </p:cNvPr>
          <p:cNvSpPr/>
          <p:nvPr/>
        </p:nvSpPr>
        <p:spPr>
          <a:xfrm>
            <a:off x="3121345" y="5638799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EDC1A54-BABF-A74B-84BD-6FCD473D4ADE}"/>
              </a:ext>
            </a:extLst>
          </p:cNvPr>
          <p:cNvSpPr/>
          <p:nvPr/>
        </p:nvSpPr>
        <p:spPr>
          <a:xfrm>
            <a:off x="4593908" y="5626419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033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4ECAF-9CB2-5B46-8211-BE3C67EE0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95250"/>
            <a:ext cx="8890000" cy="66675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E0B034-DEE4-E747-BAB6-3AC6FB0F3091}"/>
              </a:ext>
            </a:extLst>
          </p:cNvPr>
          <p:cNvGraphicFramePr>
            <a:graphicFrameLocks noGrp="1"/>
          </p:cNvGraphicFramePr>
          <p:nvPr/>
        </p:nvGraphicFramePr>
        <p:xfrm>
          <a:off x="1651000" y="95250"/>
          <a:ext cx="8890002" cy="6667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1667">
                  <a:extLst>
                    <a:ext uri="{9D8B030D-6E8A-4147-A177-3AD203B41FA5}">
                      <a16:colId xmlns:a16="http://schemas.microsoft.com/office/drawing/2014/main" val="333828206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671766427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58150099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50463887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175205482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784782494"/>
                    </a:ext>
                  </a:extLst>
                </a:gridCol>
              </a:tblGrid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705355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08635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391359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430097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92022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660912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344ED400-45ED-3849-A685-FAEEF3132910}"/>
              </a:ext>
            </a:extLst>
          </p:cNvPr>
          <p:cNvSpPr/>
          <p:nvPr/>
        </p:nvSpPr>
        <p:spPr>
          <a:xfrm>
            <a:off x="3120390" y="2305050"/>
            <a:ext cx="1536704" cy="1143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631C47-C5DF-E445-B37C-B3A7084FAD11}"/>
              </a:ext>
            </a:extLst>
          </p:cNvPr>
          <p:cNvSpPr/>
          <p:nvPr/>
        </p:nvSpPr>
        <p:spPr>
          <a:xfrm>
            <a:off x="4610100" y="1169669"/>
            <a:ext cx="1485900" cy="11677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A78DF8-553B-1A42-BB38-8ECF2E403A73}"/>
              </a:ext>
            </a:extLst>
          </p:cNvPr>
          <p:cNvSpPr/>
          <p:nvPr/>
        </p:nvSpPr>
        <p:spPr>
          <a:xfrm>
            <a:off x="4610100" y="232791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4CDE93-2C2F-0A41-9E70-347D66D718B0}"/>
              </a:ext>
            </a:extLst>
          </p:cNvPr>
          <p:cNvSpPr/>
          <p:nvPr/>
        </p:nvSpPr>
        <p:spPr>
          <a:xfrm>
            <a:off x="6075680" y="2278378"/>
            <a:ext cx="1485900" cy="11277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247A31-9F52-5C4A-9ACB-A8723A16D918}"/>
              </a:ext>
            </a:extLst>
          </p:cNvPr>
          <p:cNvSpPr/>
          <p:nvPr/>
        </p:nvSpPr>
        <p:spPr>
          <a:xfrm>
            <a:off x="3112770" y="104775"/>
            <a:ext cx="1513846" cy="11191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809D2C-4E5E-3A43-B36D-6E0592E3BFA3}"/>
              </a:ext>
            </a:extLst>
          </p:cNvPr>
          <p:cNvSpPr/>
          <p:nvPr/>
        </p:nvSpPr>
        <p:spPr>
          <a:xfrm>
            <a:off x="6096000" y="3402330"/>
            <a:ext cx="1485900" cy="1127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28E7E5-6A33-1E4F-B0A0-6078FCD8A424}"/>
              </a:ext>
            </a:extLst>
          </p:cNvPr>
          <p:cNvSpPr/>
          <p:nvPr/>
        </p:nvSpPr>
        <p:spPr>
          <a:xfrm>
            <a:off x="4606290" y="3421379"/>
            <a:ext cx="1510034" cy="1108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515D0F-20E3-A541-8B46-3ED0B4C25799}"/>
              </a:ext>
            </a:extLst>
          </p:cNvPr>
          <p:cNvSpPr/>
          <p:nvPr/>
        </p:nvSpPr>
        <p:spPr>
          <a:xfrm>
            <a:off x="6096000" y="104775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CE1B6F-FF4E-374E-9962-90AAD7F18DFE}"/>
              </a:ext>
            </a:extLst>
          </p:cNvPr>
          <p:cNvSpPr/>
          <p:nvPr/>
        </p:nvSpPr>
        <p:spPr>
          <a:xfrm>
            <a:off x="7537442" y="2285998"/>
            <a:ext cx="1530358" cy="1209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1F24F1F-9D38-1148-9F44-7310035D3C9F}"/>
              </a:ext>
            </a:extLst>
          </p:cNvPr>
          <p:cNvSpPr/>
          <p:nvPr/>
        </p:nvSpPr>
        <p:spPr>
          <a:xfrm>
            <a:off x="9055101" y="106679"/>
            <a:ext cx="1485900" cy="10953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28C64D-4AB4-AA46-9BB4-882635F0D6D6}"/>
              </a:ext>
            </a:extLst>
          </p:cNvPr>
          <p:cNvSpPr/>
          <p:nvPr/>
        </p:nvSpPr>
        <p:spPr>
          <a:xfrm>
            <a:off x="9055101" y="2291714"/>
            <a:ext cx="1485900" cy="1203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D943A23-99EF-2C40-8CED-F15204FF59CE}"/>
              </a:ext>
            </a:extLst>
          </p:cNvPr>
          <p:cNvSpPr/>
          <p:nvPr/>
        </p:nvSpPr>
        <p:spPr>
          <a:xfrm>
            <a:off x="4610100" y="4528184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B55F71-2F69-3F40-B9D9-E4F0122535AF}"/>
              </a:ext>
            </a:extLst>
          </p:cNvPr>
          <p:cNvSpPr/>
          <p:nvPr/>
        </p:nvSpPr>
        <p:spPr>
          <a:xfrm>
            <a:off x="6075680" y="4528185"/>
            <a:ext cx="1485900" cy="1127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E89DF2-699C-F74E-B70B-CB633E0725D5}"/>
              </a:ext>
            </a:extLst>
          </p:cNvPr>
          <p:cNvSpPr/>
          <p:nvPr/>
        </p:nvSpPr>
        <p:spPr>
          <a:xfrm>
            <a:off x="7559671" y="4508182"/>
            <a:ext cx="1485900" cy="1163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E8C6DD0-0140-DD43-BC71-F23E9A2EA37E}"/>
              </a:ext>
            </a:extLst>
          </p:cNvPr>
          <p:cNvSpPr/>
          <p:nvPr/>
        </p:nvSpPr>
        <p:spPr>
          <a:xfrm>
            <a:off x="9020806" y="4528184"/>
            <a:ext cx="1520194" cy="1137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30908B9-EB44-0146-83DD-2748B05EEE7C}"/>
              </a:ext>
            </a:extLst>
          </p:cNvPr>
          <p:cNvSpPr/>
          <p:nvPr/>
        </p:nvSpPr>
        <p:spPr>
          <a:xfrm>
            <a:off x="1649572" y="4529137"/>
            <a:ext cx="1490511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7F187A5-CA0A-A248-8F22-234F8123430E}"/>
              </a:ext>
            </a:extLst>
          </p:cNvPr>
          <p:cNvSpPr/>
          <p:nvPr/>
        </p:nvSpPr>
        <p:spPr>
          <a:xfrm>
            <a:off x="3121345" y="5638799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EDC1A54-BABF-A74B-84BD-6FCD473D4ADE}"/>
              </a:ext>
            </a:extLst>
          </p:cNvPr>
          <p:cNvSpPr/>
          <p:nvPr/>
        </p:nvSpPr>
        <p:spPr>
          <a:xfrm>
            <a:off x="4593908" y="5626419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98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4ECAF-9CB2-5B46-8211-BE3C67EE0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95250"/>
            <a:ext cx="8890000" cy="66675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E0B034-DEE4-E747-BAB6-3AC6FB0F3091}"/>
              </a:ext>
            </a:extLst>
          </p:cNvPr>
          <p:cNvGraphicFramePr>
            <a:graphicFrameLocks noGrp="1"/>
          </p:cNvGraphicFramePr>
          <p:nvPr/>
        </p:nvGraphicFramePr>
        <p:xfrm>
          <a:off x="1651000" y="95250"/>
          <a:ext cx="8890002" cy="6667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1667">
                  <a:extLst>
                    <a:ext uri="{9D8B030D-6E8A-4147-A177-3AD203B41FA5}">
                      <a16:colId xmlns:a16="http://schemas.microsoft.com/office/drawing/2014/main" val="333828206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671766427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58150099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50463887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175205482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784782494"/>
                    </a:ext>
                  </a:extLst>
                </a:gridCol>
              </a:tblGrid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705355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08635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391359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430097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92022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660912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3CD2942A-7C51-814B-9A75-312ABFB3952F}"/>
              </a:ext>
            </a:extLst>
          </p:cNvPr>
          <p:cNvSpPr/>
          <p:nvPr/>
        </p:nvSpPr>
        <p:spPr>
          <a:xfrm>
            <a:off x="3120389" y="1211580"/>
            <a:ext cx="1546235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4ED400-45ED-3849-A685-FAEEF3132910}"/>
              </a:ext>
            </a:extLst>
          </p:cNvPr>
          <p:cNvSpPr/>
          <p:nvPr/>
        </p:nvSpPr>
        <p:spPr>
          <a:xfrm>
            <a:off x="3120390" y="2305050"/>
            <a:ext cx="163449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631C47-C5DF-E445-B37C-B3A7084FAD11}"/>
              </a:ext>
            </a:extLst>
          </p:cNvPr>
          <p:cNvSpPr/>
          <p:nvPr/>
        </p:nvSpPr>
        <p:spPr>
          <a:xfrm>
            <a:off x="4610100" y="1169669"/>
            <a:ext cx="1485900" cy="11677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A78DF8-553B-1A42-BB38-8ECF2E403A73}"/>
              </a:ext>
            </a:extLst>
          </p:cNvPr>
          <p:cNvSpPr/>
          <p:nvPr/>
        </p:nvSpPr>
        <p:spPr>
          <a:xfrm>
            <a:off x="4610100" y="232791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61B1A9-9DC2-E04B-94FC-B00A8CAF27D6}"/>
              </a:ext>
            </a:extLst>
          </p:cNvPr>
          <p:cNvSpPr/>
          <p:nvPr/>
        </p:nvSpPr>
        <p:spPr>
          <a:xfrm>
            <a:off x="6071866" y="1141095"/>
            <a:ext cx="1513846" cy="11677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4CDE93-2C2F-0A41-9E70-347D66D718B0}"/>
              </a:ext>
            </a:extLst>
          </p:cNvPr>
          <p:cNvSpPr/>
          <p:nvPr/>
        </p:nvSpPr>
        <p:spPr>
          <a:xfrm>
            <a:off x="6075680" y="230886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247A31-9F52-5C4A-9ACB-A8723A16D918}"/>
              </a:ext>
            </a:extLst>
          </p:cNvPr>
          <p:cNvSpPr/>
          <p:nvPr/>
        </p:nvSpPr>
        <p:spPr>
          <a:xfrm>
            <a:off x="3120388" y="100962"/>
            <a:ext cx="1510036" cy="11106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BA6F05-3812-BC47-9B90-BECF57EC1B3C}"/>
              </a:ext>
            </a:extLst>
          </p:cNvPr>
          <p:cNvSpPr/>
          <p:nvPr/>
        </p:nvSpPr>
        <p:spPr>
          <a:xfrm>
            <a:off x="4630424" y="104775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809D2C-4E5E-3A43-B36D-6E0592E3BFA3}"/>
              </a:ext>
            </a:extLst>
          </p:cNvPr>
          <p:cNvSpPr/>
          <p:nvPr/>
        </p:nvSpPr>
        <p:spPr>
          <a:xfrm>
            <a:off x="6096000" y="3402330"/>
            <a:ext cx="1485900" cy="1127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28E7E5-6A33-1E4F-B0A0-6078FCD8A424}"/>
              </a:ext>
            </a:extLst>
          </p:cNvPr>
          <p:cNvSpPr/>
          <p:nvPr/>
        </p:nvSpPr>
        <p:spPr>
          <a:xfrm>
            <a:off x="4606290" y="3421379"/>
            <a:ext cx="1510034" cy="1108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515D0F-20E3-A541-8B46-3ED0B4C25799}"/>
              </a:ext>
            </a:extLst>
          </p:cNvPr>
          <p:cNvSpPr/>
          <p:nvPr/>
        </p:nvSpPr>
        <p:spPr>
          <a:xfrm>
            <a:off x="6096000" y="104775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79E2DC9-B404-6F46-8A78-EE52B7BA9BA7}"/>
              </a:ext>
            </a:extLst>
          </p:cNvPr>
          <p:cNvSpPr/>
          <p:nvPr/>
        </p:nvSpPr>
        <p:spPr>
          <a:xfrm>
            <a:off x="1658620" y="1202055"/>
            <a:ext cx="1485900" cy="11753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F5629CF-22DE-5443-8DE7-16966C546864}"/>
              </a:ext>
            </a:extLst>
          </p:cNvPr>
          <p:cNvSpPr/>
          <p:nvPr/>
        </p:nvSpPr>
        <p:spPr>
          <a:xfrm>
            <a:off x="3120390" y="3373755"/>
            <a:ext cx="1554492" cy="11753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9DC213C-8911-A143-9701-4DAC8B956C5E}"/>
              </a:ext>
            </a:extLst>
          </p:cNvPr>
          <p:cNvSpPr/>
          <p:nvPr/>
        </p:nvSpPr>
        <p:spPr>
          <a:xfrm>
            <a:off x="1658620" y="2337434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6346054-6633-C448-95D6-708C6D19F78A}"/>
              </a:ext>
            </a:extLst>
          </p:cNvPr>
          <p:cNvSpPr/>
          <p:nvPr/>
        </p:nvSpPr>
        <p:spPr>
          <a:xfrm>
            <a:off x="1658620" y="3406140"/>
            <a:ext cx="1485900" cy="11353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850806F-047D-B344-B40D-4D3429582F88}"/>
              </a:ext>
            </a:extLst>
          </p:cNvPr>
          <p:cNvSpPr/>
          <p:nvPr/>
        </p:nvSpPr>
        <p:spPr>
          <a:xfrm>
            <a:off x="7581900" y="121539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CE1B6F-FF4E-374E-9962-90AAD7F18DFE}"/>
              </a:ext>
            </a:extLst>
          </p:cNvPr>
          <p:cNvSpPr/>
          <p:nvPr/>
        </p:nvSpPr>
        <p:spPr>
          <a:xfrm>
            <a:off x="7537442" y="2291714"/>
            <a:ext cx="1530358" cy="1137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E005706-10BF-FE41-9748-C06CF870E5E7}"/>
              </a:ext>
            </a:extLst>
          </p:cNvPr>
          <p:cNvSpPr/>
          <p:nvPr/>
        </p:nvSpPr>
        <p:spPr>
          <a:xfrm>
            <a:off x="7581900" y="3326130"/>
            <a:ext cx="1485900" cy="1203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D7A7E91-CA5B-5440-A8F4-660BD18ABCF2}"/>
              </a:ext>
            </a:extLst>
          </p:cNvPr>
          <p:cNvSpPr/>
          <p:nvPr/>
        </p:nvSpPr>
        <p:spPr>
          <a:xfrm>
            <a:off x="7581900" y="106680"/>
            <a:ext cx="1485900" cy="11677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1F24F1F-9D38-1148-9F44-7310035D3C9F}"/>
              </a:ext>
            </a:extLst>
          </p:cNvPr>
          <p:cNvSpPr/>
          <p:nvPr/>
        </p:nvSpPr>
        <p:spPr>
          <a:xfrm>
            <a:off x="9055101" y="106679"/>
            <a:ext cx="1485900" cy="1137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62C6E98-F553-EE4E-9D34-AE28BC769279}"/>
              </a:ext>
            </a:extLst>
          </p:cNvPr>
          <p:cNvSpPr/>
          <p:nvPr/>
        </p:nvSpPr>
        <p:spPr>
          <a:xfrm>
            <a:off x="9043035" y="1240154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28C64D-4AB4-AA46-9BB4-882635F0D6D6}"/>
              </a:ext>
            </a:extLst>
          </p:cNvPr>
          <p:cNvSpPr/>
          <p:nvPr/>
        </p:nvSpPr>
        <p:spPr>
          <a:xfrm>
            <a:off x="9055101" y="2324099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47FF45E-28A9-3941-AF8D-E68B18EF73F4}"/>
              </a:ext>
            </a:extLst>
          </p:cNvPr>
          <p:cNvSpPr/>
          <p:nvPr/>
        </p:nvSpPr>
        <p:spPr>
          <a:xfrm>
            <a:off x="9043035" y="3387089"/>
            <a:ext cx="1485900" cy="11620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D943A23-99EF-2C40-8CED-F15204FF59CE}"/>
              </a:ext>
            </a:extLst>
          </p:cNvPr>
          <p:cNvSpPr/>
          <p:nvPr/>
        </p:nvSpPr>
        <p:spPr>
          <a:xfrm>
            <a:off x="4610100" y="4528184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B55F71-2F69-3F40-B9D9-E4F0122535AF}"/>
              </a:ext>
            </a:extLst>
          </p:cNvPr>
          <p:cNvSpPr/>
          <p:nvPr/>
        </p:nvSpPr>
        <p:spPr>
          <a:xfrm>
            <a:off x="6075680" y="4528185"/>
            <a:ext cx="1485900" cy="1127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000BCE2-362F-5D42-B366-529A368059D6}"/>
              </a:ext>
            </a:extLst>
          </p:cNvPr>
          <p:cNvSpPr/>
          <p:nvPr/>
        </p:nvSpPr>
        <p:spPr>
          <a:xfrm>
            <a:off x="3116580" y="4538663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E89DF2-699C-F74E-B70B-CB633E0725D5}"/>
              </a:ext>
            </a:extLst>
          </p:cNvPr>
          <p:cNvSpPr/>
          <p:nvPr/>
        </p:nvSpPr>
        <p:spPr>
          <a:xfrm>
            <a:off x="7559671" y="4508182"/>
            <a:ext cx="1485900" cy="1163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E8C6DD0-0140-DD43-BC71-F23E9A2EA37E}"/>
              </a:ext>
            </a:extLst>
          </p:cNvPr>
          <p:cNvSpPr/>
          <p:nvPr/>
        </p:nvSpPr>
        <p:spPr>
          <a:xfrm>
            <a:off x="9020806" y="4528184"/>
            <a:ext cx="1520194" cy="1137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30908B9-EB44-0146-83DD-2748B05EEE7C}"/>
              </a:ext>
            </a:extLst>
          </p:cNvPr>
          <p:cNvSpPr/>
          <p:nvPr/>
        </p:nvSpPr>
        <p:spPr>
          <a:xfrm>
            <a:off x="1645605" y="4529139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F3821C9-7897-7341-A00D-71489EFFFE92}"/>
              </a:ext>
            </a:extLst>
          </p:cNvPr>
          <p:cNvSpPr/>
          <p:nvPr/>
        </p:nvSpPr>
        <p:spPr>
          <a:xfrm>
            <a:off x="1635445" y="5629274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7F187A5-CA0A-A248-8F22-234F8123430E}"/>
              </a:ext>
            </a:extLst>
          </p:cNvPr>
          <p:cNvSpPr/>
          <p:nvPr/>
        </p:nvSpPr>
        <p:spPr>
          <a:xfrm>
            <a:off x="3121345" y="5638799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EDC1A54-BABF-A74B-84BD-6FCD473D4ADE}"/>
              </a:ext>
            </a:extLst>
          </p:cNvPr>
          <p:cNvSpPr/>
          <p:nvPr/>
        </p:nvSpPr>
        <p:spPr>
          <a:xfrm>
            <a:off x="4593908" y="5626419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67EEDD2-CCF4-1E44-BB93-79D9B506E796}"/>
              </a:ext>
            </a:extLst>
          </p:cNvPr>
          <p:cNvSpPr/>
          <p:nvPr/>
        </p:nvSpPr>
        <p:spPr>
          <a:xfrm>
            <a:off x="3268980" y="4691063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EF9B394-AF10-BF47-90FE-1D9CFF027ACE}"/>
              </a:ext>
            </a:extLst>
          </p:cNvPr>
          <p:cNvSpPr/>
          <p:nvPr/>
        </p:nvSpPr>
        <p:spPr>
          <a:xfrm>
            <a:off x="6072819" y="5633084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17F66D2-F686-A042-89D8-35225D8B2DDA}"/>
              </a:ext>
            </a:extLst>
          </p:cNvPr>
          <p:cNvSpPr/>
          <p:nvPr/>
        </p:nvSpPr>
        <p:spPr>
          <a:xfrm>
            <a:off x="7557766" y="5642610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888D9A6-A89C-AD4B-858B-EE5228CB300A}"/>
              </a:ext>
            </a:extLst>
          </p:cNvPr>
          <p:cNvSpPr/>
          <p:nvPr/>
        </p:nvSpPr>
        <p:spPr>
          <a:xfrm>
            <a:off x="9032394" y="5642609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66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4ECAF-9CB2-5B46-8211-BE3C67EE0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95250"/>
            <a:ext cx="8890000" cy="66675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E0B034-DEE4-E747-BAB6-3AC6FB0F3091}"/>
              </a:ext>
            </a:extLst>
          </p:cNvPr>
          <p:cNvGraphicFramePr>
            <a:graphicFrameLocks noGrp="1"/>
          </p:cNvGraphicFramePr>
          <p:nvPr/>
        </p:nvGraphicFramePr>
        <p:xfrm>
          <a:off x="1651000" y="95250"/>
          <a:ext cx="8890002" cy="6667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1667">
                  <a:extLst>
                    <a:ext uri="{9D8B030D-6E8A-4147-A177-3AD203B41FA5}">
                      <a16:colId xmlns:a16="http://schemas.microsoft.com/office/drawing/2014/main" val="333828206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671766427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58150099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50463887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175205482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784782494"/>
                    </a:ext>
                  </a:extLst>
                </a:gridCol>
              </a:tblGrid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705355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08635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391359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430097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92022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660912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344ED400-45ED-3849-A685-FAEEF3132910}"/>
              </a:ext>
            </a:extLst>
          </p:cNvPr>
          <p:cNvSpPr/>
          <p:nvPr/>
        </p:nvSpPr>
        <p:spPr>
          <a:xfrm>
            <a:off x="3120390" y="2305050"/>
            <a:ext cx="1536704" cy="1143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631C47-C5DF-E445-B37C-B3A7084FAD11}"/>
              </a:ext>
            </a:extLst>
          </p:cNvPr>
          <p:cNvSpPr/>
          <p:nvPr/>
        </p:nvSpPr>
        <p:spPr>
          <a:xfrm>
            <a:off x="4610100" y="1169669"/>
            <a:ext cx="1485900" cy="11677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A78DF8-553B-1A42-BB38-8ECF2E403A73}"/>
              </a:ext>
            </a:extLst>
          </p:cNvPr>
          <p:cNvSpPr/>
          <p:nvPr/>
        </p:nvSpPr>
        <p:spPr>
          <a:xfrm>
            <a:off x="4610100" y="232791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4CDE93-2C2F-0A41-9E70-347D66D718B0}"/>
              </a:ext>
            </a:extLst>
          </p:cNvPr>
          <p:cNvSpPr/>
          <p:nvPr/>
        </p:nvSpPr>
        <p:spPr>
          <a:xfrm>
            <a:off x="6075680" y="2278378"/>
            <a:ext cx="1485900" cy="11277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247A31-9F52-5C4A-9ACB-A8723A16D918}"/>
              </a:ext>
            </a:extLst>
          </p:cNvPr>
          <p:cNvSpPr/>
          <p:nvPr/>
        </p:nvSpPr>
        <p:spPr>
          <a:xfrm>
            <a:off x="3112770" y="104775"/>
            <a:ext cx="1513846" cy="11191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809D2C-4E5E-3A43-B36D-6E0592E3BFA3}"/>
              </a:ext>
            </a:extLst>
          </p:cNvPr>
          <p:cNvSpPr/>
          <p:nvPr/>
        </p:nvSpPr>
        <p:spPr>
          <a:xfrm>
            <a:off x="6096000" y="3402330"/>
            <a:ext cx="1485900" cy="1127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28E7E5-6A33-1E4F-B0A0-6078FCD8A424}"/>
              </a:ext>
            </a:extLst>
          </p:cNvPr>
          <p:cNvSpPr/>
          <p:nvPr/>
        </p:nvSpPr>
        <p:spPr>
          <a:xfrm>
            <a:off x="4606290" y="3421379"/>
            <a:ext cx="1510034" cy="1108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515D0F-20E3-A541-8B46-3ED0B4C25799}"/>
              </a:ext>
            </a:extLst>
          </p:cNvPr>
          <p:cNvSpPr/>
          <p:nvPr/>
        </p:nvSpPr>
        <p:spPr>
          <a:xfrm>
            <a:off x="6096000" y="104775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CE1B6F-FF4E-374E-9962-90AAD7F18DFE}"/>
              </a:ext>
            </a:extLst>
          </p:cNvPr>
          <p:cNvSpPr/>
          <p:nvPr/>
        </p:nvSpPr>
        <p:spPr>
          <a:xfrm>
            <a:off x="7537442" y="2285998"/>
            <a:ext cx="1530358" cy="1209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1F24F1F-9D38-1148-9F44-7310035D3C9F}"/>
              </a:ext>
            </a:extLst>
          </p:cNvPr>
          <p:cNvSpPr/>
          <p:nvPr/>
        </p:nvSpPr>
        <p:spPr>
          <a:xfrm>
            <a:off x="9055101" y="106679"/>
            <a:ext cx="1485900" cy="10953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28C64D-4AB4-AA46-9BB4-882635F0D6D6}"/>
              </a:ext>
            </a:extLst>
          </p:cNvPr>
          <p:cNvSpPr/>
          <p:nvPr/>
        </p:nvSpPr>
        <p:spPr>
          <a:xfrm>
            <a:off x="9055101" y="2291714"/>
            <a:ext cx="1485900" cy="1203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D943A23-99EF-2C40-8CED-F15204FF59CE}"/>
              </a:ext>
            </a:extLst>
          </p:cNvPr>
          <p:cNvSpPr/>
          <p:nvPr/>
        </p:nvSpPr>
        <p:spPr>
          <a:xfrm>
            <a:off x="4610100" y="4528184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B55F71-2F69-3F40-B9D9-E4F0122535AF}"/>
              </a:ext>
            </a:extLst>
          </p:cNvPr>
          <p:cNvSpPr/>
          <p:nvPr/>
        </p:nvSpPr>
        <p:spPr>
          <a:xfrm>
            <a:off x="6075680" y="4528185"/>
            <a:ext cx="1485900" cy="1127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E89DF2-699C-F74E-B70B-CB633E0725D5}"/>
              </a:ext>
            </a:extLst>
          </p:cNvPr>
          <p:cNvSpPr/>
          <p:nvPr/>
        </p:nvSpPr>
        <p:spPr>
          <a:xfrm>
            <a:off x="7559671" y="4508182"/>
            <a:ext cx="1485900" cy="1163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30908B9-EB44-0146-83DD-2748B05EEE7C}"/>
              </a:ext>
            </a:extLst>
          </p:cNvPr>
          <p:cNvSpPr/>
          <p:nvPr/>
        </p:nvSpPr>
        <p:spPr>
          <a:xfrm>
            <a:off x="1649572" y="4529137"/>
            <a:ext cx="1490511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7F187A5-CA0A-A248-8F22-234F8123430E}"/>
              </a:ext>
            </a:extLst>
          </p:cNvPr>
          <p:cNvSpPr/>
          <p:nvPr/>
        </p:nvSpPr>
        <p:spPr>
          <a:xfrm>
            <a:off x="3121345" y="5638799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EDC1A54-BABF-A74B-84BD-6FCD473D4ADE}"/>
              </a:ext>
            </a:extLst>
          </p:cNvPr>
          <p:cNvSpPr/>
          <p:nvPr/>
        </p:nvSpPr>
        <p:spPr>
          <a:xfrm>
            <a:off x="4593908" y="5626419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10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4ECAF-9CB2-5B46-8211-BE3C67EE0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95250"/>
            <a:ext cx="8890000" cy="66675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E0B034-DEE4-E747-BAB6-3AC6FB0F3091}"/>
              </a:ext>
            </a:extLst>
          </p:cNvPr>
          <p:cNvGraphicFramePr>
            <a:graphicFrameLocks noGrp="1"/>
          </p:cNvGraphicFramePr>
          <p:nvPr/>
        </p:nvGraphicFramePr>
        <p:xfrm>
          <a:off x="1651000" y="95250"/>
          <a:ext cx="8890002" cy="6667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1667">
                  <a:extLst>
                    <a:ext uri="{9D8B030D-6E8A-4147-A177-3AD203B41FA5}">
                      <a16:colId xmlns:a16="http://schemas.microsoft.com/office/drawing/2014/main" val="333828206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671766427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58150099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50463887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175205482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784782494"/>
                    </a:ext>
                  </a:extLst>
                </a:gridCol>
              </a:tblGrid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705355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08635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391359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430097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92022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660912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344ED400-45ED-3849-A685-FAEEF3132910}"/>
              </a:ext>
            </a:extLst>
          </p:cNvPr>
          <p:cNvSpPr/>
          <p:nvPr/>
        </p:nvSpPr>
        <p:spPr>
          <a:xfrm>
            <a:off x="3120390" y="2305050"/>
            <a:ext cx="1536704" cy="1143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631C47-C5DF-E445-B37C-B3A7084FAD11}"/>
              </a:ext>
            </a:extLst>
          </p:cNvPr>
          <p:cNvSpPr/>
          <p:nvPr/>
        </p:nvSpPr>
        <p:spPr>
          <a:xfrm>
            <a:off x="4610100" y="1169669"/>
            <a:ext cx="1485900" cy="11677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A78DF8-553B-1A42-BB38-8ECF2E403A73}"/>
              </a:ext>
            </a:extLst>
          </p:cNvPr>
          <p:cNvSpPr/>
          <p:nvPr/>
        </p:nvSpPr>
        <p:spPr>
          <a:xfrm>
            <a:off x="4610100" y="232791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4CDE93-2C2F-0A41-9E70-347D66D718B0}"/>
              </a:ext>
            </a:extLst>
          </p:cNvPr>
          <p:cNvSpPr/>
          <p:nvPr/>
        </p:nvSpPr>
        <p:spPr>
          <a:xfrm>
            <a:off x="6075680" y="2278378"/>
            <a:ext cx="1485900" cy="11277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247A31-9F52-5C4A-9ACB-A8723A16D918}"/>
              </a:ext>
            </a:extLst>
          </p:cNvPr>
          <p:cNvSpPr/>
          <p:nvPr/>
        </p:nvSpPr>
        <p:spPr>
          <a:xfrm>
            <a:off x="3112770" y="104775"/>
            <a:ext cx="1513846" cy="11191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809D2C-4E5E-3A43-B36D-6E0592E3BFA3}"/>
              </a:ext>
            </a:extLst>
          </p:cNvPr>
          <p:cNvSpPr/>
          <p:nvPr/>
        </p:nvSpPr>
        <p:spPr>
          <a:xfrm>
            <a:off x="6096000" y="3402330"/>
            <a:ext cx="1485900" cy="1127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28E7E5-6A33-1E4F-B0A0-6078FCD8A424}"/>
              </a:ext>
            </a:extLst>
          </p:cNvPr>
          <p:cNvSpPr/>
          <p:nvPr/>
        </p:nvSpPr>
        <p:spPr>
          <a:xfrm>
            <a:off x="4606290" y="3421379"/>
            <a:ext cx="1510034" cy="1108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515D0F-20E3-A541-8B46-3ED0B4C25799}"/>
              </a:ext>
            </a:extLst>
          </p:cNvPr>
          <p:cNvSpPr/>
          <p:nvPr/>
        </p:nvSpPr>
        <p:spPr>
          <a:xfrm>
            <a:off x="6096000" y="104775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CE1B6F-FF4E-374E-9962-90AAD7F18DFE}"/>
              </a:ext>
            </a:extLst>
          </p:cNvPr>
          <p:cNvSpPr/>
          <p:nvPr/>
        </p:nvSpPr>
        <p:spPr>
          <a:xfrm>
            <a:off x="7537442" y="2285998"/>
            <a:ext cx="1530358" cy="1209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28C64D-4AB4-AA46-9BB4-882635F0D6D6}"/>
              </a:ext>
            </a:extLst>
          </p:cNvPr>
          <p:cNvSpPr/>
          <p:nvPr/>
        </p:nvSpPr>
        <p:spPr>
          <a:xfrm>
            <a:off x="9055101" y="2291714"/>
            <a:ext cx="1485900" cy="1203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D943A23-99EF-2C40-8CED-F15204FF59CE}"/>
              </a:ext>
            </a:extLst>
          </p:cNvPr>
          <p:cNvSpPr/>
          <p:nvPr/>
        </p:nvSpPr>
        <p:spPr>
          <a:xfrm>
            <a:off x="4610100" y="4528184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B55F71-2F69-3F40-B9D9-E4F0122535AF}"/>
              </a:ext>
            </a:extLst>
          </p:cNvPr>
          <p:cNvSpPr/>
          <p:nvPr/>
        </p:nvSpPr>
        <p:spPr>
          <a:xfrm>
            <a:off x="6075680" y="4528185"/>
            <a:ext cx="1485900" cy="1127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E89DF2-699C-F74E-B70B-CB633E0725D5}"/>
              </a:ext>
            </a:extLst>
          </p:cNvPr>
          <p:cNvSpPr/>
          <p:nvPr/>
        </p:nvSpPr>
        <p:spPr>
          <a:xfrm>
            <a:off x="7559671" y="4508182"/>
            <a:ext cx="1485900" cy="1163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30908B9-EB44-0146-83DD-2748B05EEE7C}"/>
              </a:ext>
            </a:extLst>
          </p:cNvPr>
          <p:cNvSpPr/>
          <p:nvPr/>
        </p:nvSpPr>
        <p:spPr>
          <a:xfrm>
            <a:off x="1649572" y="4529137"/>
            <a:ext cx="1490511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7F187A5-CA0A-A248-8F22-234F8123430E}"/>
              </a:ext>
            </a:extLst>
          </p:cNvPr>
          <p:cNvSpPr/>
          <p:nvPr/>
        </p:nvSpPr>
        <p:spPr>
          <a:xfrm>
            <a:off x="3121345" y="5638799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EDC1A54-BABF-A74B-84BD-6FCD473D4ADE}"/>
              </a:ext>
            </a:extLst>
          </p:cNvPr>
          <p:cNvSpPr/>
          <p:nvPr/>
        </p:nvSpPr>
        <p:spPr>
          <a:xfrm>
            <a:off x="4593908" y="5626419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5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4ECAF-9CB2-5B46-8211-BE3C67EE0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95250"/>
            <a:ext cx="8890000" cy="66675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E0B034-DEE4-E747-BAB6-3AC6FB0F3091}"/>
              </a:ext>
            </a:extLst>
          </p:cNvPr>
          <p:cNvGraphicFramePr>
            <a:graphicFrameLocks noGrp="1"/>
          </p:cNvGraphicFramePr>
          <p:nvPr/>
        </p:nvGraphicFramePr>
        <p:xfrm>
          <a:off x="1651000" y="95250"/>
          <a:ext cx="8890002" cy="6667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1667">
                  <a:extLst>
                    <a:ext uri="{9D8B030D-6E8A-4147-A177-3AD203B41FA5}">
                      <a16:colId xmlns:a16="http://schemas.microsoft.com/office/drawing/2014/main" val="333828206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671766427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58150099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50463887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175205482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784782494"/>
                    </a:ext>
                  </a:extLst>
                </a:gridCol>
              </a:tblGrid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705355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08635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391359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430097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92022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660912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344ED400-45ED-3849-A685-FAEEF3132910}"/>
              </a:ext>
            </a:extLst>
          </p:cNvPr>
          <p:cNvSpPr/>
          <p:nvPr/>
        </p:nvSpPr>
        <p:spPr>
          <a:xfrm>
            <a:off x="3120390" y="2305050"/>
            <a:ext cx="1536704" cy="1143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631C47-C5DF-E445-B37C-B3A7084FAD11}"/>
              </a:ext>
            </a:extLst>
          </p:cNvPr>
          <p:cNvSpPr/>
          <p:nvPr/>
        </p:nvSpPr>
        <p:spPr>
          <a:xfrm>
            <a:off x="4610100" y="1169669"/>
            <a:ext cx="1485900" cy="11677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A78DF8-553B-1A42-BB38-8ECF2E403A73}"/>
              </a:ext>
            </a:extLst>
          </p:cNvPr>
          <p:cNvSpPr/>
          <p:nvPr/>
        </p:nvSpPr>
        <p:spPr>
          <a:xfrm>
            <a:off x="4610100" y="232791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4CDE93-2C2F-0A41-9E70-347D66D718B0}"/>
              </a:ext>
            </a:extLst>
          </p:cNvPr>
          <p:cNvSpPr/>
          <p:nvPr/>
        </p:nvSpPr>
        <p:spPr>
          <a:xfrm>
            <a:off x="6075680" y="2278378"/>
            <a:ext cx="1485900" cy="11277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247A31-9F52-5C4A-9ACB-A8723A16D918}"/>
              </a:ext>
            </a:extLst>
          </p:cNvPr>
          <p:cNvSpPr/>
          <p:nvPr/>
        </p:nvSpPr>
        <p:spPr>
          <a:xfrm>
            <a:off x="3112770" y="104775"/>
            <a:ext cx="1513846" cy="11191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809D2C-4E5E-3A43-B36D-6E0592E3BFA3}"/>
              </a:ext>
            </a:extLst>
          </p:cNvPr>
          <p:cNvSpPr/>
          <p:nvPr/>
        </p:nvSpPr>
        <p:spPr>
          <a:xfrm>
            <a:off x="6096000" y="3402330"/>
            <a:ext cx="1485900" cy="1127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28E7E5-6A33-1E4F-B0A0-6078FCD8A424}"/>
              </a:ext>
            </a:extLst>
          </p:cNvPr>
          <p:cNvSpPr/>
          <p:nvPr/>
        </p:nvSpPr>
        <p:spPr>
          <a:xfrm>
            <a:off x="4606290" y="3421379"/>
            <a:ext cx="1510034" cy="1108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515D0F-20E3-A541-8B46-3ED0B4C25799}"/>
              </a:ext>
            </a:extLst>
          </p:cNvPr>
          <p:cNvSpPr/>
          <p:nvPr/>
        </p:nvSpPr>
        <p:spPr>
          <a:xfrm>
            <a:off x="6096000" y="104775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CE1B6F-FF4E-374E-9962-90AAD7F18DFE}"/>
              </a:ext>
            </a:extLst>
          </p:cNvPr>
          <p:cNvSpPr/>
          <p:nvPr/>
        </p:nvSpPr>
        <p:spPr>
          <a:xfrm>
            <a:off x="7537442" y="2285998"/>
            <a:ext cx="1530358" cy="1209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D943A23-99EF-2C40-8CED-F15204FF59CE}"/>
              </a:ext>
            </a:extLst>
          </p:cNvPr>
          <p:cNvSpPr/>
          <p:nvPr/>
        </p:nvSpPr>
        <p:spPr>
          <a:xfrm>
            <a:off x="4610100" y="4528184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B55F71-2F69-3F40-B9D9-E4F0122535AF}"/>
              </a:ext>
            </a:extLst>
          </p:cNvPr>
          <p:cNvSpPr/>
          <p:nvPr/>
        </p:nvSpPr>
        <p:spPr>
          <a:xfrm>
            <a:off x="6075680" y="4528185"/>
            <a:ext cx="1485900" cy="1127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E89DF2-699C-F74E-B70B-CB633E0725D5}"/>
              </a:ext>
            </a:extLst>
          </p:cNvPr>
          <p:cNvSpPr/>
          <p:nvPr/>
        </p:nvSpPr>
        <p:spPr>
          <a:xfrm>
            <a:off x="7559671" y="4508182"/>
            <a:ext cx="1485900" cy="1163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30908B9-EB44-0146-83DD-2748B05EEE7C}"/>
              </a:ext>
            </a:extLst>
          </p:cNvPr>
          <p:cNvSpPr/>
          <p:nvPr/>
        </p:nvSpPr>
        <p:spPr>
          <a:xfrm>
            <a:off x="1649572" y="4529137"/>
            <a:ext cx="1490511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7F187A5-CA0A-A248-8F22-234F8123430E}"/>
              </a:ext>
            </a:extLst>
          </p:cNvPr>
          <p:cNvSpPr/>
          <p:nvPr/>
        </p:nvSpPr>
        <p:spPr>
          <a:xfrm>
            <a:off x="3121345" y="5638799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EDC1A54-BABF-A74B-84BD-6FCD473D4ADE}"/>
              </a:ext>
            </a:extLst>
          </p:cNvPr>
          <p:cNvSpPr/>
          <p:nvPr/>
        </p:nvSpPr>
        <p:spPr>
          <a:xfrm>
            <a:off x="4593908" y="5626419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86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4ECAF-9CB2-5B46-8211-BE3C67EE0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95250"/>
            <a:ext cx="8890000" cy="66675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E0B034-DEE4-E747-BAB6-3AC6FB0F3091}"/>
              </a:ext>
            </a:extLst>
          </p:cNvPr>
          <p:cNvGraphicFramePr>
            <a:graphicFrameLocks noGrp="1"/>
          </p:cNvGraphicFramePr>
          <p:nvPr/>
        </p:nvGraphicFramePr>
        <p:xfrm>
          <a:off x="1651000" y="95250"/>
          <a:ext cx="8890002" cy="6667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1667">
                  <a:extLst>
                    <a:ext uri="{9D8B030D-6E8A-4147-A177-3AD203B41FA5}">
                      <a16:colId xmlns:a16="http://schemas.microsoft.com/office/drawing/2014/main" val="333828206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671766427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58150099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50463887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175205482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784782494"/>
                    </a:ext>
                  </a:extLst>
                </a:gridCol>
              </a:tblGrid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705355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08635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391359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430097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92022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660912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344ED400-45ED-3849-A685-FAEEF3132910}"/>
              </a:ext>
            </a:extLst>
          </p:cNvPr>
          <p:cNvSpPr/>
          <p:nvPr/>
        </p:nvSpPr>
        <p:spPr>
          <a:xfrm>
            <a:off x="3120390" y="2305050"/>
            <a:ext cx="1536704" cy="1143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631C47-C5DF-E445-B37C-B3A7084FAD11}"/>
              </a:ext>
            </a:extLst>
          </p:cNvPr>
          <p:cNvSpPr/>
          <p:nvPr/>
        </p:nvSpPr>
        <p:spPr>
          <a:xfrm>
            <a:off x="4610100" y="1169669"/>
            <a:ext cx="1485900" cy="11677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A78DF8-553B-1A42-BB38-8ECF2E403A73}"/>
              </a:ext>
            </a:extLst>
          </p:cNvPr>
          <p:cNvSpPr/>
          <p:nvPr/>
        </p:nvSpPr>
        <p:spPr>
          <a:xfrm>
            <a:off x="4610100" y="232791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4CDE93-2C2F-0A41-9E70-347D66D718B0}"/>
              </a:ext>
            </a:extLst>
          </p:cNvPr>
          <p:cNvSpPr/>
          <p:nvPr/>
        </p:nvSpPr>
        <p:spPr>
          <a:xfrm>
            <a:off x="6075680" y="2278378"/>
            <a:ext cx="1485900" cy="11277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247A31-9F52-5C4A-9ACB-A8723A16D918}"/>
              </a:ext>
            </a:extLst>
          </p:cNvPr>
          <p:cNvSpPr/>
          <p:nvPr/>
        </p:nvSpPr>
        <p:spPr>
          <a:xfrm>
            <a:off x="3112770" y="104775"/>
            <a:ext cx="1513846" cy="11191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809D2C-4E5E-3A43-B36D-6E0592E3BFA3}"/>
              </a:ext>
            </a:extLst>
          </p:cNvPr>
          <p:cNvSpPr/>
          <p:nvPr/>
        </p:nvSpPr>
        <p:spPr>
          <a:xfrm>
            <a:off x="6096000" y="3402330"/>
            <a:ext cx="1485900" cy="1127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28E7E5-6A33-1E4F-B0A0-6078FCD8A424}"/>
              </a:ext>
            </a:extLst>
          </p:cNvPr>
          <p:cNvSpPr/>
          <p:nvPr/>
        </p:nvSpPr>
        <p:spPr>
          <a:xfrm>
            <a:off x="4606290" y="3421379"/>
            <a:ext cx="1510034" cy="1108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515D0F-20E3-A541-8B46-3ED0B4C25799}"/>
              </a:ext>
            </a:extLst>
          </p:cNvPr>
          <p:cNvSpPr/>
          <p:nvPr/>
        </p:nvSpPr>
        <p:spPr>
          <a:xfrm>
            <a:off x="6096000" y="104775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CE1B6F-FF4E-374E-9962-90AAD7F18DFE}"/>
              </a:ext>
            </a:extLst>
          </p:cNvPr>
          <p:cNvSpPr/>
          <p:nvPr/>
        </p:nvSpPr>
        <p:spPr>
          <a:xfrm>
            <a:off x="7537442" y="2285998"/>
            <a:ext cx="1530358" cy="1209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D943A23-99EF-2C40-8CED-F15204FF59CE}"/>
              </a:ext>
            </a:extLst>
          </p:cNvPr>
          <p:cNvSpPr/>
          <p:nvPr/>
        </p:nvSpPr>
        <p:spPr>
          <a:xfrm>
            <a:off x="4610100" y="4528184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B55F71-2F69-3F40-B9D9-E4F0122535AF}"/>
              </a:ext>
            </a:extLst>
          </p:cNvPr>
          <p:cNvSpPr/>
          <p:nvPr/>
        </p:nvSpPr>
        <p:spPr>
          <a:xfrm>
            <a:off x="6075680" y="4528185"/>
            <a:ext cx="1485900" cy="1127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E89DF2-699C-F74E-B70B-CB633E0725D5}"/>
              </a:ext>
            </a:extLst>
          </p:cNvPr>
          <p:cNvSpPr/>
          <p:nvPr/>
        </p:nvSpPr>
        <p:spPr>
          <a:xfrm>
            <a:off x="7559671" y="4508182"/>
            <a:ext cx="1485900" cy="1163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7F187A5-CA0A-A248-8F22-234F8123430E}"/>
              </a:ext>
            </a:extLst>
          </p:cNvPr>
          <p:cNvSpPr/>
          <p:nvPr/>
        </p:nvSpPr>
        <p:spPr>
          <a:xfrm>
            <a:off x="3121345" y="5638799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EDC1A54-BABF-A74B-84BD-6FCD473D4ADE}"/>
              </a:ext>
            </a:extLst>
          </p:cNvPr>
          <p:cNvSpPr/>
          <p:nvPr/>
        </p:nvSpPr>
        <p:spPr>
          <a:xfrm>
            <a:off x="4593908" y="5626419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85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4ECAF-9CB2-5B46-8211-BE3C67EE0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95250"/>
            <a:ext cx="8890000" cy="66675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E0B034-DEE4-E747-BAB6-3AC6FB0F3091}"/>
              </a:ext>
            </a:extLst>
          </p:cNvPr>
          <p:cNvGraphicFramePr>
            <a:graphicFrameLocks noGrp="1"/>
          </p:cNvGraphicFramePr>
          <p:nvPr/>
        </p:nvGraphicFramePr>
        <p:xfrm>
          <a:off x="1651000" y="95250"/>
          <a:ext cx="8890002" cy="6667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1667">
                  <a:extLst>
                    <a:ext uri="{9D8B030D-6E8A-4147-A177-3AD203B41FA5}">
                      <a16:colId xmlns:a16="http://schemas.microsoft.com/office/drawing/2014/main" val="333828206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671766427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58150099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50463887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175205482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784782494"/>
                    </a:ext>
                  </a:extLst>
                </a:gridCol>
              </a:tblGrid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705355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08635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391359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430097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92022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660912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344ED400-45ED-3849-A685-FAEEF3132910}"/>
              </a:ext>
            </a:extLst>
          </p:cNvPr>
          <p:cNvSpPr/>
          <p:nvPr/>
        </p:nvSpPr>
        <p:spPr>
          <a:xfrm>
            <a:off x="3120390" y="2305050"/>
            <a:ext cx="1536704" cy="1143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631C47-C5DF-E445-B37C-B3A7084FAD11}"/>
              </a:ext>
            </a:extLst>
          </p:cNvPr>
          <p:cNvSpPr/>
          <p:nvPr/>
        </p:nvSpPr>
        <p:spPr>
          <a:xfrm>
            <a:off x="4610100" y="1201102"/>
            <a:ext cx="1485900" cy="1136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A78DF8-553B-1A42-BB38-8ECF2E403A73}"/>
              </a:ext>
            </a:extLst>
          </p:cNvPr>
          <p:cNvSpPr/>
          <p:nvPr/>
        </p:nvSpPr>
        <p:spPr>
          <a:xfrm>
            <a:off x="4610100" y="232791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4CDE93-2C2F-0A41-9E70-347D66D718B0}"/>
              </a:ext>
            </a:extLst>
          </p:cNvPr>
          <p:cNvSpPr/>
          <p:nvPr/>
        </p:nvSpPr>
        <p:spPr>
          <a:xfrm>
            <a:off x="6075680" y="2278378"/>
            <a:ext cx="1485900" cy="11277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809D2C-4E5E-3A43-B36D-6E0592E3BFA3}"/>
              </a:ext>
            </a:extLst>
          </p:cNvPr>
          <p:cNvSpPr/>
          <p:nvPr/>
        </p:nvSpPr>
        <p:spPr>
          <a:xfrm>
            <a:off x="6096000" y="3402330"/>
            <a:ext cx="1485900" cy="1127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28E7E5-6A33-1E4F-B0A0-6078FCD8A424}"/>
              </a:ext>
            </a:extLst>
          </p:cNvPr>
          <p:cNvSpPr/>
          <p:nvPr/>
        </p:nvSpPr>
        <p:spPr>
          <a:xfrm>
            <a:off x="4606290" y="3421379"/>
            <a:ext cx="1510034" cy="1108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515D0F-20E3-A541-8B46-3ED0B4C25799}"/>
              </a:ext>
            </a:extLst>
          </p:cNvPr>
          <p:cNvSpPr/>
          <p:nvPr/>
        </p:nvSpPr>
        <p:spPr>
          <a:xfrm>
            <a:off x="6096000" y="104775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CE1B6F-FF4E-374E-9962-90AAD7F18DFE}"/>
              </a:ext>
            </a:extLst>
          </p:cNvPr>
          <p:cNvSpPr/>
          <p:nvPr/>
        </p:nvSpPr>
        <p:spPr>
          <a:xfrm>
            <a:off x="7537442" y="2285998"/>
            <a:ext cx="1530358" cy="11630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D943A23-99EF-2C40-8CED-F15204FF59CE}"/>
              </a:ext>
            </a:extLst>
          </p:cNvPr>
          <p:cNvSpPr/>
          <p:nvPr/>
        </p:nvSpPr>
        <p:spPr>
          <a:xfrm>
            <a:off x="4610100" y="4528184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B55F71-2F69-3F40-B9D9-E4F0122535AF}"/>
              </a:ext>
            </a:extLst>
          </p:cNvPr>
          <p:cNvSpPr/>
          <p:nvPr/>
        </p:nvSpPr>
        <p:spPr>
          <a:xfrm>
            <a:off x="6075680" y="4528185"/>
            <a:ext cx="1485900" cy="1127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E89DF2-699C-F74E-B70B-CB633E0725D5}"/>
              </a:ext>
            </a:extLst>
          </p:cNvPr>
          <p:cNvSpPr/>
          <p:nvPr/>
        </p:nvSpPr>
        <p:spPr>
          <a:xfrm>
            <a:off x="7559671" y="4508182"/>
            <a:ext cx="1485900" cy="1163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7F187A5-CA0A-A248-8F22-234F8123430E}"/>
              </a:ext>
            </a:extLst>
          </p:cNvPr>
          <p:cNvSpPr/>
          <p:nvPr/>
        </p:nvSpPr>
        <p:spPr>
          <a:xfrm>
            <a:off x="3121345" y="5638799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EDC1A54-BABF-A74B-84BD-6FCD473D4ADE}"/>
              </a:ext>
            </a:extLst>
          </p:cNvPr>
          <p:cNvSpPr/>
          <p:nvPr/>
        </p:nvSpPr>
        <p:spPr>
          <a:xfrm>
            <a:off x="4593908" y="5626419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73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4ECAF-9CB2-5B46-8211-BE3C67EE0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95250"/>
            <a:ext cx="8890000" cy="66675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E0B034-DEE4-E747-BAB6-3AC6FB0F3091}"/>
              </a:ext>
            </a:extLst>
          </p:cNvPr>
          <p:cNvGraphicFramePr>
            <a:graphicFrameLocks noGrp="1"/>
          </p:cNvGraphicFramePr>
          <p:nvPr/>
        </p:nvGraphicFramePr>
        <p:xfrm>
          <a:off x="1651000" y="95250"/>
          <a:ext cx="8890002" cy="6667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1667">
                  <a:extLst>
                    <a:ext uri="{9D8B030D-6E8A-4147-A177-3AD203B41FA5}">
                      <a16:colId xmlns:a16="http://schemas.microsoft.com/office/drawing/2014/main" val="333828206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671766427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58150099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50463887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175205482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784782494"/>
                    </a:ext>
                  </a:extLst>
                </a:gridCol>
              </a:tblGrid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705355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08635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391359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430097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92022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660912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344ED400-45ED-3849-A685-FAEEF3132910}"/>
              </a:ext>
            </a:extLst>
          </p:cNvPr>
          <p:cNvSpPr/>
          <p:nvPr/>
        </p:nvSpPr>
        <p:spPr>
          <a:xfrm>
            <a:off x="3120390" y="2305050"/>
            <a:ext cx="1536704" cy="1143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631C47-C5DF-E445-B37C-B3A7084FAD11}"/>
              </a:ext>
            </a:extLst>
          </p:cNvPr>
          <p:cNvSpPr/>
          <p:nvPr/>
        </p:nvSpPr>
        <p:spPr>
          <a:xfrm>
            <a:off x="4610100" y="1201102"/>
            <a:ext cx="1485900" cy="1136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A78DF8-553B-1A42-BB38-8ECF2E403A73}"/>
              </a:ext>
            </a:extLst>
          </p:cNvPr>
          <p:cNvSpPr/>
          <p:nvPr/>
        </p:nvSpPr>
        <p:spPr>
          <a:xfrm>
            <a:off x="4610100" y="232791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4CDE93-2C2F-0A41-9E70-347D66D718B0}"/>
              </a:ext>
            </a:extLst>
          </p:cNvPr>
          <p:cNvSpPr/>
          <p:nvPr/>
        </p:nvSpPr>
        <p:spPr>
          <a:xfrm>
            <a:off x="6075680" y="2278378"/>
            <a:ext cx="1485900" cy="11277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809D2C-4E5E-3A43-B36D-6E0592E3BFA3}"/>
              </a:ext>
            </a:extLst>
          </p:cNvPr>
          <p:cNvSpPr/>
          <p:nvPr/>
        </p:nvSpPr>
        <p:spPr>
          <a:xfrm>
            <a:off x="6096000" y="3402330"/>
            <a:ext cx="1485900" cy="1127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28E7E5-6A33-1E4F-B0A0-6078FCD8A424}"/>
              </a:ext>
            </a:extLst>
          </p:cNvPr>
          <p:cNvSpPr/>
          <p:nvPr/>
        </p:nvSpPr>
        <p:spPr>
          <a:xfrm>
            <a:off x="4606290" y="3421379"/>
            <a:ext cx="1510034" cy="1108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515D0F-20E3-A541-8B46-3ED0B4C25799}"/>
              </a:ext>
            </a:extLst>
          </p:cNvPr>
          <p:cNvSpPr/>
          <p:nvPr/>
        </p:nvSpPr>
        <p:spPr>
          <a:xfrm>
            <a:off x="6096000" y="104775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CE1B6F-FF4E-374E-9962-90AAD7F18DFE}"/>
              </a:ext>
            </a:extLst>
          </p:cNvPr>
          <p:cNvSpPr/>
          <p:nvPr/>
        </p:nvSpPr>
        <p:spPr>
          <a:xfrm>
            <a:off x="7537442" y="2285998"/>
            <a:ext cx="1530358" cy="11630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D943A23-99EF-2C40-8CED-F15204FF59CE}"/>
              </a:ext>
            </a:extLst>
          </p:cNvPr>
          <p:cNvSpPr/>
          <p:nvPr/>
        </p:nvSpPr>
        <p:spPr>
          <a:xfrm>
            <a:off x="4610100" y="4528184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B55F71-2F69-3F40-B9D9-E4F0122535AF}"/>
              </a:ext>
            </a:extLst>
          </p:cNvPr>
          <p:cNvSpPr/>
          <p:nvPr/>
        </p:nvSpPr>
        <p:spPr>
          <a:xfrm>
            <a:off x="6075680" y="4528185"/>
            <a:ext cx="1485900" cy="1127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E89DF2-699C-F74E-B70B-CB633E0725D5}"/>
              </a:ext>
            </a:extLst>
          </p:cNvPr>
          <p:cNvSpPr/>
          <p:nvPr/>
        </p:nvSpPr>
        <p:spPr>
          <a:xfrm>
            <a:off x="7559671" y="4508182"/>
            <a:ext cx="1485900" cy="1163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EDC1A54-BABF-A74B-84BD-6FCD473D4ADE}"/>
              </a:ext>
            </a:extLst>
          </p:cNvPr>
          <p:cNvSpPr/>
          <p:nvPr/>
        </p:nvSpPr>
        <p:spPr>
          <a:xfrm>
            <a:off x="4593908" y="5626419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660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4ECAF-9CB2-5B46-8211-BE3C67EE0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95250"/>
            <a:ext cx="8890000" cy="66675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E0B034-DEE4-E747-BAB6-3AC6FB0F3091}"/>
              </a:ext>
            </a:extLst>
          </p:cNvPr>
          <p:cNvGraphicFramePr>
            <a:graphicFrameLocks noGrp="1"/>
          </p:cNvGraphicFramePr>
          <p:nvPr/>
        </p:nvGraphicFramePr>
        <p:xfrm>
          <a:off x="1651000" y="95250"/>
          <a:ext cx="8890002" cy="6667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1667">
                  <a:extLst>
                    <a:ext uri="{9D8B030D-6E8A-4147-A177-3AD203B41FA5}">
                      <a16:colId xmlns:a16="http://schemas.microsoft.com/office/drawing/2014/main" val="333828206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671766427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58150099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50463887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175205482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784782494"/>
                    </a:ext>
                  </a:extLst>
                </a:gridCol>
              </a:tblGrid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705355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08635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391359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430097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92022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660912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344ED400-45ED-3849-A685-FAEEF3132910}"/>
              </a:ext>
            </a:extLst>
          </p:cNvPr>
          <p:cNvSpPr/>
          <p:nvPr/>
        </p:nvSpPr>
        <p:spPr>
          <a:xfrm>
            <a:off x="3120390" y="2305050"/>
            <a:ext cx="1536704" cy="1143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631C47-C5DF-E445-B37C-B3A7084FAD11}"/>
              </a:ext>
            </a:extLst>
          </p:cNvPr>
          <p:cNvSpPr/>
          <p:nvPr/>
        </p:nvSpPr>
        <p:spPr>
          <a:xfrm>
            <a:off x="4610100" y="1201102"/>
            <a:ext cx="1485900" cy="1136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A78DF8-553B-1A42-BB38-8ECF2E403A73}"/>
              </a:ext>
            </a:extLst>
          </p:cNvPr>
          <p:cNvSpPr/>
          <p:nvPr/>
        </p:nvSpPr>
        <p:spPr>
          <a:xfrm>
            <a:off x="4610100" y="232791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4CDE93-2C2F-0A41-9E70-347D66D718B0}"/>
              </a:ext>
            </a:extLst>
          </p:cNvPr>
          <p:cNvSpPr/>
          <p:nvPr/>
        </p:nvSpPr>
        <p:spPr>
          <a:xfrm>
            <a:off x="6075680" y="2278378"/>
            <a:ext cx="1485900" cy="11506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28E7E5-6A33-1E4F-B0A0-6078FCD8A424}"/>
              </a:ext>
            </a:extLst>
          </p:cNvPr>
          <p:cNvSpPr/>
          <p:nvPr/>
        </p:nvSpPr>
        <p:spPr>
          <a:xfrm>
            <a:off x="4606290" y="3421379"/>
            <a:ext cx="1510034" cy="1108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515D0F-20E3-A541-8B46-3ED0B4C25799}"/>
              </a:ext>
            </a:extLst>
          </p:cNvPr>
          <p:cNvSpPr/>
          <p:nvPr/>
        </p:nvSpPr>
        <p:spPr>
          <a:xfrm>
            <a:off x="6096000" y="104775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CE1B6F-FF4E-374E-9962-90AAD7F18DFE}"/>
              </a:ext>
            </a:extLst>
          </p:cNvPr>
          <p:cNvSpPr/>
          <p:nvPr/>
        </p:nvSpPr>
        <p:spPr>
          <a:xfrm>
            <a:off x="7537442" y="2285998"/>
            <a:ext cx="1530358" cy="11630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D943A23-99EF-2C40-8CED-F15204FF59CE}"/>
              </a:ext>
            </a:extLst>
          </p:cNvPr>
          <p:cNvSpPr/>
          <p:nvPr/>
        </p:nvSpPr>
        <p:spPr>
          <a:xfrm>
            <a:off x="4610100" y="4528184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B55F71-2F69-3F40-B9D9-E4F0122535AF}"/>
              </a:ext>
            </a:extLst>
          </p:cNvPr>
          <p:cNvSpPr/>
          <p:nvPr/>
        </p:nvSpPr>
        <p:spPr>
          <a:xfrm>
            <a:off x="6075680" y="4528185"/>
            <a:ext cx="1485900" cy="1127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E89DF2-699C-F74E-B70B-CB633E0725D5}"/>
              </a:ext>
            </a:extLst>
          </p:cNvPr>
          <p:cNvSpPr/>
          <p:nvPr/>
        </p:nvSpPr>
        <p:spPr>
          <a:xfrm>
            <a:off x="7559671" y="4508182"/>
            <a:ext cx="1485900" cy="1163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EDC1A54-BABF-A74B-84BD-6FCD473D4ADE}"/>
              </a:ext>
            </a:extLst>
          </p:cNvPr>
          <p:cNvSpPr/>
          <p:nvPr/>
        </p:nvSpPr>
        <p:spPr>
          <a:xfrm>
            <a:off x="4593908" y="5626419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090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4ECAF-9CB2-5B46-8211-BE3C67EE0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95250"/>
            <a:ext cx="8890000" cy="66675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E0B034-DEE4-E747-BAB6-3AC6FB0F3091}"/>
              </a:ext>
            </a:extLst>
          </p:cNvPr>
          <p:cNvGraphicFramePr>
            <a:graphicFrameLocks noGrp="1"/>
          </p:cNvGraphicFramePr>
          <p:nvPr/>
        </p:nvGraphicFramePr>
        <p:xfrm>
          <a:off x="1651000" y="95250"/>
          <a:ext cx="8890002" cy="6667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1667">
                  <a:extLst>
                    <a:ext uri="{9D8B030D-6E8A-4147-A177-3AD203B41FA5}">
                      <a16:colId xmlns:a16="http://schemas.microsoft.com/office/drawing/2014/main" val="333828206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671766427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58150099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50463887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175205482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784782494"/>
                    </a:ext>
                  </a:extLst>
                </a:gridCol>
              </a:tblGrid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705355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08635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391359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430097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92022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660912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344ED400-45ED-3849-A685-FAEEF3132910}"/>
              </a:ext>
            </a:extLst>
          </p:cNvPr>
          <p:cNvSpPr/>
          <p:nvPr/>
        </p:nvSpPr>
        <p:spPr>
          <a:xfrm>
            <a:off x="3120390" y="2305050"/>
            <a:ext cx="1536704" cy="1143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631C47-C5DF-E445-B37C-B3A7084FAD11}"/>
              </a:ext>
            </a:extLst>
          </p:cNvPr>
          <p:cNvSpPr/>
          <p:nvPr/>
        </p:nvSpPr>
        <p:spPr>
          <a:xfrm>
            <a:off x="4610100" y="1201102"/>
            <a:ext cx="1485900" cy="1136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A78DF8-553B-1A42-BB38-8ECF2E403A73}"/>
              </a:ext>
            </a:extLst>
          </p:cNvPr>
          <p:cNvSpPr/>
          <p:nvPr/>
        </p:nvSpPr>
        <p:spPr>
          <a:xfrm>
            <a:off x="4610100" y="232791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4CDE93-2C2F-0A41-9E70-347D66D718B0}"/>
              </a:ext>
            </a:extLst>
          </p:cNvPr>
          <p:cNvSpPr/>
          <p:nvPr/>
        </p:nvSpPr>
        <p:spPr>
          <a:xfrm>
            <a:off x="6075680" y="2278378"/>
            <a:ext cx="1485900" cy="11506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28E7E5-6A33-1E4F-B0A0-6078FCD8A424}"/>
              </a:ext>
            </a:extLst>
          </p:cNvPr>
          <p:cNvSpPr/>
          <p:nvPr/>
        </p:nvSpPr>
        <p:spPr>
          <a:xfrm>
            <a:off x="4606290" y="3421379"/>
            <a:ext cx="1510034" cy="1108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515D0F-20E3-A541-8B46-3ED0B4C25799}"/>
              </a:ext>
            </a:extLst>
          </p:cNvPr>
          <p:cNvSpPr/>
          <p:nvPr/>
        </p:nvSpPr>
        <p:spPr>
          <a:xfrm>
            <a:off x="6096000" y="104775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CE1B6F-FF4E-374E-9962-90AAD7F18DFE}"/>
              </a:ext>
            </a:extLst>
          </p:cNvPr>
          <p:cNvSpPr/>
          <p:nvPr/>
        </p:nvSpPr>
        <p:spPr>
          <a:xfrm>
            <a:off x="7537442" y="2285998"/>
            <a:ext cx="1530358" cy="11630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D943A23-99EF-2C40-8CED-F15204FF59CE}"/>
              </a:ext>
            </a:extLst>
          </p:cNvPr>
          <p:cNvSpPr/>
          <p:nvPr/>
        </p:nvSpPr>
        <p:spPr>
          <a:xfrm>
            <a:off x="4610100" y="4528184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B55F71-2F69-3F40-B9D9-E4F0122535AF}"/>
              </a:ext>
            </a:extLst>
          </p:cNvPr>
          <p:cNvSpPr/>
          <p:nvPr/>
        </p:nvSpPr>
        <p:spPr>
          <a:xfrm>
            <a:off x="6075680" y="4528185"/>
            <a:ext cx="1485900" cy="1127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EDC1A54-BABF-A74B-84BD-6FCD473D4ADE}"/>
              </a:ext>
            </a:extLst>
          </p:cNvPr>
          <p:cNvSpPr/>
          <p:nvPr/>
        </p:nvSpPr>
        <p:spPr>
          <a:xfrm>
            <a:off x="4593908" y="5626419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07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4ECAF-9CB2-5B46-8211-BE3C67EE0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95250"/>
            <a:ext cx="8890000" cy="66675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E0B034-DEE4-E747-BAB6-3AC6FB0F3091}"/>
              </a:ext>
            </a:extLst>
          </p:cNvPr>
          <p:cNvGraphicFramePr>
            <a:graphicFrameLocks noGrp="1"/>
          </p:cNvGraphicFramePr>
          <p:nvPr/>
        </p:nvGraphicFramePr>
        <p:xfrm>
          <a:off x="1651000" y="95250"/>
          <a:ext cx="8890002" cy="6667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1667">
                  <a:extLst>
                    <a:ext uri="{9D8B030D-6E8A-4147-A177-3AD203B41FA5}">
                      <a16:colId xmlns:a16="http://schemas.microsoft.com/office/drawing/2014/main" val="333828206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671766427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58150099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50463887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175205482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784782494"/>
                    </a:ext>
                  </a:extLst>
                </a:gridCol>
              </a:tblGrid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705355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08635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391359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430097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92022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660912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344ED400-45ED-3849-A685-FAEEF3132910}"/>
              </a:ext>
            </a:extLst>
          </p:cNvPr>
          <p:cNvSpPr/>
          <p:nvPr/>
        </p:nvSpPr>
        <p:spPr>
          <a:xfrm>
            <a:off x="3120390" y="2305050"/>
            <a:ext cx="1536704" cy="1143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631C47-C5DF-E445-B37C-B3A7084FAD11}"/>
              </a:ext>
            </a:extLst>
          </p:cNvPr>
          <p:cNvSpPr/>
          <p:nvPr/>
        </p:nvSpPr>
        <p:spPr>
          <a:xfrm>
            <a:off x="4610100" y="1201102"/>
            <a:ext cx="1485900" cy="1136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A78DF8-553B-1A42-BB38-8ECF2E403A73}"/>
              </a:ext>
            </a:extLst>
          </p:cNvPr>
          <p:cNvSpPr/>
          <p:nvPr/>
        </p:nvSpPr>
        <p:spPr>
          <a:xfrm>
            <a:off x="4610100" y="232791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4CDE93-2C2F-0A41-9E70-347D66D718B0}"/>
              </a:ext>
            </a:extLst>
          </p:cNvPr>
          <p:cNvSpPr/>
          <p:nvPr/>
        </p:nvSpPr>
        <p:spPr>
          <a:xfrm>
            <a:off x="6075680" y="2278378"/>
            <a:ext cx="1485900" cy="11506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28E7E5-6A33-1E4F-B0A0-6078FCD8A424}"/>
              </a:ext>
            </a:extLst>
          </p:cNvPr>
          <p:cNvSpPr/>
          <p:nvPr/>
        </p:nvSpPr>
        <p:spPr>
          <a:xfrm>
            <a:off x="4606290" y="3421379"/>
            <a:ext cx="1510034" cy="1108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CE1B6F-FF4E-374E-9962-90AAD7F18DFE}"/>
              </a:ext>
            </a:extLst>
          </p:cNvPr>
          <p:cNvSpPr/>
          <p:nvPr/>
        </p:nvSpPr>
        <p:spPr>
          <a:xfrm>
            <a:off x="7537442" y="2285998"/>
            <a:ext cx="1530358" cy="11630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D943A23-99EF-2C40-8CED-F15204FF59CE}"/>
              </a:ext>
            </a:extLst>
          </p:cNvPr>
          <p:cNvSpPr/>
          <p:nvPr/>
        </p:nvSpPr>
        <p:spPr>
          <a:xfrm>
            <a:off x="4610100" y="4528184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B55F71-2F69-3F40-B9D9-E4F0122535AF}"/>
              </a:ext>
            </a:extLst>
          </p:cNvPr>
          <p:cNvSpPr/>
          <p:nvPr/>
        </p:nvSpPr>
        <p:spPr>
          <a:xfrm>
            <a:off x="6075680" y="4528185"/>
            <a:ext cx="1485900" cy="1127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EDC1A54-BABF-A74B-84BD-6FCD473D4ADE}"/>
              </a:ext>
            </a:extLst>
          </p:cNvPr>
          <p:cNvSpPr/>
          <p:nvPr/>
        </p:nvSpPr>
        <p:spPr>
          <a:xfrm>
            <a:off x="4593908" y="5626419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80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4ECAF-9CB2-5B46-8211-BE3C67EE0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95250"/>
            <a:ext cx="8890000" cy="66675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E0B034-DEE4-E747-BAB6-3AC6FB0F3091}"/>
              </a:ext>
            </a:extLst>
          </p:cNvPr>
          <p:cNvGraphicFramePr>
            <a:graphicFrameLocks noGrp="1"/>
          </p:cNvGraphicFramePr>
          <p:nvPr/>
        </p:nvGraphicFramePr>
        <p:xfrm>
          <a:off x="1651000" y="95250"/>
          <a:ext cx="8890002" cy="6667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1667">
                  <a:extLst>
                    <a:ext uri="{9D8B030D-6E8A-4147-A177-3AD203B41FA5}">
                      <a16:colId xmlns:a16="http://schemas.microsoft.com/office/drawing/2014/main" val="333828206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671766427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58150099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50463887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175205482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784782494"/>
                    </a:ext>
                  </a:extLst>
                </a:gridCol>
              </a:tblGrid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705355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08635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391359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430097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92022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660912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344ED400-45ED-3849-A685-FAEEF3132910}"/>
              </a:ext>
            </a:extLst>
          </p:cNvPr>
          <p:cNvSpPr/>
          <p:nvPr/>
        </p:nvSpPr>
        <p:spPr>
          <a:xfrm>
            <a:off x="3120390" y="2305050"/>
            <a:ext cx="1536704" cy="1143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631C47-C5DF-E445-B37C-B3A7084FAD11}"/>
              </a:ext>
            </a:extLst>
          </p:cNvPr>
          <p:cNvSpPr/>
          <p:nvPr/>
        </p:nvSpPr>
        <p:spPr>
          <a:xfrm>
            <a:off x="4610100" y="1201102"/>
            <a:ext cx="1485900" cy="1136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A78DF8-553B-1A42-BB38-8ECF2E403A73}"/>
              </a:ext>
            </a:extLst>
          </p:cNvPr>
          <p:cNvSpPr/>
          <p:nvPr/>
        </p:nvSpPr>
        <p:spPr>
          <a:xfrm>
            <a:off x="4610100" y="232791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4CDE93-2C2F-0A41-9E70-347D66D718B0}"/>
              </a:ext>
            </a:extLst>
          </p:cNvPr>
          <p:cNvSpPr/>
          <p:nvPr/>
        </p:nvSpPr>
        <p:spPr>
          <a:xfrm>
            <a:off x="6075680" y="2278378"/>
            <a:ext cx="1485900" cy="11506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28E7E5-6A33-1E4F-B0A0-6078FCD8A424}"/>
              </a:ext>
            </a:extLst>
          </p:cNvPr>
          <p:cNvSpPr/>
          <p:nvPr/>
        </p:nvSpPr>
        <p:spPr>
          <a:xfrm>
            <a:off x="4606290" y="3421379"/>
            <a:ext cx="1510034" cy="1108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CE1B6F-FF4E-374E-9962-90AAD7F18DFE}"/>
              </a:ext>
            </a:extLst>
          </p:cNvPr>
          <p:cNvSpPr/>
          <p:nvPr/>
        </p:nvSpPr>
        <p:spPr>
          <a:xfrm>
            <a:off x="7537442" y="2285998"/>
            <a:ext cx="1530358" cy="11630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B55F71-2F69-3F40-B9D9-E4F0122535AF}"/>
              </a:ext>
            </a:extLst>
          </p:cNvPr>
          <p:cNvSpPr/>
          <p:nvPr/>
        </p:nvSpPr>
        <p:spPr>
          <a:xfrm>
            <a:off x="6075680" y="4528185"/>
            <a:ext cx="1485900" cy="1127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EDC1A54-BABF-A74B-84BD-6FCD473D4ADE}"/>
              </a:ext>
            </a:extLst>
          </p:cNvPr>
          <p:cNvSpPr/>
          <p:nvPr/>
        </p:nvSpPr>
        <p:spPr>
          <a:xfrm>
            <a:off x="4593908" y="5626419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92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4ECAF-9CB2-5B46-8211-BE3C67EE0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95250"/>
            <a:ext cx="8890000" cy="66675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E0B034-DEE4-E747-BAB6-3AC6FB0F3091}"/>
              </a:ext>
            </a:extLst>
          </p:cNvPr>
          <p:cNvGraphicFramePr>
            <a:graphicFrameLocks noGrp="1"/>
          </p:cNvGraphicFramePr>
          <p:nvPr/>
        </p:nvGraphicFramePr>
        <p:xfrm>
          <a:off x="1651000" y="95250"/>
          <a:ext cx="8890002" cy="6667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1667">
                  <a:extLst>
                    <a:ext uri="{9D8B030D-6E8A-4147-A177-3AD203B41FA5}">
                      <a16:colId xmlns:a16="http://schemas.microsoft.com/office/drawing/2014/main" val="333828206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671766427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58150099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50463887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175205482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784782494"/>
                    </a:ext>
                  </a:extLst>
                </a:gridCol>
              </a:tblGrid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705355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08635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391359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430097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92022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660912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3CD2942A-7C51-814B-9A75-312ABFB3952F}"/>
              </a:ext>
            </a:extLst>
          </p:cNvPr>
          <p:cNvSpPr/>
          <p:nvPr/>
        </p:nvSpPr>
        <p:spPr>
          <a:xfrm>
            <a:off x="3120390" y="1211580"/>
            <a:ext cx="1550684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4ED400-45ED-3849-A685-FAEEF3132910}"/>
              </a:ext>
            </a:extLst>
          </p:cNvPr>
          <p:cNvSpPr/>
          <p:nvPr/>
        </p:nvSpPr>
        <p:spPr>
          <a:xfrm>
            <a:off x="3120390" y="2305050"/>
            <a:ext cx="1536704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631C47-C5DF-E445-B37C-B3A7084FAD11}"/>
              </a:ext>
            </a:extLst>
          </p:cNvPr>
          <p:cNvSpPr/>
          <p:nvPr/>
        </p:nvSpPr>
        <p:spPr>
          <a:xfrm>
            <a:off x="4610100" y="1169669"/>
            <a:ext cx="1485900" cy="11677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A78DF8-553B-1A42-BB38-8ECF2E403A73}"/>
              </a:ext>
            </a:extLst>
          </p:cNvPr>
          <p:cNvSpPr/>
          <p:nvPr/>
        </p:nvSpPr>
        <p:spPr>
          <a:xfrm>
            <a:off x="4610100" y="232791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61B1A9-9DC2-E04B-94FC-B00A8CAF27D6}"/>
              </a:ext>
            </a:extLst>
          </p:cNvPr>
          <p:cNvSpPr/>
          <p:nvPr/>
        </p:nvSpPr>
        <p:spPr>
          <a:xfrm>
            <a:off x="6071866" y="1141095"/>
            <a:ext cx="1513846" cy="11677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4CDE93-2C2F-0A41-9E70-347D66D718B0}"/>
              </a:ext>
            </a:extLst>
          </p:cNvPr>
          <p:cNvSpPr/>
          <p:nvPr/>
        </p:nvSpPr>
        <p:spPr>
          <a:xfrm>
            <a:off x="6075680" y="230886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247A31-9F52-5C4A-9ACB-A8723A16D918}"/>
              </a:ext>
            </a:extLst>
          </p:cNvPr>
          <p:cNvSpPr/>
          <p:nvPr/>
        </p:nvSpPr>
        <p:spPr>
          <a:xfrm>
            <a:off x="3116580" y="91440"/>
            <a:ext cx="1510036" cy="11191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BA6F05-3812-BC47-9B90-BECF57EC1B3C}"/>
              </a:ext>
            </a:extLst>
          </p:cNvPr>
          <p:cNvSpPr/>
          <p:nvPr/>
        </p:nvSpPr>
        <p:spPr>
          <a:xfrm>
            <a:off x="4630424" y="104775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809D2C-4E5E-3A43-B36D-6E0592E3BFA3}"/>
              </a:ext>
            </a:extLst>
          </p:cNvPr>
          <p:cNvSpPr/>
          <p:nvPr/>
        </p:nvSpPr>
        <p:spPr>
          <a:xfrm>
            <a:off x="6096000" y="3402330"/>
            <a:ext cx="1485900" cy="1127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28E7E5-6A33-1E4F-B0A0-6078FCD8A424}"/>
              </a:ext>
            </a:extLst>
          </p:cNvPr>
          <p:cNvSpPr/>
          <p:nvPr/>
        </p:nvSpPr>
        <p:spPr>
          <a:xfrm>
            <a:off x="4606290" y="3421379"/>
            <a:ext cx="1510034" cy="1108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515D0F-20E3-A541-8B46-3ED0B4C25799}"/>
              </a:ext>
            </a:extLst>
          </p:cNvPr>
          <p:cNvSpPr/>
          <p:nvPr/>
        </p:nvSpPr>
        <p:spPr>
          <a:xfrm>
            <a:off x="6096000" y="104775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79E2DC9-B404-6F46-8A78-EE52B7BA9BA7}"/>
              </a:ext>
            </a:extLst>
          </p:cNvPr>
          <p:cNvSpPr/>
          <p:nvPr/>
        </p:nvSpPr>
        <p:spPr>
          <a:xfrm>
            <a:off x="1658620" y="1202055"/>
            <a:ext cx="1485900" cy="11753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F5629CF-22DE-5443-8DE7-16966C546864}"/>
              </a:ext>
            </a:extLst>
          </p:cNvPr>
          <p:cNvSpPr/>
          <p:nvPr/>
        </p:nvSpPr>
        <p:spPr>
          <a:xfrm>
            <a:off x="3120390" y="3373755"/>
            <a:ext cx="1550684" cy="11753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9DC213C-8911-A143-9701-4DAC8B956C5E}"/>
              </a:ext>
            </a:extLst>
          </p:cNvPr>
          <p:cNvSpPr/>
          <p:nvPr/>
        </p:nvSpPr>
        <p:spPr>
          <a:xfrm>
            <a:off x="1658620" y="2337434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6346054-6633-C448-95D6-708C6D19F78A}"/>
              </a:ext>
            </a:extLst>
          </p:cNvPr>
          <p:cNvSpPr/>
          <p:nvPr/>
        </p:nvSpPr>
        <p:spPr>
          <a:xfrm>
            <a:off x="1658620" y="3406140"/>
            <a:ext cx="1485900" cy="11353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850806F-047D-B344-B40D-4D3429582F88}"/>
              </a:ext>
            </a:extLst>
          </p:cNvPr>
          <p:cNvSpPr/>
          <p:nvPr/>
        </p:nvSpPr>
        <p:spPr>
          <a:xfrm>
            <a:off x="7581900" y="121539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CE1B6F-FF4E-374E-9962-90AAD7F18DFE}"/>
              </a:ext>
            </a:extLst>
          </p:cNvPr>
          <p:cNvSpPr/>
          <p:nvPr/>
        </p:nvSpPr>
        <p:spPr>
          <a:xfrm>
            <a:off x="7537442" y="2291714"/>
            <a:ext cx="1530358" cy="1203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D7A7E91-CA5B-5440-A8F4-660BD18ABCF2}"/>
              </a:ext>
            </a:extLst>
          </p:cNvPr>
          <p:cNvSpPr/>
          <p:nvPr/>
        </p:nvSpPr>
        <p:spPr>
          <a:xfrm>
            <a:off x="7581900" y="106680"/>
            <a:ext cx="1485900" cy="11677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1F24F1F-9D38-1148-9F44-7310035D3C9F}"/>
              </a:ext>
            </a:extLst>
          </p:cNvPr>
          <p:cNvSpPr/>
          <p:nvPr/>
        </p:nvSpPr>
        <p:spPr>
          <a:xfrm>
            <a:off x="9055101" y="106679"/>
            <a:ext cx="1485900" cy="1137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62C6E98-F553-EE4E-9D34-AE28BC769279}"/>
              </a:ext>
            </a:extLst>
          </p:cNvPr>
          <p:cNvSpPr/>
          <p:nvPr/>
        </p:nvSpPr>
        <p:spPr>
          <a:xfrm>
            <a:off x="9043035" y="1240154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28C64D-4AB4-AA46-9BB4-882635F0D6D6}"/>
              </a:ext>
            </a:extLst>
          </p:cNvPr>
          <p:cNvSpPr/>
          <p:nvPr/>
        </p:nvSpPr>
        <p:spPr>
          <a:xfrm>
            <a:off x="9055101" y="2324099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47FF45E-28A9-3941-AF8D-E68B18EF73F4}"/>
              </a:ext>
            </a:extLst>
          </p:cNvPr>
          <p:cNvSpPr/>
          <p:nvPr/>
        </p:nvSpPr>
        <p:spPr>
          <a:xfrm>
            <a:off x="9043035" y="3387089"/>
            <a:ext cx="1485900" cy="11620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D943A23-99EF-2C40-8CED-F15204FF59CE}"/>
              </a:ext>
            </a:extLst>
          </p:cNvPr>
          <p:cNvSpPr/>
          <p:nvPr/>
        </p:nvSpPr>
        <p:spPr>
          <a:xfrm>
            <a:off x="4610100" y="4528184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B55F71-2F69-3F40-B9D9-E4F0122535AF}"/>
              </a:ext>
            </a:extLst>
          </p:cNvPr>
          <p:cNvSpPr/>
          <p:nvPr/>
        </p:nvSpPr>
        <p:spPr>
          <a:xfrm>
            <a:off x="6075680" y="4528185"/>
            <a:ext cx="1485900" cy="1127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000BCE2-362F-5D42-B366-529A368059D6}"/>
              </a:ext>
            </a:extLst>
          </p:cNvPr>
          <p:cNvSpPr/>
          <p:nvPr/>
        </p:nvSpPr>
        <p:spPr>
          <a:xfrm>
            <a:off x="3116580" y="4538663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E89DF2-699C-F74E-B70B-CB633E0725D5}"/>
              </a:ext>
            </a:extLst>
          </p:cNvPr>
          <p:cNvSpPr/>
          <p:nvPr/>
        </p:nvSpPr>
        <p:spPr>
          <a:xfrm>
            <a:off x="7559671" y="4508182"/>
            <a:ext cx="1485900" cy="1163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E8C6DD0-0140-DD43-BC71-F23E9A2EA37E}"/>
              </a:ext>
            </a:extLst>
          </p:cNvPr>
          <p:cNvSpPr/>
          <p:nvPr/>
        </p:nvSpPr>
        <p:spPr>
          <a:xfrm>
            <a:off x="9020806" y="4528184"/>
            <a:ext cx="1520194" cy="1137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30908B9-EB44-0146-83DD-2748B05EEE7C}"/>
              </a:ext>
            </a:extLst>
          </p:cNvPr>
          <p:cNvSpPr/>
          <p:nvPr/>
        </p:nvSpPr>
        <p:spPr>
          <a:xfrm>
            <a:off x="1649573" y="4529137"/>
            <a:ext cx="1642588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F3821C9-7897-7341-A00D-71489EFFFE92}"/>
              </a:ext>
            </a:extLst>
          </p:cNvPr>
          <p:cNvSpPr/>
          <p:nvPr/>
        </p:nvSpPr>
        <p:spPr>
          <a:xfrm>
            <a:off x="1649572" y="5629274"/>
            <a:ext cx="1471773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7F187A5-CA0A-A248-8F22-234F8123430E}"/>
              </a:ext>
            </a:extLst>
          </p:cNvPr>
          <p:cNvSpPr/>
          <p:nvPr/>
        </p:nvSpPr>
        <p:spPr>
          <a:xfrm>
            <a:off x="3121345" y="5638799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EDC1A54-BABF-A74B-84BD-6FCD473D4ADE}"/>
              </a:ext>
            </a:extLst>
          </p:cNvPr>
          <p:cNvSpPr/>
          <p:nvPr/>
        </p:nvSpPr>
        <p:spPr>
          <a:xfrm>
            <a:off x="4593908" y="5626419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67EEDD2-CCF4-1E44-BB93-79D9B506E796}"/>
              </a:ext>
            </a:extLst>
          </p:cNvPr>
          <p:cNvSpPr/>
          <p:nvPr/>
        </p:nvSpPr>
        <p:spPr>
          <a:xfrm>
            <a:off x="3268980" y="4691063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EF9B394-AF10-BF47-90FE-1D9CFF027ACE}"/>
              </a:ext>
            </a:extLst>
          </p:cNvPr>
          <p:cNvSpPr/>
          <p:nvPr/>
        </p:nvSpPr>
        <p:spPr>
          <a:xfrm>
            <a:off x="6072819" y="5633084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17F66D2-F686-A042-89D8-35225D8B2DDA}"/>
              </a:ext>
            </a:extLst>
          </p:cNvPr>
          <p:cNvSpPr/>
          <p:nvPr/>
        </p:nvSpPr>
        <p:spPr>
          <a:xfrm>
            <a:off x="7557766" y="5642610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888D9A6-A89C-AD4B-858B-EE5228CB300A}"/>
              </a:ext>
            </a:extLst>
          </p:cNvPr>
          <p:cNvSpPr/>
          <p:nvPr/>
        </p:nvSpPr>
        <p:spPr>
          <a:xfrm>
            <a:off x="9032394" y="5642609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53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4ECAF-9CB2-5B46-8211-BE3C67EE0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95250"/>
            <a:ext cx="8890000" cy="66675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E0B034-DEE4-E747-BAB6-3AC6FB0F3091}"/>
              </a:ext>
            </a:extLst>
          </p:cNvPr>
          <p:cNvGraphicFramePr>
            <a:graphicFrameLocks noGrp="1"/>
          </p:cNvGraphicFramePr>
          <p:nvPr/>
        </p:nvGraphicFramePr>
        <p:xfrm>
          <a:off x="1651000" y="95250"/>
          <a:ext cx="8890002" cy="6667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1667">
                  <a:extLst>
                    <a:ext uri="{9D8B030D-6E8A-4147-A177-3AD203B41FA5}">
                      <a16:colId xmlns:a16="http://schemas.microsoft.com/office/drawing/2014/main" val="333828206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671766427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58150099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50463887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175205482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784782494"/>
                    </a:ext>
                  </a:extLst>
                </a:gridCol>
              </a:tblGrid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705355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08635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391359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430097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92022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660912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344ED400-45ED-3849-A685-FAEEF3132910}"/>
              </a:ext>
            </a:extLst>
          </p:cNvPr>
          <p:cNvSpPr/>
          <p:nvPr/>
        </p:nvSpPr>
        <p:spPr>
          <a:xfrm>
            <a:off x="3120390" y="2305050"/>
            <a:ext cx="1536704" cy="1143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631C47-C5DF-E445-B37C-B3A7084FAD11}"/>
              </a:ext>
            </a:extLst>
          </p:cNvPr>
          <p:cNvSpPr/>
          <p:nvPr/>
        </p:nvSpPr>
        <p:spPr>
          <a:xfrm>
            <a:off x="4610100" y="1201102"/>
            <a:ext cx="1485900" cy="1136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A78DF8-553B-1A42-BB38-8ECF2E403A73}"/>
              </a:ext>
            </a:extLst>
          </p:cNvPr>
          <p:cNvSpPr/>
          <p:nvPr/>
        </p:nvSpPr>
        <p:spPr>
          <a:xfrm>
            <a:off x="4610100" y="232791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4CDE93-2C2F-0A41-9E70-347D66D718B0}"/>
              </a:ext>
            </a:extLst>
          </p:cNvPr>
          <p:cNvSpPr/>
          <p:nvPr/>
        </p:nvSpPr>
        <p:spPr>
          <a:xfrm>
            <a:off x="6075680" y="2278378"/>
            <a:ext cx="1485900" cy="11506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28E7E5-6A33-1E4F-B0A0-6078FCD8A424}"/>
              </a:ext>
            </a:extLst>
          </p:cNvPr>
          <p:cNvSpPr/>
          <p:nvPr/>
        </p:nvSpPr>
        <p:spPr>
          <a:xfrm>
            <a:off x="4606290" y="3421379"/>
            <a:ext cx="1510034" cy="1108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CE1B6F-FF4E-374E-9962-90AAD7F18DFE}"/>
              </a:ext>
            </a:extLst>
          </p:cNvPr>
          <p:cNvSpPr/>
          <p:nvPr/>
        </p:nvSpPr>
        <p:spPr>
          <a:xfrm>
            <a:off x="7537442" y="2285998"/>
            <a:ext cx="1530358" cy="11630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EDC1A54-BABF-A74B-84BD-6FCD473D4ADE}"/>
              </a:ext>
            </a:extLst>
          </p:cNvPr>
          <p:cNvSpPr/>
          <p:nvPr/>
        </p:nvSpPr>
        <p:spPr>
          <a:xfrm>
            <a:off x="4593908" y="5626419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97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4ECAF-9CB2-5B46-8211-BE3C67EE0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95250"/>
            <a:ext cx="8890000" cy="66675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E0B034-DEE4-E747-BAB6-3AC6FB0F3091}"/>
              </a:ext>
            </a:extLst>
          </p:cNvPr>
          <p:cNvGraphicFramePr>
            <a:graphicFrameLocks noGrp="1"/>
          </p:cNvGraphicFramePr>
          <p:nvPr/>
        </p:nvGraphicFramePr>
        <p:xfrm>
          <a:off x="1651000" y="95250"/>
          <a:ext cx="8890002" cy="6667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1667">
                  <a:extLst>
                    <a:ext uri="{9D8B030D-6E8A-4147-A177-3AD203B41FA5}">
                      <a16:colId xmlns:a16="http://schemas.microsoft.com/office/drawing/2014/main" val="333828206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671766427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58150099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50463887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175205482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784782494"/>
                    </a:ext>
                  </a:extLst>
                </a:gridCol>
              </a:tblGrid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705355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08635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391359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430097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92022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660912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344ED400-45ED-3849-A685-FAEEF3132910}"/>
              </a:ext>
            </a:extLst>
          </p:cNvPr>
          <p:cNvSpPr/>
          <p:nvPr/>
        </p:nvSpPr>
        <p:spPr>
          <a:xfrm>
            <a:off x="3120390" y="2305050"/>
            <a:ext cx="1536704" cy="1143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631C47-C5DF-E445-B37C-B3A7084FAD11}"/>
              </a:ext>
            </a:extLst>
          </p:cNvPr>
          <p:cNvSpPr/>
          <p:nvPr/>
        </p:nvSpPr>
        <p:spPr>
          <a:xfrm>
            <a:off x="4610100" y="1201102"/>
            <a:ext cx="1485900" cy="1136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A78DF8-553B-1A42-BB38-8ECF2E403A73}"/>
              </a:ext>
            </a:extLst>
          </p:cNvPr>
          <p:cNvSpPr/>
          <p:nvPr/>
        </p:nvSpPr>
        <p:spPr>
          <a:xfrm>
            <a:off x="4610100" y="232791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4CDE93-2C2F-0A41-9E70-347D66D718B0}"/>
              </a:ext>
            </a:extLst>
          </p:cNvPr>
          <p:cNvSpPr/>
          <p:nvPr/>
        </p:nvSpPr>
        <p:spPr>
          <a:xfrm>
            <a:off x="6075680" y="2278378"/>
            <a:ext cx="1485900" cy="11506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28E7E5-6A33-1E4F-B0A0-6078FCD8A424}"/>
              </a:ext>
            </a:extLst>
          </p:cNvPr>
          <p:cNvSpPr/>
          <p:nvPr/>
        </p:nvSpPr>
        <p:spPr>
          <a:xfrm>
            <a:off x="4606290" y="3421379"/>
            <a:ext cx="1510034" cy="1108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CE1B6F-FF4E-374E-9962-90AAD7F18DFE}"/>
              </a:ext>
            </a:extLst>
          </p:cNvPr>
          <p:cNvSpPr/>
          <p:nvPr/>
        </p:nvSpPr>
        <p:spPr>
          <a:xfrm>
            <a:off x="7537442" y="2285998"/>
            <a:ext cx="1530358" cy="11630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28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4ECAF-9CB2-5B46-8211-BE3C67EE0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95250"/>
            <a:ext cx="8890000" cy="66675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E0B034-DEE4-E747-BAB6-3AC6FB0F3091}"/>
              </a:ext>
            </a:extLst>
          </p:cNvPr>
          <p:cNvGraphicFramePr>
            <a:graphicFrameLocks noGrp="1"/>
          </p:cNvGraphicFramePr>
          <p:nvPr/>
        </p:nvGraphicFramePr>
        <p:xfrm>
          <a:off x="1651000" y="95250"/>
          <a:ext cx="8890002" cy="6667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1667">
                  <a:extLst>
                    <a:ext uri="{9D8B030D-6E8A-4147-A177-3AD203B41FA5}">
                      <a16:colId xmlns:a16="http://schemas.microsoft.com/office/drawing/2014/main" val="333828206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671766427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58150099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50463887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175205482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784782494"/>
                    </a:ext>
                  </a:extLst>
                </a:gridCol>
              </a:tblGrid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705355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08635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391359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430097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92022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660912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344ED400-45ED-3849-A685-FAEEF3132910}"/>
              </a:ext>
            </a:extLst>
          </p:cNvPr>
          <p:cNvSpPr/>
          <p:nvPr/>
        </p:nvSpPr>
        <p:spPr>
          <a:xfrm>
            <a:off x="3120390" y="2305050"/>
            <a:ext cx="1536704" cy="1143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631C47-C5DF-E445-B37C-B3A7084FAD11}"/>
              </a:ext>
            </a:extLst>
          </p:cNvPr>
          <p:cNvSpPr/>
          <p:nvPr/>
        </p:nvSpPr>
        <p:spPr>
          <a:xfrm>
            <a:off x="4610100" y="1201102"/>
            <a:ext cx="1485900" cy="1136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A78DF8-553B-1A42-BB38-8ECF2E403A73}"/>
              </a:ext>
            </a:extLst>
          </p:cNvPr>
          <p:cNvSpPr/>
          <p:nvPr/>
        </p:nvSpPr>
        <p:spPr>
          <a:xfrm>
            <a:off x="4610100" y="232791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4CDE93-2C2F-0A41-9E70-347D66D718B0}"/>
              </a:ext>
            </a:extLst>
          </p:cNvPr>
          <p:cNvSpPr/>
          <p:nvPr/>
        </p:nvSpPr>
        <p:spPr>
          <a:xfrm>
            <a:off x="6075680" y="2278378"/>
            <a:ext cx="1485900" cy="11506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28E7E5-6A33-1E4F-B0A0-6078FCD8A424}"/>
              </a:ext>
            </a:extLst>
          </p:cNvPr>
          <p:cNvSpPr/>
          <p:nvPr/>
        </p:nvSpPr>
        <p:spPr>
          <a:xfrm>
            <a:off x="4606290" y="3421379"/>
            <a:ext cx="1510034" cy="1108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381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4ECAF-9CB2-5B46-8211-BE3C67EE0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95250"/>
            <a:ext cx="8890000" cy="66675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E0B034-DEE4-E747-BAB6-3AC6FB0F3091}"/>
              </a:ext>
            </a:extLst>
          </p:cNvPr>
          <p:cNvGraphicFramePr>
            <a:graphicFrameLocks noGrp="1"/>
          </p:cNvGraphicFramePr>
          <p:nvPr/>
        </p:nvGraphicFramePr>
        <p:xfrm>
          <a:off x="1651000" y="95250"/>
          <a:ext cx="8890002" cy="6667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1667">
                  <a:extLst>
                    <a:ext uri="{9D8B030D-6E8A-4147-A177-3AD203B41FA5}">
                      <a16:colId xmlns:a16="http://schemas.microsoft.com/office/drawing/2014/main" val="333828206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671766427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58150099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50463887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175205482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784782494"/>
                    </a:ext>
                  </a:extLst>
                </a:gridCol>
              </a:tblGrid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705355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08635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391359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430097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92022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660912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344ED400-45ED-3849-A685-FAEEF3132910}"/>
              </a:ext>
            </a:extLst>
          </p:cNvPr>
          <p:cNvSpPr/>
          <p:nvPr/>
        </p:nvSpPr>
        <p:spPr>
          <a:xfrm>
            <a:off x="3120390" y="2274568"/>
            <a:ext cx="1536704" cy="11744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A78DF8-553B-1A42-BB38-8ECF2E403A73}"/>
              </a:ext>
            </a:extLst>
          </p:cNvPr>
          <p:cNvSpPr/>
          <p:nvPr/>
        </p:nvSpPr>
        <p:spPr>
          <a:xfrm>
            <a:off x="4610100" y="2278378"/>
            <a:ext cx="1485900" cy="11468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4CDE93-2C2F-0A41-9E70-347D66D718B0}"/>
              </a:ext>
            </a:extLst>
          </p:cNvPr>
          <p:cNvSpPr/>
          <p:nvPr/>
        </p:nvSpPr>
        <p:spPr>
          <a:xfrm>
            <a:off x="6075680" y="2278378"/>
            <a:ext cx="1485900" cy="11506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28E7E5-6A33-1E4F-B0A0-6078FCD8A424}"/>
              </a:ext>
            </a:extLst>
          </p:cNvPr>
          <p:cNvSpPr/>
          <p:nvPr/>
        </p:nvSpPr>
        <p:spPr>
          <a:xfrm>
            <a:off x="4606290" y="3421379"/>
            <a:ext cx="1510034" cy="1108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184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4ECAF-9CB2-5B46-8211-BE3C67EE0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95250"/>
            <a:ext cx="8890000" cy="66675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E0B034-DEE4-E747-BAB6-3AC6FB0F3091}"/>
              </a:ext>
            </a:extLst>
          </p:cNvPr>
          <p:cNvGraphicFramePr>
            <a:graphicFrameLocks noGrp="1"/>
          </p:cNvGraphicFramePr>
          <p:nvPr/>
        </p:nvGraphicFramePr>
        <p:xfrm>
          <a:off x="1651000" y="95250"/>
          <a:ext cx="8890002" cy="6667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1667">
                  <a:extLst>
                    <a:ext uri="{9D8B030D-6E8A-4147-A177-3AD203B41FA5}">
                      <a16:colId xmlns:a16="http://schemas.microsoft.com/office/drawing/2014/main" val="333828206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671766427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58150099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50463887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175205482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784782494"/>
                    </a:ext>
                  </a:extLst>
                </a:gridCol>
              </a:tblGrid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705355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08635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391359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430097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92022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660912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344ED400-45ED-3849-A685-FAEEF3132910}"/>
              </a:ext>
            </a:extLst>
          </p:cNvPr>
          <p:cNvSpPr/>
          <p:nvPr/>
        </p:nvSpPr>
        <p:spPr>
          <a:xfrm>
            <a:off x="3120390" y="2305050"/>
            <a:ext cx="1536704" cy="11439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4CDE93-2C2F-0A41-9E70-347D66D718B0}"/>
              </a:ext>
            </a:extLst>
          </p:cNvPr>
          <p:cNvSpPr/>
          <p:nvPr/>
        </p:nvSpPr>
        <p:spPr>
          <a:xfrm>
            <a:off x="6075680" y="2278378"/>
            <a:ext cx="1485900" cy="11506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28E7E5-6A33-1E4F-B0A0-6078FCD8A424}"/>
              </a:ext>
            </a:extLst>
          </p:cNvPr>
          <p:cNvSpPr/>
          <p:nvPr/>
        </p:nvSpPr>
        <p:spPr>
          <a:xfrm>
            <a:off x="4606290" y="3421379"/>
            <a:ext cx="1510034" cy="1108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5459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4ECAF-9CB2-5B46-8211-BE3C67EE0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95250"/>
            <a:ext cx="8890000" cy="66675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E0B034-DEE4-E747-BAB6-3AC6FB0F3091}"/>
              </a:ext>
            </a:extLst>
          </p:cNvPr>
          <p:cNvGraphicFramePr>
            <a:graphicFrameLocks noGrp="1"/>
          </p:cNvGraphicFramePr>
          <p:nvPr/>
        </p:nvGraphicFramePr>
        <p:xfrm>
          <a:off x="1651000" y="95250"/>
          <a:ext cx="8890002" cy="6667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1667">
                  <a:extLst>
                    <a:ext uri="{9D8B030D-6E8A-4147-A177-3AD203B41FA5}">
                      <a16:colId xmlns:a16="http://schemas.microsoft.com/office/drawing/2014/main" val="333828206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671766427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58150099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50463887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175205482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784782494"/>
                    </a:ext>
                  </a:extLst>
                </a:gridCol>
              </a:tblGrid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705355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08635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391359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430097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92022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660912"/>
                  </a:ext>
                </a:extLst>
              </a:tr>
            </a:tbl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0B4CDE93-2C2F-0A41-9E70-347D66D718B0}"/>
              </a:ext>
            </a:extLst>
          </p:cNvPr>
          <p:cNvSpPr/>
          <p:nvPr/>
        </p:nvSpPr>
        <p:spPr>
          <a:xfrm>
            <a:off x="6075680" y="2278378"/>
            <a:ext cx="1485900" cy="11506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28E7E5-6A33-1E4F-B0A0-6078FCD8A424}"/>
              </a:ext>
            </a:extLst>
          </p:cNvPr>
          <p:cNvSpPr/>
          <p:nvPr/>
        </p:nvSpPr>
        <p:spPr>
          <a:xfrm>
            <a:off x="4606290" y="3421379"/>
            <a:ext cx="1510034" cy="1108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8075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4ECAF-9CB2-5B46-8211-BE3C67EE0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95250"/>
            <a:ext cx="8890000" cy="66675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E0B034-DEE4-E747-BAB6-3AC6FB0F3091}"/>
              </a:ext>
            </a:extLst>
          </p:cNvPr>
          <p:cNvGraphicFramePr>
            <a:graphicFrameLocks noGrp="1"/>
          </p:cNvGraphicFramePr>
          <p:nvPr/>
        </p:nvGraphicFramePr>
        <p:xfrm>
          <a:off x="1651000" y="95250"/>
          <a:ext cx="8890002" cy="6667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1667">
                  <a:extLst>
                    <a:ext uri="{9D8B030D-6E8A-4147-A177-3AD203B41FA5}">
                      <a16:colId xmlns:a16="http://schemas.microsoft.com/office/drawing/2014/main" val="333828206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671766427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58150099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50463887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175205482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784782494"/>
                    </a:ext>
                  </a:extLst>
                </a:gridCol>
              </a:tblGrid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705355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08635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391359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430097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92022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660912"/>
                  </a:ext>
                </a:extLst>
              </a:tr>
            </a:tbl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CF28E7E5-6A33-1E4F-B0A0-6078FCD8A424}"/>
              </a:ext>
            </a:extLst>
          </p:cNvPr>
          <p:cNvSpPr/>
          <p:nvPr/>
        </p:nvSpPr>
        <p:spPr>
          <a:xfrm>
            <a:off x="4606290" y="3421379"/>
            <a:ext cx="1510034" cy="1108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4122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4ECAF-9CB2-5B46-8211-BE3C67EE0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95250"/>
            <a:ext cx="8890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13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4ECAF-9CB2-5B46-8211-BE3C67EE0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95250"/>
            <a:ext cx="8890000" cy="66675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E0B034-DEE4-E747-BAB6-3AC6FB0F3091}"/>
              </a:ext>
            </a:extLst>
          </p:cNvPr>
          <p:cNvGraphicFramePr>
            <a:graphicFrameLocks noGrp="1"/>
          </p:cNvGraphicFramePr>
          <p:nvPr/>
        </p:nvGraphicFramePr>
        <p:xfrm>
          <a:off x="1651000" y="95250"/>
          <a:ext cx="8890002" cy="6667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1667">
                  <a:extLst>
                    <a:ext uri="{9D8B030D-6E8A-4147-A177-3AD203B41FA5}">
                      <a16:colId xmlns:a16="http://schemas.microsoft.com/office/drawing/2014/main" val="333828206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671766427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58150099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50463887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175205482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784782494"/>
                    </a:ext>
                  </a:extLst>
                </a:gridCol>
              </a:tblGrid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705355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08635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391359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430097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92022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660912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3CD2942A-7C51-814B-9A75-312ABFB3952F}"/>
              </a:ext>
            </a:extLst>
          </p:cNvPr>
          <p:cNvSpPr/>
          <p:nvPr/>
        </p:nvSpPr>
        <p:spPr>
          <a:xfrm>
            <a:off x="3120390" y="1211580"/>
            <a:ext cx="1550684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4ED400-45ED-3849-A685-FAEEF3132910}"/>
              </a:ext>
            </a:extLst>
          </p:cNvPr>
          <p:cNvSpPr/>
          <p:nvPr/>
        </p:nvSpPr>
        <p:spPr>
          <a:xfrm>
            <a:off x="3120390" y="2305050"/>
            <a:ext cx="1536704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631C47-C5DF-E445-B37C-B3A7084FAD11}"/>
              </a:ext>
            </a:extLst>
          </p:cNvPr>
          <p:cNvSpPr/>
          <p:nvPr/>
        </p:nvSpPr>
        <p:spPr>
          <a:xfrm>
            <a:off x="4610100" y="1169669"/>
            <a:ext cx="1485900" cy="11677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A78DF8-553B-1A42-BB38-8ECF2E403A73}"/>
              </a:ext>
            </a:extLst>
          </p:cNvPr>
          <p:cNvSpPr/>
          <p:nvPr/>
        </p:nvSpPr>
        <p:spPr>
          <a:xfrm>
            <a:off x="4610100" y="232791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61B1A9-9DC2-E04B-94FC-B00A8CAF27D6}"/>
              </a:ext>
            </a:extLst>
          </p:cNvPr>
          <p:cNvSpPr/>
          <p:nvPr/>
        </p:nvSpPr>
        <p:spPr>
          <a:xfrm>
            <a:off x="6071866" y="1141095"/>
            <a:ext cx="1513846" cy="11677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4CDE93-2C2F-0A41-9E70-347D66D718B0}"/>
              </a:ext>
            </a:extLst>
          </p:cNvPr>
          <p:cNvSpPr/>
          <p:nvPr/>
        </p:nvSpPr>
        <p:spPr>
          <a:xfrm>
            <a:off x="6075680" y="230886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247A31-9F52-5C4A-9ACB-A8723A16D918}"/>
              </a:ext>
            </a:extLst>
          </p:cNvPr>
          <p:cNvSpPr/>
          <p:nvPr/>
        </p:nvSpPr>
        <p:spPr>
          <a:xfrm>
            <a:off x="3116580" y="91440"/>
            <a:ext cx="1510036" cy="11191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BA6F05-3812-BC47-9B90-BECF57EC1B3C}"/>
              </a:ext>
            </a:extLst>
          </p:cNvPr>
          <p:cNvSpPr/>
          <p:nvPr/>
        </p:nvSpPr>
        <p:spPr>
          <a:xfrm>
            <a:off x="4630424" y="104775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809D2C-4E5E-3A43-B36D-6E0592E3BFA3}"/>
              </a:ext>
            </a:extLst>
          </p:cNvPr>
          <p:cNvSpPr/>
          <p:nvPr/>
        </p:nvSpPr>
        <p:spPr>
          <a:xfrm>
            <a:off x="6096000" y="3402330"/>
            <a:ext cx="1485900" cy="1127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28E7E5-6A33-1E4F-B0A0-6078FCD8A424}"/>
              </a:ext>
            </a:extLst>
          </p:cNvPr>
          <p:cNvSpPr/>
          <p:nvPr/>
        </p:nvSpPr>
        <p:spPr>
          <a:xfrm>
            <a:off x="4606290" y="3421379"/>
            <a:ext cx="1510034" cy="1108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515D0F-20E3-A541-8B46-3ED0B4C25799}"/>
              </a:ext>
            </a:extLst>
          </p:cNvPr>
          <p:cNvSpPr/>
          <p:nvPr/>
        </p:nvSpPr>
        <p:spPr>
          <a:xfrm>
            <a:off x="6096000" y="104775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79E2DC9-B404-6F46-8A78-EE52B7BA9BA7}"/>
              </a:ext>
            </a:extLst>
          </p:cNvPr>
          <p:cNvSpPr/>
          <p:nvPr/>
        </p:nvSpPr>
        <p:spPr>
          <a:xfrm>
            <a:off x="1658620" y="1202055"/>
            <a:ext cx="1485900" cy="11753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F5629CF-22DE-5443-8DE7-16966C546864}"/>
              </a:ext>
            </a:extLst>
          </p:cNvPr>
          <p:cNvSpPr/>
          <p:nvPr/>
        </p:nvSpPr>
        <p:spPr>
          <a:xfrm>
            <a:off x="3120390" y="3373755"/>
            <a:ext cx="1550684" cy="11753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9DC213C-8911-A143-9701-4DAC8B956C5E}"/>
              </a:ext>
            </a:extLst>
          </p:cNvPr>
          <p:cNvSpPr/>
          <p:nvPr/>
        </p:nvSpPr>
        <p:spPr>
          <a:xfrm>
            <a:off x="1658620" y="2337434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850806F-047D-B344-B40D-4D3429582F88}"/>
              </a:ext>
            </a:extLst>
          </p:cNvPr>
          <p:cNvSpPr/>
          <p:nvPr/>
        </p:nvSpPr>
        <p:spPr>
          <a:xfrm>
            <a:off x="7581900" y="121539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CE1B6F-FF4E-374E-9962-90AAD7F18DFE}"/>
              </a:ext>
            </a:extLst>
          </p:cNvPr>
          <p:cNvSpPr/>
          <p:nvPr/>
        </p:nvSpPr>
        <p:spPr>
          <a:xfrm>
            <a:off x="7537442" y="2291714"/>
            <a:ext cx="1530358" cy="1203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D7A7E91-CA5B-5440-A8F4-660BD18ABCF2}"/>
              </a:ext>
            </a:extLst>
          </p:cNvPr>
          <p:cNvSpPr/>
          <p:nvPr/>
        </p:nvSpPr>
        <p:spPr>
          <a:xfrm>
            <a:off x="7581900" y="106680"/>
            <a:ext cx="1485900" cy="11677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1F24F1F-9D38-1148-9F44-7310035D3C9F}"/>
              </a:ext>
            </a:extLst>
          </p:cNvPr>
          <p:cNvSpPr/>
          <p:nvPr/>
        </p:nvSpPr>
        <p:spPr>
          <a:xfrm>
            <a:off x="9055101" y="106679"/>
            <a:ext cx="1485900" cy="1137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62C6E98-F553-EE4E-9D34-AE28BC769279}"/>
              </a:ext>
            </a:extLst>
          </p:cNvPr>
          <p:cNvSpPr/>
          <p:nvPr/>
        </p:nvSpPr>
        <p:spPr>
          <a:xfrm>
            <a:off x="9043035" y="1240154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28C64D-4AB4-AA46-9BB4-882635F0D6D6}"/>
              </a:ext>
            </a:extLst>
          </p:cNvPr>
          <p:cNvSpPr/>
          <p:nvPr/>
        </p:nvSpPr>
        <p:spPr>
          <a:xfrm>
            <a:off x="9055101" y="2324099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47FF45E-28A9-3941-AF8D-E68B18EF73F4}"/>
              </a:ext>
            </a:extLst>
          </p:cNvPr>
          <p:cNvSpPr/>
          <p:nvPr/>
        </p:nvSpPr>
        <p:spPr>
          <a:xfrm>
            <a:off x="9043035" y="3387089"/>
            <a:ext cx="1485900" cy="11620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D943A23-99EF-2C40-8CED-F15204FF59CE}"/>
              </a:ext>
            </a:extLst>
          </p:cNvPr>
          <p:cNvSpPr/>
          <p:nvPr/>
        </p:nvSpPr>
        <p:spPr>
          <a:xfrm>
            <a:off x="4610100" y="4528184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B55F71-2F69-3F40-B9D9-E4F0122535AF}"/>
              </a:ext>
            </a:extLst>
          </p:cNvPr>
          <p:cNvSpPr/>
          <p:nvPr/>
        </p:nvSpPr>
        <p:spPr>
          <a:xfrm>
            <a:off x="6075680" y="4528185"/>
            <a:ext cx="1485900" cy="1127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000BCE2-362F-5D42-B366-529A368059D6}"/>
              </a:ext>
            </a:extLst>
          </p:cNvPr>
          <p:cNvSpPr/>
          <p:nvPr/>
        </p:nvSpPr>
        <p:spPr>
          <a:xfrm>
            <a:off x="3116580" y="4538663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E89DF2-699C-F74E-B70B-CB633E0725D5}"/>
              </a:ext>
            </a:extLst>
          </p:cNvPr>
          <p:cNvSpPr/>
          <p:nvPr/>
        </p:nvSpPr>
        <p:spPr>
          <a:xfrm>
            <a:off x="7559671" y="4508182"/>
            <a:ext cx="1485900" cy="1163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E8C6DD0-0140-DD43-BC71-F23E9A2EA37E}"/>
              </a:ext>
            </a:extLst>
          </p:cNvPr>
          <p:cNvSpPr/>
          <p:nvPr/>
        </p:nvSpPr>
        <p:spPr>
          <a:xfrm>
            <a:off x="9020806" y="4528184"/>
            <a:ext cx="1520194" cy="1137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30908B9-EB44-0146-83DD-2748B05EEE7C}"/>
              </a:ext>
            </a:extLst>
          </p:cNvPr>
          <p:cNvSpPr/>
          <p:nvPr/>
        </p:nvSpPr>
        <p:spPr>
          <a:xfrm>
            <a:off x="1649573" y="4529137"/>
            <a:ext cx="1642588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F3821C9-7897-7341-A00D-71489EFFFE92}"/>
              </a:ext>
            </a:extLst>
          </p:cNvPr>
          <p:cNvSpPr/>
          <p:nvPr/>
        </p:nvSpPr>
        <p:spPr>
          <a:xfrm>
            <a:off x="1649572" y="5629274"/>
            <a:ext cx="1471773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7F187A5-CA0A-A248-8F22-234F8123430E}"/>
              </a:ext>
            </a:extLst>
          </p:cNvPr>
          <p:cNvSpPr/>
          <p:nvPr/>
        </p:nvSpPr>
        <p:spPr>
          <a:xfrm>
            <a:off x="3121345" y="5638799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EDC1A54-BABF-A74B-84BD-6FCD473D4ADE}"/>
              </a:ext>
            </a:extLst>
          </p:cNvPr>
          <p:cNvSpPr/>
          <p:nvPr/>
        </p:nvSpPr>
        <p:spPr>
          <a:xfrm>
            <a:off x="4593908" y="5626419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67EEDD2-CCF4-1E44-BB93-79D9B506E796}"/>
              </a:ext>
            </a:extLst>
          </p:cNvPr>
          <p:cNvSpPr/>
          <p:nvPr/>
        </p:nvSpPr>
        <p:spPr>
          <a:xfrm>
            <a:off x="3268980" y="4691063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EF9B394-AF10-BF47-90FE-1D9CFF027ACE}"/>
              </a:ext>
            </a:extLst>
          </p:cNvPr>
          <p:cNvSpPr/>
          <p:nvPr/>
        </p:nvSpPr>
        <p:spPr>
          <a:xfrm>
            <a:off x="6072819" y="5633084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17F66D2-F686-A042-89D8-35225D8B2DDA}"/>
              </a:ext>
            </a:extLst>
          </p:cNvPr>
          <p:cNvSpPr/>
          <p:nvPr/>
        </p:nvSpPr>
        <p:spPr>
          <a:xfrm>
            <a:off x="7557766" y="5642610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888D9A6-A89C-AD4B-858B-EE5228CB300A}"/>
              </a:ext>
            </a:extLst>
          </p:cNvPr>
          <p:cNvSpPr/>
          <p:nvPr/>
        </p:nvSpPr>
        <p:spPr>
          <a:xfrm>
            <a:off x="9032394" y="5642609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518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4ECAF-9CB2-5B46-8211-BE3C67EE0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95250"/>
            <a:ext cx="8890000" cy="66675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E0B034-DEE4-E747-BAB6-3AC6FB0F3091}"/>
              </a:ext>
            </a:extLst>
          </p:cNvPr>
          <p:cNvGraphicFramePr>
            <a:graphicFrameLocks noGrp="1"/>
          </p:cNvGraphicFramePr>
          <p:nvPr/>
        </p:nvGraphicFramePr>
        <p:xfrm>
          <a:off x="1651000" y="95250"/>
          <a:ext cx="8890002" cy="6667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1667">
                  <a:extLst>
                    <a:ext uri="{9D8B030D-6E8A-4147-A177-3AD203B41FA5}">
                      <a16:colId xmlns:a16="http://schemas.microsoft.com/office/drawing/2014/main" val="333828206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671766427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58150099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50463887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175205482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784782494"/>
                    </a:ext>
                  </a:extLst>
                </a:gridCol>
              </a:tblGrid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705355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08635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391359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430097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92022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660912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3CD2942A-7C51-814B-9A75-312ABFB3952F}"/>
              </a:ext>
            </a:extLst>
          </p:cNvPr>
          <p:cNvSpPr/>
          <p:nvPr/>
        </p:nvSpPr>
        <p:spPr>
          <a:xfrm>
            <a:off x="3120390" y="1211580"/>
            <a:ext cx="1550684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4ED400-45ED-3849-A685-FAEEF3132910}"/>
              </a:ext>
            </a:extLst>
          </p:cNvPr>
          <p:cNvSpPr/>
          <p:nvPr/>
        </p:nvSpPr>
        <p:spPr>
          <a:xfrm>
            <a:off x="3120390" y="2305050"/>
            <a:ext cx="1536704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631C47-C5DF-E445-B37C-B3A7084FAD11}"/>
              </a:ext>
            </a:extLst>
          </p:cNvPr>
          <p:cNvSpPr/>
          <p:nvPr/>
        </p:nvSpPr>
        <p:spPr>
          <a:xfrm>
            <a:off x="4610100" y="1169669"/>
            <a:ext cx="1485900" cy="11677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A78DF8-553B-1A42-BB38-8ECF2E403A73}"/>
              </a:ext>
            </a:extLst>
          </p:cNvPr>
          <p:cNvSpPr/>
          <p:nvPr/>
        </p:nvSpPr>
        <p:spPr>
          <a:xfrm>
            <a:off x="4610100" y="232791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61B1A9-9DC2-E04B-94FC-B00A8CAF27D6}"/>
              </a:ext>
            </a:extLst>
          </p:cNvPr>
          <p:cNvSpPr/>
          <p:nvPr/>
        </p:nvSpPr>
        <p:spPr>
          <a:xfrm>
            <a:off x="6071866" y="1141095"/>
            <a:ext cx="1513846" cy="11677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4CDE93-2C2F-0A41-9E70-347D66D718B0}"/>
              </a:ext>
            </a:extLst>
          </p:cNvPr>
          <p:cNvSpPr/>
          <p:nvPr/>
        </p:nvSpPr>
        <p:spPr>
          <a:xfrm>
            <a:off x="6075680" y="230886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247A31-9F52-5C4A-9ACB-A8723A16D918}"/>
              </a:ext>
            </a:extLst>
          </p:cNvPr>
          <p:cNvSpPr/>
          <p:nvPr/>
        </p:nvSpPr>
        <p:spPr>
          <a:xfrm>
            <a:off x="3116580" y="91440"/>
            <a:ext cx="1510036" cy="11191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BA6F05-3812-BC47-9B90-BECF57EC1B3C}"/>
              </a:ext>
            </a:extLst>
          </p:cNvPr>
          <p:cNvSpPr/>
          <p:nvPr/>
        </p:nvSpPr>
        <p:spPr>
          <a:xfrm>
            <a:off x="4630424" y="104775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809D2C-4E5E-3A43-B36D-6E0592E3BFA3}"/>
              </a:ext>
            </a:extLst>
          </p:cNvPr>
          <p:cNvSpPr/>
          <p:nvPr/>
        </p:nvSpPr>
        <p:spPr>
          <a:xfrm>
            <a:off x="6096000" y="3402330"/>
            <a:ext cx="1485900" cy="1127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28E7E5-6A33-1E4F-B0A0-6078FCD8A424}"/>
              </a:ext>
            </a:extLst>
          </p:cNvPr>
          <p:cNvSpPr/>
          <p:nvPr/>
        </p:nvSpPr>
        <p:spPr>
          <a:xfrm>
            <a:off x="4606290" y="3421379"/>
            <a:ext cx="1510034" cy="1108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515D0F-20E3-A541-8B46-3ED0B4C25799}"/>
              </a:ext>
            </a:extLst>
          </p:cNvPr>
          <p:cNvSpPr/>
          <p:nvPr/>
        </p:nvSpPr>
        <p:spPr>
          <a:xfrm>
            <a:off x="6096000" y="104775"/>
            <a:ext cx="1530358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79E2DC9-B404-6F46-8A78-EE52B7BA9BA7}"/>
              </a:ext>
            </a:extLst>
          </p:cNvPr>
          <p:cNvSpPr/>
          <p:nvPr/>
        </p:nvSpPr>
        <p:spPr>
          <a:xfrm>
            <a:off x="1658620" y="1202055"/>
            <a:ext cx="1485900" cy="11753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F5629CF-22DE-5443-8DE7-16966C546864}"/>
              </a:ext>
            </a:extLst>
          </p:cNvPr>
          <p:cNvSpPr/>
          <p:nvPr/>
        </p:nvSpPr>
        <p:spPr>
          <a:xfrm>
            <a:off x="3120390" y="3373755"/>
            <a:ext cx="1550684" cy="11753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9DC213C-8911-A143-9701-4DAC8B956C5E}"/>
              </a:ext>
            </a:extLst>
          </p:cNvPr>
          <p:cNvSpPr/>
          <p:nvPr/>
        </p:nvSpPr>
        <p:spPr>
          <a:xfrm>
            <a:off x="1658620" y="2337434"/>
            <a:ext cx="1485900" cy="11115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850806F-047D-B344-B40D-4D3429582F88}"/>
              </a:ext>
            </a:extLst>
          </p:cNvPr>
          <p:cNvSpPr/>
          <p:nvPr/>
        </p:nvSpPr>
        <p:spPr>
          <a:xfrm>
            <a:off x="7581900" y="1169669"/>
            <a:ext cx="1485900" cy="11430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CE1B6F-FF4E-374E-9962-90AAD7F18DFE}"/>
              </a:ext>
            </a:extLst>
          </p:cNvPr>
          <p:cNvSpPr/>
          <p:nvPr/>
        </p:nvSpPr>
        <p:spPr>
          <a:xfrm>
            <a:off x="7537442" y="2291714"/>
            <a:ext cx="1530358" cy="1203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1F24F1F-9D38-1148-9F44-7310035D3C9F}"/>
              </a:ext>
            </a:extLst>
          </p:cNvPr>
          <p:cNvSpPr/>
          <p:nvPr/>
        </p:nvSpPr>
        <p:spPr>
          <a:xfrm>
            <a:off x="9055101" y="106679"/>
            <a:ext cx="1485900" cy="1137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62C6E98-F553-EE4E-9D34-AE28BC769279}"/>
              </a:ext>
            </a:extLst>
          </p:cNvPr>
          <p:cNvSpPr/>
          <p:nvPr/>
        </p:nvSpPr>
        <p:spPr>
          <a:xfrm>
            <a:off x="9043035" y="1240154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28C64D-4AB4-AA46-9BB4-882635F0D6D6}"/>
              </a:ext>
            </a:extLst>
          </p:cNvPr>
          <p:cNvSpPr/>
          <p:nvPr/>
        </p:nvSpPr>
        <p:spPr>
          <a:xfrm>
            <a:off x="9055101" y="2324099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47FF45E-28A9-3941-AF8D-E68B18EF73F4}"/>
              </a:ext>
            </a:extLst>
          </p:cNvPr>
          <p:cNvSpPr/>
          <p:nvPr/>
        </p:nvSpPr>
        <p:spPr>
          <a:xfrm>
            <a:off x="9043035" y="3387089"/>
            <a:ext cx="1485900" cy="11620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D943A23-99EF-2C40-8CED-F15204FF59CE}"/>
              </a:ext>
            </a:extLst>
          </p:cNvPr>
          <p:cNvSpPr/>
          <p:nvPr/>
        </p:nvSpPr>
        <p:spPr>
          <a:xfrm>
            <a:off x="4610100" y="4528184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B55F71-2F69-3F40-B9D9-E4F0122535AF}"/>
              </a:ext>
            </a:extLst>
          </p:cNvPr>
          <p:cNvSpPr/>
          <p:nvPr/>
        </p:nvSpPr>
        <p:spPr>
          <a:xfrm>
            <a:off x="6075680" y="4528185"/>
            <a:ext cx="1485900" cy="1127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000BCE2-362F-5D42-B366-529A368059D6}"/>
              </a:ext>
            </a:extLst>
          </p:cNvPr>
          <p:cNvSpPr/>
          <p:nvPr/>
        </p:nvSpPr>
        <p:spPr>
          <a:xfrm>
            <a:off x="3116580" y="4538663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E89DF2-699C-F74E-B70B-CB633E0725D5}"/>
              </a:ext>
            </a:extLst>
          </p:cNvPr>
          <p:cNvSpPr/>
          <p:nvPr/>
        </p:nvSpPr>
        <p:spPr>
          <a:xfrm>
            <a:off x="7559671" y="4508182"/>
            <a:ext cx="1485900" cy="1163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E8C6DD0-0140-DD43-BC71-F23E9A2EA37E}"/>
              </a:ext>
            </a:extLst>
          </p:cNvPr>
          <p:cNvSpPr/>
          <p:nvPr/>
        </p:nvSpPr>
        <p:spPr>
          <a:xfrm>
            <a:off x="9020806" y="4528184"/>
            <a:ext cx="1520194" cy="1137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30908B9-EB44-0146-83DD-2748B05EEE7C}"/>
              </a:ext>
            </a:extLst>
          </p:cNvPr>
          <p:cNvSpPr/>
          <p:nvPr/>
        </p:nvSpPr>
        <p:spPr>
          <a:xfrm>
            <a:off x="1649573" y="4529137"/>
            <a:ext cx="1642588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F3821C9-7897-7341-A00D-71489EFFFE92}"/>
              </a:ext>
            </a:extLst>
          </p:cNvPr>
          <p:cNvSpPr/>
          <p:nvPr/>
        </p:nvSpPr>
        <p:spPr>
          <a:xfrm>
            <a:off x="1649572" y="5629274"/>
            <a:ext cx="1471773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7F187A5-CA0A-A248-8F22-234F8123430E}"/>
              </a:ext>
            </a:extLst>
          </p:cNvPr>
          <p:cNvSpPr/>
          <p:nvPr/>
        </p:nvSpPr>
        <p:spPr>
          <a:xfrm>
            <a:off x="3121345" y="5638799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EDC1A54-BABF-A74B-84BD-6FCD473D4ADE}"/>
              </a:ext>
            </a:extLst>
          </p:cNvPr>
          <p:cNvSpPr/>
          <p:nvPr/>
        </p:nvSpPr>
        <p:spPr>
          <a:xfrm>
            <a:off x="4593908" y="5626419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67EEDD2-CCF4-1E44-BB93-79D9B506E796}"/>
              </a:ext>
            </a:extLst>
          </p:cNvPr>
          <p:cNvSpPr/>
          <p:nvPr/>
        </p:nvSpPr>
        <p:spPr>
          <a:xfrm>
            <a:off x="3268980" y="4691063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EF9B394-AF10-BF47-90FE-1D9CFF027ACE}"/>
              </a:ext>
            </a:extLst>
          </p:cNvPr>
          <p:cNvSpPr/>
          <p:nvPr/>
        </p:nvSpPr>
        <p:spPr>
          <a:xfrm>
            <a:off x="6072819" y="5633084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17F66D2-F686-A042-89D8-35225D8B2DDA}"/>
              </a:ext>
            </a:extLst>
          </p:cNvPr>
          <p:cNvSpPr/>
          <p:nvPr/>
        </p:nvSpPr>
        <p:spPr>
          <a:xfrm>
            <a:off x="7557766" y="5642610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888D9A6-A89C-AD4B-858B-EE5228CB300A}"/>
              </a:ext>
            </a:extLst>
          </p:cNvPr>
          <p:cNvSpPr/>
          <p:nvPr/>
        </p:nvSpPr>
        <p:spPr>
          <a:xfrm>
            <a:off x="9032394" y="5642609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70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4ECAF-9CB2-5B46-8211-BE3C67EE0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95250"/>
            <a:ext cx="8890000" cy="66675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E0B034-DEE4-E747-BAB6-3AC6FB0F3091}"/>
              </a:ext>
            </a:extLst>
          </p:cNvPr>
          <p:cNvGraphicFramePr>
            <a:graphicFrameLocks noGrp="1"/>
          </p:cNvGraphicFramePr>
          <p:nvPr/>
        </p:nvGraphicFramePr>
        <p:xfrm>
          <a:off x="1651000" y="95250"/>
          <a:ext cx="8890002" cy="6667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1667">
                  <a:extLst>
                    <a:ext uri="{9D8B030D-6E8A-4147-A177-3AD203B41FA5}">
                      <a16:colId xmlns:a16="http://schemas.microsoft.com/office/drawing/2014/main" val="333828206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671766427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58150099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50463887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175205482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784782494"/>
                    </a:ext>
                  </a:extLst>
                </a:gridCol>
              </a:tblGrid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705355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08635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391359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430097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92022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660912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3CD2942A-7C51-814B-9A75-312ABFB3952F}"/>
              </a:ext>
            </a:extLst>
          </p:cNvPr>
          <p:cNvSpPr/>
          <p:nvPr/>
        </p:nvSpPr>
        <p:spPr>
          <a:xfrm>
            <a:off x="3120390" y="1211580"/>
            <a:ext cx="1550684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4ED400-45ED-3849-A685-FAEEF3132910}"/>
              </a:ext>
            </a:extLst>
          </p:cNvPr>
          <p:cNvSpPr/>
          <p:nvPr/>
        </p:nvSpPr>
        <p:spPr>
          <a:xfrm>
            <a:off x="3120390" y="2305050"/>
            <a:ext cx="1536704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631C47-C5DF-E445-B37C-B3A7084FAD11}"/>
              </a:ext>
            </a:extLst>
          </p:cNvPr>
          <p:cNvSpPr/>
          <p:nvPr/>
        </p:nvSpPr>
        <p:spPr>
          <a:xfrm>
            <a:off x="4610100" y="1169669"/>
            <a:ext cx="1485900" cy="11677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A78DF8-553B-1A42-BB38-8ECF2E403A73}"/>
              </a:ext>
            </a:extLst>
          </p:cNvPr>
          <p:cNvSpPr/>
          <p:nvPr/>
        </p:nvSpPr>
        <p:spPr>
          <a:xfrm>
            <a:off x="4610100" y="232791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61B1A9-9DC2-E04B-94FC-B00A8CAF27D6}"/>
              </a:ext>
            </a:extLst>
          </p:cNvPr>
          <p:cNvSpPr/>
          <p:nvPr/>
        </p:nvSpPr>
        <p:spPr>
          <a:xfrm>
            <a:off x="6071866" y="1141095"/>
            <a:ext cx="1513846" cy="11677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4CDE93-2C2F-0A41-9E70-347D66D718B0}"/>
              </a:ext>
            </a:extLst>
          </p:cNvPr>
          <p:cNvSpPr/>
          <p:nvPr/>
        </p:nvSpPr>
        <p:spPr>
          <a:xfrm>
            <a:off x="6075680" y="230886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247A31-9F52-5C4A-9ACB-A8723A16D918}"/>
              </a:ext>
            </a:extLst>
          </p:cNvPr>
          <p:cNvSpPr/>
          <p:nvPr/>
        </p:nvSpPr>
        <p:spPr>
          <a:xfrm>
            <a:off x="3116580" y="91440"/>
            <a:ext cx="1510036" cy="11191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BA6F05-3812-BC47-9B90-BECF57EC1B3C}"/>
              </a:ext>
            </a:extLst>
          </p:cNvPr>
          <p:cNvSpPr/>
          <p:nvPr/>
        </p:nvSpPr>
        <p:spPr>
          <a:xfrm>
            <a:off x="4630424" y="104775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809D2C-4E5E-3A43-B36D-6E0592E3BFA3}"/>
              </a:ext>
            </a:extLst>
          </p:cNvPr>
          <p:cNvSpPr/>
          <p:nvPr/>
        </p:nvSpPr>
        <p:spPr>
          <a:xfrm>
            <a:off x="6096000" y="3402330"/>
            <a:ext cx="1485900" cy="1127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28E7E5-6A33-1E4F-B0A0-6078FCD8A424}"/>
              </a:ext>
            </a:extLst>
          </p:cNvPr>
          <p:cNvSpPr/>
          <p:nvPr/>
        </p:nvSpPr>
        <p:spPr>
          <a:xfrm>
            <a:off x="4606290" y="3421379"/>
            <a:ext cx="1510034" cy="1108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515D0F-20E3-A541-8B46-3ED0B4C25799}"/>
              </a:ext>
            </a:extLst>
          </p:cNvPr>
          <p:cNvSpPr/>
          <p:nvPr/>
        </p:nvSpPr>
        <p:spPr>
          <a:xfrm>
            <a:off x="6096000" y="104775"/>
            <a:ext cx="1530358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79E2DC9-B404-6F46-8A78-EE52B7BA9BA7}"/>
              </a:ext>
            </a:extLst>
          </p:cNvPr>
          <p:cNvSpPr/>
          <p:nvPr/>
        </p:nvSpPr>
        <p:spPr>
          <a:xfrm>
            <a:off x="1658620" y="1202055"/>
            <a:ext cx="1485900" cy="11753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F5629CF-22DE-5443-8DE7-16966C546864}"/>
              </a:ext>
            </a:extLst>
          </p:cNvPr>
          <p:cNvSpPr/>
          <p:nvPr/>
        </p:nvSpPr>
        <p:spPr>
          <a:xfrm>
            <a:off x="3120390" y="3373755"/>
            <a:ext cx="1550684" cy="11753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9DC213C-8911-A143-9701-4DAC8B956C5E}"/>
              </a:ext>
            </a:extLst>
          </p:cNvPr>
          <p:cNvSpPr/>
          <p:nvPr/>
        </p:nvSpPr>
        <p:spPr>
          <a:xfrm>
            <a:off x="1658620" y="2337434"/>
            <a:ext cx="1485900" cy="11115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850806F-047D-B344-B40D-4D3429582F88}"/>
              </a:ext>
            </a:extLst>
          </p:cNvPr>
          <p:cNvSpPr/>
          <p:nvPr/>
        </p:nvSpPr>
        <p:spPr>
          <a:xfrm>
            <a:off x="7581900" y="1169669"/>
            <a:ext cx="1485900" cy="11430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CE1B6F-FF4E-374E-9962-90AAD7F18DFE}"/>
              </a:ext>
            </a:extLst>
          </p:cNvPr>
          <p:cNvSpPr/>
          <p:nvPr/>
        </p:nvSpPr>
        <p:spPr>
          <a:xfrm>
            <a:off x="7537442" y="2291714"/>
            <a:ext cx="1530358" cy="1203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1F24F1F-9D38-1148-9F44-7310035D3C9F}"/>
              </a:ext>
            </a:extLst>
          </p:cNvPr>
          <p:cNvSpPr/>
          <p:nvPr/>
        </p:nvSpPr>
        <p:spPr>
          <a:xfrm>
            <a:off x="9055101" y="106679"/>
            <a:ext cx="1485900" cy="1137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62C6E98-F553-EE4E-9D34-AE28BC769279}"/>
              </a:ext>
            </a:extLst>
          </p:cNvPr>
          <p:cNvSpPr/>
          <p:nvPr/>
        </p:nvSpPr>
        <p:spPr>
          <a:xfrm>
            <a:off x="9043035" y="1240154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28C64D-4AB4-AA46-9BB4-882635F0D6D6}"/>
              </a:ext>
            </a:extLst>
          </p:cNvPr>
          <p:cNvSpPr/>
          <p:nvPr/>
        </p:nvSpPr>
        <p:spPr>
          <a:xfrm>
            <a:off x="9055101" y="2324099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47FF45E-28A9-3941-AF8D-E68B18EF73F4}"/>
              </a:ext>
            </a:extLst>
          </p:cNvPr>
          <p:cNvSpPr/>
          <p:nvPr/>
        </p:nvSpPr>
        <p:spPr>
          <a:xfrm>
            <a:off x="9043035" y="3387089"/>
            <a:ext cx="1485900" cy="11620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D943A23-99EF-2C40-8CED-F15204FF59CE}"/>
              </a:ext>
            </a:extLst>
          </p:cNvPr>
          <p:cNvSpPr/>
          <p:nvPr/>
        </p:nvSpPr>
        <p:spPr>
          <a:xfrm>
            <a:off x="4610100" y="4528184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B55F71-2F69-3F40-B9D9-E4F0122535AF}"/>
              </a:ext>
            </a:extLst>
          </p:cNvPr>
          <p:cNvSpPr/>
          <p:nvPr/>
        </p:nvSpPr>
        <p:spPr>
          <a:xfrm>
            <a:off x="6075680" y="4528185"/>
            <a:ext cx="1485900" cy="1127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000BCE2-362F-5D42-B366-529A368059D6}"/>
              </a:ext>
            </a:extLst>
          </p:cNvPr>
          <p:cNvSpPr/>
          <p:nvPr/>
        </p:nvSpPr>
        <p:spPr>
          <a:xfrm>
            <a:off x="3116580" y="4538663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E89DF2-699C-F74E-B70B-CB633E0725D5}"/>
              </a:ext>
            </a:extLst>
          </p:cNvPr>
          <p:cNvSpPr/>
          <p:nvPr/>
        </p:nvSpPr>
        <p:spPr>
          <a:xfrm>
            <a:off x="7559671" y="4508182"/>
            <a:ext cx="1485900" cy="1163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E8C6DD0-0140-DD43-BC71-F23E9A2EA37E}"/>
              </a:ext>
            </a:extLst>
          </p:cNvPr>
          <p:cNvSpPr/>
          <p:nvPr/>
        </p:nvSpPr>
        <p:spPr>
          <a:xfrm>
            <a:off x="9020806" y="4528184"/>
            <a:ext cx="1520194" cy="1137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30908B9-EB44-0146-83DD-2748B05EEE7C}"/>
              </a:ext>
            </a:extLst>
          </p:cNvPr>
          <p:cNvSpPr/>
          <p:nvPr/>
        </p:nvSpPr>
        <p:spPr>
          <a:xfrm>
            <a:off x="1649573" y="4529137"/>
            <a:ext cx="1642588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F3821C9-7897-7341-A00D-71489EFFFE92}"/>
              </a:ext>
            </a:extLst>
          </p:cNvPr>
          <p:cNvSpPr/>
          <p:nvPr/>
        </p:nvSpPr>
        <p:spPr>
          <a:xfrm>
            <a:off x="1649572" y="5629274"/>
            <a:ext cx="1471773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7F187A5-CA0A-A248-8F22-234F8123430E}"/>
              </a:ext>
            </a:extLst>
          </p:cNvPr>
          <p:cNvSpPr/>
          <p:nvPr/>
        </p:nvSpPr>
        <p:spPr>
          <a:xfrm>
            <a:off x="3121345" y="5638799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EDC1A54-BABF-A74B-84BD-6FCD473D4ADE}"/>
              </a:ext>
            </a:extLst>
          </p:cNvPr>
          <p:cNvSpPr/>
          <p:nvPr/>
        </p:nvSpPr>
        <p:spPr>
          <a:xfrm>
            <a:off x="4593908" y="5626419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67EEDD2-CCF4-1E44-BB93-79D9B506E796}"/>
              </a:ext>
            </a:extLst>
          </p:cNvPr>
          <p:cNvSpPr/>
          <p:nvPr/>
        </p:nvSpPr>
        <p:spPr>
          <a:xfrm>
            <a:off x="3268980" y="4691063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17F66D2-F686-A042-89D8-35225D8B2DDA}"/>
              </a:ext>
            </a:extLst>
          </p:cNvPr>
          <p:cNvSpPr/>
          <p:nvPr/>
        </p:nvSpPr>
        <p:spPr>
          <a:xfrm>
            <a:off x="7557766" y="5642610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888D9A6-A89C-AD4B-858B-EE5228CB300A}"/>
              </a:ext>
            </a:extLst>
          </p:cNvPr>
          <p:cNvSpPr/>
          <p:nvPr/>
        </p:nvSpPr>
        <p:spPr>
          <a:xfrm>
            <a:off x="9032394" y="5642609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57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4ECAF-9CB2-5B46-8211-BE3C67EE0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95250"/>
            <a:ext cx="8890000" cy="66675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E0B034-DEE4-E747-BAB6-3AC6FB0F3091}"/>
              </a:ext>
            </a:extLst>
          </p:cNvPr>
          <p:cNvGraphicFramePr>
            <a:graphicFrameLocks noGrp="1"/>
          </p:cNvGraphicFramePr>
          <p:nvPr/>
        </p:nvGraphicFramePr>
        <p:xfrm>
          <a:off x="1651000" y="95250"/>
          <a:ext cx="8890002" cy="6667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1667">
                  <a:extLst>
                    <a:ext uri="{9D8B030D-6E8A-4147-A177-3AD203B41FA5}">
                      <a16:colId xmlns:a16="http://schemas.microsoft.com/office/drawing/2014/main" val="333828206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671766427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58150099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50463887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175205482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784782494"/>
                    </a:ext>
                  </a:extLst>
                </a:gridCol>
              </a:tblGrid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705355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08635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391359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430097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92022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660912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344ED400-45ED-3849-A685-FAEEF3132910}"/>
              </a:ext>
            </a:extLst>
          </p:cNvPr>
          <p:cNvSpPr/>
          <p:nvPr/>
        </p:nvSpPr>
        <p:spPr>
          <a:xfrm>
            <a:off x="3120390" y="2305050"/>
            <a:ext cx="1536704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631C47-C5DF-E445-B37C-B3A7084FAD11}"/>
              </a:ext>
            </a:extLst>
          </p:cNvPr>
          <p:cNvSpPr/>
          <p:nvPr/>
        </p:nvSpPr>
        <p:spPr>
          <a:xfrm>
            <a:off x="4610100" y="1169669"/>
            <a:ext cx="1485900" cy="11677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A78DF8-553B-1A42-BB38-8ECF2E403A73}"/>
              </a:ext>
            </a:extLst>
          </p:cNvPr>
          <p:cNvSpPr/>
          <p:nvPr/>
        </p:nvSpPr>
        <p:spPr>
          <a:xfrm>
            <a:off x="4610100" y="232791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61B1A9-9DC2-E04B-94FC-B00A8CAF27D6}"/>
              </a:ext>
            </a:extLst>
          </p:cNvPr>
          <p:cNvSpPr/>
          <p:nvPr/>
        </p:nvSpPr>
        <p:spPr>
          <a:xfrm>
            <a:off x="6071866" y="1141095"/>
            <a:ext cx="1513846" cy="11677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4CDE93-2C2F-0A41-9E70-347D66D718B0}"/>
              </a:ext>
            </a:extLst>
          </p:cNvPr>
          <p:cNvSpPr/>
          <p:nvPr/>
        </p:nvSpPr>
        <p:spPr>
          <a:xfrm>
            <a:off x="6075680" y="230886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247A31-9F52-5C4A-9ACB-A8723A16D918}"/>
              </a:ext>
            </a:extLst>
          </p:cNvPr>
          <p:cNvSpPr/>
          <p:nvPr/>
        </p:nvSpPr>
        <p:spPr>
          <a:xfrm>
            <a:off x="3112770" y="104775"/>
            <a:ext cx="1513846" cy="11191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BA6F05-3812-BC47-9B90-BECF57EC1B3C}"/>
              </a:ext>
            </a:extLst>
          </p:cNvPr>
          <p:cNvSpPr/>
          <p:nvPr/>
        </p:nvSpPr>
        <p:spPr>
          <a:xfrm>
            <a:off x="4630424" y="104775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809D2C-4E5E-3A43-B36D-6E0592E3BFA3}"/>
              </a:ext>
            </a:extLst>
          </p:cNvPr>
          <p:cNvSpPr/>
          <p:nvPr/>
        </p:nvSpPr>
        <p:spPr>
          <a:xfrm>
            <a:off x="6096000" y="3402330"/>
            <a:ext cx="1485900" cy="1127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28E7E5-6A33-1E4F-B0A0-6078FCD8A424}"/>
              </a:ext>
            </a:extLst>
          </p:cNvPr>
          <p:cNvSpPr/>
          <p:nvPr/>
        </p:nvSpPr>
        <p:spPr>
          <a:xfrm>
            <a:off x="4606290" y="3421379"/>
            <a:ext cx="1510034" cy="1108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515D0F-20E3-A541-8B46-3ED0B4C25799}"/>
              </a:ext>
            </a:extLst>
          </p:cNvPr>
          <p:cNvSpPr/>
          <p:nvPr/>
        </p:nvSpPr>
        <p:spPr>
          <a:xfrm>
            <a:off x="6096000" y="104775"/>
            <a:ext cx="1530358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79E2DC9-B404-6F46-8A78-EE52B7BA9BA7}"/>
              </a:ext>
            </a:extLst>
          </p:cNvPr>
          <p:cNvSpPr/>
          <p:nvPr/>
        </p:nvSpPr>
        <p:spPr>
          <a:xfrm>
            <a:off x="1658620" y="1202055"/>
            <a:ext cx="1485900" cy="11753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F5629CF-22DE-5443-8DE7-16966C546864}"/>
              </a:ext>
            </a:extLst>
          </p:cNvPr>
          <p:cNvSpPr/>
          <p:nvPr/>
        </p:nvSpPr>
        <p:spPr>
          <a:xfrm>
            <a:off x="3120390" y="3373755"/>
            <a:ext cx="1550684" cy="11753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9DC213C-8911-A143-9701-4DAC8B956C5E}"/>
              </a:ext>
            </a:extLst>
          </p:cNvPr>
          <p:cNvSpPr/>
          <p:nvPr/>
        </p:nvSpPr>
        <p:spPr>
          <a:xfrm>
            <a:off x="1658620" y="2337434"/>
            <a:ext cx="1485900" cy="11115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850806F-047D-B344-B40D-4D3429582F88}"/>
              </a:ext>
            </a:extLst>
          </p:cNvPr>
          <p:cNvSpPr/>
          <p:nvPr/>
        </p:nvSpPr>
        <p:spPr>
          <a:xfrm>
            <a:off x="7581900" y="1169669"/>
            <a:ext cx="1485900" cy="11430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CE1B6F-FF4E-374E-9962-90AAD7F18DFE}"/>
              </a:ext>
            </a:extLst>
          </p:cNvPr>
          <p:cNvSpPr/>
          <p:nvPr/>
        </p:nvSpPr>
        <p:spPr>
          <a:xfrm>
            <a:off x="7537442" y="2291714"/>
            <a:ext cx="1530358" cy="1203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1F24F1F-9D38-1148-9F44-7310035D3C9F}"/>
              </a:ext>
            </a:extLst>
          </p:cNvPr>
          <p:cNvSpPr/>
          <p:nvPr/>
        </p:nvSpPr>
        <p:spPr>
          <a:xfrm>
            <a:off x="9055101" y="106679"/>
            <a:ext cx="1485900" cy="1137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62C6E98-F553-EE4E-9D34-AE28BC769279}"/>
              </a:ext>
            </a:extLst>
          </p:cNvPr>
          <p:cNvSpPr/>
          <p:nvPr/>
        </p:nvSpPr>
        <p:spPr>
          <a:xfrm>
            <a:off x="9043035" y="1240154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28C64D-4AB4-AA46-9BB4-882635F0D6D6}"/>
              </a:ext>
            </a:extLst>
          </p:cNvPr>
          <p:cNvSpPr/>
          <p:nvPr/>
        </p:nvSpPr>
        <p:spPr>
          <a:xfrm>
            <a:off x="9055101" y="2324099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47FF45E-28A9-3941-AF8D-E68B18EF73F4}"/>
              </a:ext>
            </a:extLst>
          </p:cNvPr>
          <p:cNvSpPr/>
          <p:nvPr/>
        </p:nvSpPr>
        <p:spPr>
          <a:xfrm>
            <a:off x="9043035" y="3387089"/>
            <a:ext cx="1485900" cy="11620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D943A23-99EF-2C40-8CED-F15204FF59CE}"/>
              </a:ext>
            </a:extLst>
          </p:cNvPr>
          <p:cNvSpPr/>
          <p:nvPr/>
        </p:nvSpPr>
        <p:spPr>
          <a:xfrm>
            <a:off x="4610100" y="4528184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B55F71-2F69-3F40-B9D9-E4F0122535AF}"/>
              </a:ext>
            </a:extLst>
          </p:cNvPr>
          <p:cNvSpPr/>
          <p:nvPr/>
        </p:nvSpPr>
        <p:spPr>
          <a:xfrm>
            <a:off x="6075680" y="4528185"/>
            <a:ext cx="1485900" cy="1127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000BCE2-362F-5D42-B366-529A368059D6}"/>
              </a:ext>
            </a:extLst>
          </p:cNvPr>
          <p:cNvSpPr/>
          <p:nvPr/>
        </p:nvSpPr>
        <p:spPr>
          <a:xfrm>
            <a:off x="3116580" y="4538663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E89DF2-699C-F74E-B70B-CB633E0725D5}"/>
              </a:ext>
            </a:extLst>
          </p:cNvPr>
          <p:cNvSpPr/>
          <p:nvPr/>
        </p:nvSpPr>
        <p:spPr>
          <a:xfrm>
            <a:off x="7559671" y="4508182"/>
            <a:ext cx="1485900" cy="1163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E8C6DD0-0140-DD43-BC71-F23E9A2EA37E}"/>
              </a:ext>
            </a:extLst>
          </p:cNvPr>
          <p:cNvSpPr/>
          <p:nvPr/>
        </p:nvSpPr>
        <p:spPr>
          <a:xfrm>
            <a:off x="9020806" y="4528184"/>
            <a:ext cx="1520194" cy="1137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30908B9-EB44-0146-83DD-2748B05EEE7C}"/>
              </a:ext>
            </a:extLst>
          </p:cNvPr>
          <p:cNvSpPr/>
          <p:nvPr/>
        </p:nvSpPr>
        <p:spPr>
          <a:xfrm>
            <a:off x="1649573" y="4529137"/>
            <a:ext cx="1642588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F3821C9-7897-7341-A00D-71489EFFFE92}"/>
              </a:ext>
            </a:extLst>
          </p:cNvPr>
          <p:cNvSpPr/>
          <p:nvPr/>
        </p:nvSpPr>
        <p:spPr>
          <a:xfrm>
            <a:off x="1649572" y="5629274"/>
            <a:ext cx="1471773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7F187A5-CA0A-A248-8F22-234F8123430E}"/>
              </a:ext>
            </a:extLst>
          </p:cNvPr>
          <p:cNvSpPr/>
          <p:nvPr/>
        </p:nvSpPr>
        <p:spPr>
          <a:xfrm>
            <a:off x="3121345" y="5638799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EDC1A54-BABF-A74B-84BD-6FCD473D4ADE}"/>
              </a:ext>
            </a:extLst>
          </p:cNvPr>
          <p:cNvSpPr/>
          <p:nvPr/>
        </p:nvSpPr>
        <p:spPr>
          <a:xfrm>
            <a:off x="4593908" y="5626419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67EEDD2-CCF4-1E44-BB93-79D9B506E796}"/>
              </a:ext>
            </a:extLst>
          </p:cNvPr>
          <p:cNvSpPr/>
          <p:nvPr/>
        </p:nvSpPr>
        <p:spPr>
          <a:xfrm>
            <a:off x="3268980" y="4691063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17F66D2-F686-A042-89D8-35225D8B2DDA}"/>
              </a:ext>
            </a:extLst>
          </p:cNvPr>
          <p:cNvSpPr/>
          <p:nvPr/>
        </p:nvSpPr>
        <p:spPr>
          <a:xfrm>
            <a:off x="7557766" y="5642610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888D9A6-A89C-AD4B-858B-EE5228CB300A}"/>
              </a:ext>
            </a:extLst>
          </p:cNvPr>
          <p:cNvSpPr/>
          <p:nvPr/>
        </p:nvSpPr>
        <p:spPr>
          <a:xfrm>
            <a:off x="9032394" y="5642609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884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4ECAF-9CB2-5B46-8211-BE3C67EE0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95250"/>
            <a:ext cx="8890000" cy="66675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E0B034-DEE4-E747-BAB6-3AC6FB0F3091}"/>
              </a:ext>
            </a:extLst>
          </p:cNvPr>
          <p:cNvGraphicFramePr>
            <a:graphicFrameLocks noGrp="1"/>
          </p:cNvGraphicFramePr>
          <p:nvPr/>
        </p:nvGraphicFramePr>
        <p:xfrm>
          <a:off x="1651000" y="95250"/>
          <a:ext cx="8890002" cy="6667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1667">
                  <a:extLst>
                    <a:ext uri="{9D8B030D-6E8A-4147-A177-3AD203B41FA5}">
                      <a16:colId xmlns:a16="http://schemas.microsoft.com/office/drawing/2014/main" val="333828206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671766427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58150099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50463887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175205482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784782494"/>
                    </a:ext>
                  </a:extLst>
                </a:gridCol>
              </a:tblGrid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705355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08635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391359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430097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92022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660912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344ED400-45ED-3849-A685-FAEEF3132910}"/>
              </a:ext>
            </a:extLst>
          </p:cNvPr>
          <p:cNvSpPr/>
          <p:nvPr/>
        </p:nvSpPr>
        <p:spPr>
          <a:xfrm>
            <a:off x="3120390" y="2305050"/>
            <a:ext cx="1536704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631C47-C5DF-E445-B37C-B3A7084FAD11}"/>
              </a:ext>
            </a:extLst>
          </p:cNvPr>
          <p:cNvSpPr/>
          <p:nvPr/>
        </p:nvSpPr>
        <p:spPr>
          <a:xfrm>
            <a:off x="4610100" y="1169669"/>
            <a:ext cx="1485900" cy="11677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A78DF8-553B-1A42-BB38-8ECF2E403A73}"/>
              </a:ext>
            </a:extLst>
          </p:cNvPr>
          <p:cNvSpPr/>
          <p:nvPr/>
        </p:nvSpPr>
        <p:spPr>
          <a:xfrm>
            <a:off x="4610100" y="232791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61B1A9-9DC2-E04B-94FC-B00A8CAF27D6}"/>
              </a:ext>
            </a:extLst>
          </p:cNvPr>
          <p:cNvSpPr/>
          <p:nvPr/>
        </p:nvSpPr>
        <p:spPr>
          <a:xfrm>
            <a:off x="6071866" y="1141095"/>
            <a:ext cx="1513846" cy="11677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4CDE93-2C2F-0A41-9E70-347D66D718B0}"/>
              </a:ext>
            </a:extLst>
          </p:cNvPr>
          <p:cNvSpPr/>
          <p:nvPr/>
        </p:nvSpPr>
        <p:spPr>
          <a:xfrm>
            <a:off x="6075680" y="230886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247A31-9F52-5C4A-9ACB-A8723A16D918}"/>
              </a:ext>
            </a:extLst>
          </p:cNvPr>
          <p:cNvSpPr/>
          <p:nvPr/>
        </p:nvSpPr>
        <p:spPr>
          <a:xfrm>
            <a:off x="3112770" y="104775"/>
            <a:ext cx="1513846" cy="11191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BA6F05-3812-BC47-9B90-BECF57EC1B3C}"/>
              </a:ext>
            </a:extLst>
          </p:cNvPr>
          <p:cNvSpPr/>
          <p:nvPr/>
        </p:nvSpPr>
        <p:spPr>
          <a:xfrm>
            <a:off x="4630424" y="104775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809D2C-4E5E-3A43-B36D-6E0592E3BFA3}"/>
              </a:ext>
            </a:extLst>
          </p:cNvPr>
          <p:cNvSpPr/>
          <p:nvPr/>
        </p:nvSpPr>
        <p:spPr>
          <a:xfrm>
            <a:off x="6096000" y="3402330"/>
            <a:ext cx="1485900" cy="1127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28E7E5-6A33-1E4F-B0A0-6078FCD8A424}"/>
              </a:ext>
            </a:extLst>
          </p:cNvPr>
          <p:cNvSpPr/>
          <p:nvPr/>
        </p:nvSpPr>
        <p:spPr>
          <a:xfrm>
            <a:off x="4606290" y="3421379"/>
            <a:ext cx="1510034" cy="1108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515D0F-20E3-A541-8B46-3ED0B4C25799}"/>
              </a:ext>
            </a:extLst>
          </p:cNvPr>
          <p:cNvSpPr/>
          <p:nvPr/>
        </p:nvSpPr>
        <p:spPr>
          <a:xfrm>
            <a:off x="6096000" y="104775"/>
            <a:ext cx="1530358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79E2DC9-B404-6F46-8A78-EE52B7BA9BA7}"/>
              </a:ext>
            </a:extLst>
          </p:cNvPr>
          <p:cNvSpPr/>
          <p:nvPr/>
        </p:nvSpPr>
        <p:spPr>
          <a:xfrm>
            <a:off x="1658620" y="1202055"/>
            <a:ext cx="1485900" cy="11753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F5629CF-22DE-5443-8DE7-16966C546864}"/>
              </a:ext>
            </a:extLst>
          </p:cNvPr>
          <p:cNvSpPr/>
          <p:nvPr/>
        </p:nvSpPr>
        <p:spPr>
          <a:xfrm>
            <a:off x="3120390" y="3373755"/>
            <a:ext cx="1550684" cy="11753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9DC213C-8911-A143-9701-4DAC8B956C5E}"/>
              </a:ext>
            </a:extLst>
          </p:cNvPr>
          <p:cNvSpPr/>
          <p:nvPr/>
        </p:nvSpPr>
        <p:spPr>
          <a:xfrm>
            <a:off x="1658620" y="2337434"/>
            <a:ext cx="1485900" cy="11115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850806F-047D-B344-B40D-4D3429582F88}"/>
              </a:ext>
            </a:extLst>
          </p:cNvPr>
          <p:cNvSpPr/>
          <p:nvPr/>
        </p:nvSpPr>
        <p:spPr>
          <a:xfrm>
            <a:off x="7581900" y="1169669"/>
            <a:ext cx="1485900" cy="11430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CE1B6F-FF4E-374E-9962-90AAD7F18DFE}"/>
              </a:ext>
            </a:extLst>
          </p:cNvPr>
          <p:cNvSpPr/>
          <p:nvPr/>
        </p:nvSpPr>
        <p:spPr>
          <a:xfrm>
            <a:off x="7537442" y="2291714"/>
            <a:ext cx="1530358" cy="1203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1F24F1F-9D38-1148-9F44-7310035D3C9F}"/>
              </a:ext>
            </a:extLst>
          </p:cNvPr>
          <p:cNvSpPr/>
          <p:nvPr/>
        </p:nvSpPr>
        <p:spPr>
          <a:xfrm>
            <a:off x="9055101" y="106679"/>
            <a:ext cx="1485900" cy="1137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62C6E98-F553-EE4E-9D34-AE28BC769279}"/>
              </a:ext>
            </a:extLst>
          </p:cNvPr>
          <p:cNvSpPr/>
          <p:nvPr/>
        </p:nvSpPr>
        <p:spPr>
          <a:xfrm>
            <a:off x="9043035" y="1240154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28C64D-4AB4-AA46-9BB4-882635F0D6D6}"/>
              </a:ext>
            </a:extLst>
          </p:cNvPr>
          <p:cNvSpPr/>
          <p:nvPr/>
        </p:nvSpPr>
        <p:spPr>
          <a:xfrm>
            <a:off x="9055101" y="2324099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47FF45E-28A9-3941-AF8D-E68B18EF73F4}"/>
              </a:ext>
            </a:extLst>
          </p:cNvPr>
          <p:cNvSpPr/>
          <p:nvPr/>
        </p:nvSpPr>
        <p:spPr>
          <a:xfrm>
            <a:off x="9043035" y="3387089"/>
            <a:ext cx="1485900" cy="11620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D943A23-99EF-2C40-8CED-F15204FF59CE}"/>
              </a:ext>
            </a:extLst>
          </p:cNvPr>
          <p:cNvSpPr/>
          <p:nvPr/>
        </p:nvSpPr>
        <p:spPr>
          <a:xfrm>
            <a:off x="4610100" y="4528184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B55F71-2F69-3F40-B9D9-E4F0122535AF}"/>
              </a:ext>
            </a:extLst>
          </p:cNvPr>
          <p:cNvSpPr/>
          <p:nvPr/>
        </p:nvSpPr>
        <p:spPr>
          <a:xfrm>
            <a:off x="6075680" y="4528185"/>
            <a:ext cx="1485900" cy="1127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000BCE2-362F-5D42-B366-529A368059D6}"/>
              </a:ext>
            </a:extLst>
          </p:cNvPr>
          <p:cNvSpPr/>
          <p:nvPr/>
        </p:nvSpPr>
        <p:spPr>
          <a:xfrm>
            <a:off x="3116580" y="4538663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E89DF2-699C-F74E-B70B-CB633E0725D5}"/>
              </a:ext>
            </a:extLst>
          </p:cNvPr>
          <p:cNvSpPr/>
          <p:nvPr/>
        </p:nvSpPr>
        <p:spPr>
          <a:xfrm>
            <a:off x="7559671" y="4508182"/>
            <a:ext cx="1485900" cy="1163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E8C6DD0-0140-DD43-BC71-F23E9A2EA37E}"/>
              </a:ext>
            </a:extLst>
          </p:cNvPr>
          <p:cNvSpPr/>
          <p:nvPr/>
        </p:nvSpPr>
        <p:spPr>
          <a:xfrm>
            <a:off x="9020806" y="4528184"/>
            <a:ext cx="1520194" cy="1137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30908B9-EB44-0146-83DD-2748B05EEE7C}"/>
              </a:ext>
            </a:extLst>
          </p:cNvPr>
          <p:cNvSpPr/>
          <p:nvPr/>
        </p:nvSpPr>
        <p:spPr>
          <a:xfrm>
            <a:off x="1649573" y="4529137"/>
            <a:ext cx="1642588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F3821C9-7897-7341-A00D-71489EFFFE92}"/>
              </a:ext>
            </a:extLst>
          </p:cNvPr>
          <p:cNvSpPr/>
          <p:nvPr/>
        </p:nvSpPr>
        <p:spPr>
          <a:xfrm>
            <a:off x="1649572" y="5629274"/>
            <a:ext cx="1471773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7F187A5-CA0A-A248-8F22-234F8123430E}"/>
              </a:ext>
            </a:extLst>
          </p:cNvPr>
          <p:cNvSpPr/>
          <p:nvPr/>
        </p:nvSpPr>
        <p:spPr>
          <a:xfrm>
            <a:off x="3121345" y="5638799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EDC1A54-BABF-A74B-84BD-6FCD473D4ADE}"/>
              </a:ext>
            </a:extLst>
          </p:cNvPr>
          <p:cNvSpPr/>
          <p:nvPr/>
        </p:nvSpPr>
        <p:spPr>
          <a:xfrm>
            <a:off x="4593908" y="5626419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67EEDD2-CCF4-1E44-BB93-79D9B506E796}"/>
              </a:ext>
            </a:extLst>
          </p:cNvPr>
          <p:cNvSpPr/>
          <p:nvPr/>
        </p:nvSpPr>
        <p:spPr>
          <a:xfrm>
            <a:off x="3268980" y="4691063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17F66D2-F686-A042-89D8-35225D8B2DDA}"/>
              </a:ext>
            </a:extLst>
          </p:cNvPr>
          <p:cNvSpPr/>
          <p:nvPr/>
        </p:nvSpPr>
        <p:spPr>
          <a:xfrm>
            <a:off x="7557766" y="5642610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508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4ECAF-9CB2-5B46-8211-BE3C67EE0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95250"/>
            <a:ext cx="8890000" cy="66675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E0B034-DEE4-E747-BAB6-3AC6FB0F3091}"/>
              </a:ext>
            </a:extLst>
          </p:cNvPr>
          <p:cNvGraphicFramePr>
            <a:graphicFrameLocks noGrp="1"/>
          </p:cNvGraphicFramePr>
          <p:nvPr/>
        </p:nvGraphicFramePr>
        <p:xfrm>
          <a:off x="1651000" y="95250"/>
          <a:ext cx="8890002" cy="6667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1667">
                  <a:extLst>
                    <a:ext uri="{9D8B030D-6E8A-4147-A177-3AD203B41FA5}">
                      <a16:colId xmlns:a16="http://schemas.microsoft.com/office/drawing/2014/main" val="333828206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671766427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58150099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50463887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175205482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3784782494"/>
                    </a:ext>
                  </a:extLst>
                </a:gridCol>
              </a:tblGrid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705355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08635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391359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430097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92022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660912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344ED400-45ED-3849-A685-FAEEF3132910}"/>
              </a:ext>
            </a:extLst>
          </p:cNvPr>
          <p:cNvSpPr/>
          <p:nvPr/>
        </p:nvSpPr>
        <p:spPr>
          <a:xfrm>
            <a:off x="3120390" y="2305050"/>
            <a:ext cx="1536704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631C47-C5DF-E445-B37C-B3A7084FAD11}"/>
              </a:ext>
            </a:extLst>
          </p:cNvPr>
          <p:cNvSpPr/>
          <p:nvPr/>
        </p:nvSpPr>
        <p:spPr>
          <a:xfrm>
            <a:off x="4610100" y="1169669"/>
            <a:ext cx="1485900" cy="11677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A78DF8-553B-1A42-BB38-8ECF2E403A73}"/>
              </a:ext>
            </a:extLst>
          </p:cNvPr>
          <p:cNvSpPr/>
          <p:nvPr/>
        </p:nvSpPr>
        <p:spPr>
          <a:xfrm>
            <a:off x="4610100" y="232791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61B1A9-9DC2-E04B-94FC-B00A8CAF27D6}"/>
              </a:ext>
            </a:extLst>
          </p:cNvPr>
          <p:cNvSpPr/>
          <p:nvPr/>
        </p:nvSpPr>
        <p:spPr>
          <a:xfrm>
            <a:off x="6071866" y="1141095"/>
            <a:ext cx="1513846" cy="11677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4CDE93-2C2F-0A41-9E70-347D66D718B0}"/>
              </a:ext>
            </a:extLst>
          </p:cNvPr>
          <p:cNvSpPr/>
          <p:nvPr/>
        </p:nvSpPr>
        <p:spPr>
          <a:xfrm>
            <a:off x="6075680" y="2308860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247A31-9F52-5C4A-9ACB-A8723A16D918}"/>
              </a:ext>
            </a:extLst>
          </p:cNvPr>
          <p:cNvSpPr/>
          <p:nvPr/>
        </p:nvSpPr>
        <p:spPr>
          <a:xfrm>
            <a:off x="3112770" y="104775"/>
            <a:ext cx="1513846" cy="11191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BA6F05-3812-BC47-9B90-BECF57EC1B3C}"/>
              </a:ext>
            </a:extLst>
          </p:cNvPr>
          <p:cNvSpPr/>
          <p:nvPr/>
        </p:nvSpPr>
        <p:spPr>
          <a:xfrm>
            <a:off x="4630424" y="104775"/>
            <a:ext cx="148590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809D2C-4E5E-3A43-B36D-6E0592E3BFA3}"/>
              </a:ext>
            </a:extLst>
          </p:cNvPr>
          <p:cNvSpPr/>
          <p:nvPr/>
        </p:nvSpPr>
        <p:spPr>
          <a:xfrm>
            <a:off x="6096000" y="3402330"/>
            <a:ext cx="1485900" cy="1127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28E7E5-6A33-1E4F-B0A0-6078FCD8A424}"/>
              </a:ext>
            </a:extLst>
          </p:cNvPr>
          <p:cNvSpPr/>
          <p:nvPr/>
        </p:nvSpPr>
        <p:spPr>
          <a:xfrm>
            <a:off x="4606290" y="3421379"/>
            <a:ext cx="1510034" cy="1108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515D0F-20E3-A541-8B46-3ED0B4C25799}"/>
              </a:ext>
            </a:extLst>
          </p:cNvPr>
          <p:cNvSpPr/>
          <p:nvPr/>
        </p:nvSpPr>
        <p:spPr>
          <a:xfrm>
            <a:off x="6096000" y="104775"/>
            <a:ext cx="1530358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79E2DC9-B404-6F46-8A78-EE52B7BA9BA7}"/>
              </a:ext>
            </a:extLst>
          </p:cNvPr>
          <p:cNvSpPr/>
          <p:nvPr/>
        </p:nvSpPr>
        <p:spPr>
          <a:xfrm>
            <a:off x="1658620" y="1202055"/>
            <a:ext cx="1485900" cy="11753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F5629CF-22DE-5443-8DE7-16966C546864}"/>
              </a:ext>
            </a:extLst>
          </p:cNvPr>
          <p:cNvSpPr/>
          <p:nvPr/>
        </p:nvSpPr>
        <p:spPr>
          <a:xfrm>
            <a:off x="3120390" y="3373755"/>
            <a:ext cx="1550684" cy="11753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9DC213C-8911-A143-9701-4DAC8B956C5E}"/>
              </a:ext>
            </a:extLst>
          </p:cNvPr>
          <p:cNvSpPr/>
          <p:nvPr/>
        </p:nvSpPr>
        <p:spPr>
          <a:xfrm>
            <a:off x="1658620" y="2337434"/>
            <a:ext cx="1485900" cy="11115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850806F-047D-B344-B40D-4D3429582F88}"/>
              </a:ext>
            </a:extLst>
          </p:cNvPr>
          <p:cNvSpPr/>
          <p:nvPr/>
        </p:nvSpPr>
        <p:spPr>
          <a:xfrm>
            <a:off x="7581900" y="1169669"/>
            <a:ext cx="1485900" cy="11430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CE1B6F-FF4E-374E-9962-90AAD7F18DFE}"/>
              </a:ext>
            </a:extLst>
          </p:cNvPr>
          <p:cNvSpPr/>
          <p:nvPr/>
        </p:nvSpPr>
        <p:spPr>
          <a:xfrm>
            <a:off x="7537442" y="2291714"/>
            <a:ext cx="1530358" cy="1203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1F24F1F-9D38-1148-9F44-7310035D3C9F}"/>
              </a:ext>
            </a:extLst>
          </p:cNvPr>
          <p:cNvSpPr/>
          <p:nvPr/>
        </p:nvSpPr>
        <p:spPr>
          <a:xfrm>
            <a:off x="9055101" y="106679"/>
            <a:ext cx="1485900" cy="1137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28C64D-4AB4-AA46-9BB4-882635F0D6D6}"/>
              </a:ext>
            </a:extLst>
          </p:cNvPr>
          <p:cNvSpPr/>
          <p:nvPr/>
        </p:nvSpPr>
        <p:spPr>
          <a:xfrm>
            <a:off x="9055101" y="2285998"/>
            <a:ext cx="1485900" cy="11353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47FF45E-28A9-3941-AF8D-E68B18EF73F4}"/>
              </a:ext>
            </a:extLst>
          </p:cNvPr>
          <p:cNvSpPr/>
          <p:nvPr/>
        </p:nvSpPr>
        <p:spPr>
          <a:xfrm>
            <a:off x="9043035" y="3387089"/>
            <a:ext cx="1485900" cy="11620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D943A23-99EF-2C40-8CED-F15204FF59CE}"/>
              </a:ext>
            </a:extLst>
          </p:cNvPr>
          <p:cNvSpPr/>
          <p:nvPr/>
        </p:nvSpPr>
        <p:spPr>
          <a:xfrm>
            <a:off x="4610100" y="4528184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B55F71-2F69-3F40-B9D9-E4F0122535AF}"/>
              </a:ext>
            </a:extLst>
          </p:cNvPr>
          <p:cNvSpPr/>
          <p:nvPr/>
        </p:nvSpPr>
        <p:spPr>
          <a:xfrm>
            <a:off x="6075680" y="4528185"/>
            <a:ext cx="1485900" cy="1127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000BCE2-362F-5D42-B366-529A368059D6}"/>
              </a:ext>
            </a:extLst>
          </p:cNvPr>
          <p:cNvSpPr/>
          <p:nvPr/>
        </p:nvSpPr>
        <p:spPr>
          <a:xfrm>
            <a:off x="3116580" y="4538663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E89DF2-699C-F74E-B70B-CB633E0725D5}"/>
              </a:ext>
            </a:extLst>
          </p:cNvPr>
          <p:cNvSpPr/>
          <p:nvPr/>
        </p:nvSpPr>
        <p:spPr>
          <a:xfrm>
            <a:off x="7559671" y="4508182"/>
            <a:ext cx="1485900" cy="1163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E8C6DD0-0140-DD43-BC71-F23E9A2EA37E}"/>
              </a:ext>
            </a:extLst>
          </p:cNvPr>
          <p:cNvSpPr/>
          <p:nvPr/>
        </p:nvSpPr>
        <p:spPr>
          <a:xfrm>
            <a:off x="9020806" y="4528184"/>
            <a:ext cx="1520194" cy="1137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30908B9-EB44-0146-83DD-2748B05EEE7C}"/>
              </a:ext>
            </a:extLst>
          </p:cNvPr>
          <p:cNvSpPr/>
          <p:nvPr/>
        </p:nvSpPr>
        <p:spPr>
          <a:xfrm>
            <a:off x="1649573" y="4529137"/>
            <a:ext cx="1642588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F3821C9-7897-7341-A00D-71489EFFFE92}"/>
              </a:ext>
            </a:extLst>
          </p:cNvPr>
          <p:cNvSpPr/>
          <p:nvPr/>
        </p:nvSpPr>
        <p:spPr>
          <a:xfrm>
            <a:off x="1649572" y="5629274"/>
            <a:ext cx="1471773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7F187A5-CA0A-A248-8F22-234F8123430E}"/>
              </a:ext>
            </a:extLst>
          </p:cNvPr>
          <p:cNvSpPr/>
          <p:nvPr/>
        </p:nvSpPr>
        <p:spPr>
          <a:xfrm>
            <a:off x="3121345" y="5638799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EDC1A54-BABF-A74B-84BD-6FCD473D4ADE}"/>
              </a:ext>
            </a:extLst>
          </p:cNvPr>
          <p:cNvSpPr/>
          <p:nvPr/>
        </p:nvSpPr>
        <p:spPr>
          <a:xfrm>
            <a:off x="4593908" y="5626419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67EEDD2-CCF4-1E44-BB93-79D9B506E796}"/>
              </a:ext>
            </a:extLst>
          </p:cNvPr>
          <p:cNvSpPr/>
          <p:nvPr/>
        </p:nvSpPr>
        <p:spPr>
          <a:xfrm>
            <a:off x="3268980" y="4691063"/>
            <a:ext cx="1485900" cy="1120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17F66D2-F686-A042-89D8-35225D8B2DDA}"/>
              </a:ext>
            </a:extLst>
          </p:cNvPr>
          <p:cNvSpPr/>
          <p:nvPr/>
        </p:nvSpPr>
        <p:spPr>
          <a:xfrm>
            <a:off x="7557766" y="5642610"/>
            <a:ext cx="1510034" cy="1125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953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0</Words>
  <Application>Microsoft Macintosh PowerPoint</Application>
  <PresentationFormat>Widescreen</PresentationFormat>
  <Paragraphs>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Bekka Israelsen</dc:creator>
  <cp:lastModifiedBy>Lynn Wallin</cp:lastModifiedBy>
  <cp:revision>6</cp:revision>
  <dcterms:created xsi:type="dcterms:W3CDTF">2021-02-03T22:52:07Z</dcterms:created>
  <dcterms:modified xsi:type="dcterms:W3CDTF">2021-02-24T00:12:34Z</dcterms:modified>
</cp:coreProperties>
</file>