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5A101-1BBD-AF4C-B1E8-F179ABDAD48A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382B-90F8-2C4E-9CB3-645639E3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5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common ingredient </a:t>
            </a:r>
            <a:r>
              <a:rPr lang="en-US"/>
              <a:t>do all these </a:t>
            </a:r>
            <a:r>
              <a:rPr lang="en-US" dirty="0"/>
              <a:t>products contain?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382B-90F8-2C4E-9CB3-645639E3A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A382B-90F8-2C4E-9CB3-645639E3AA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7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3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9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1E15-464B-774B-8232-DFB291403BE6}" type="datetimeFigureOut">
              <a:rPr lang="en-US" smtClean="0"/>
              <a:t>3/17/23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FE4F-CC95-EF42-89DE-546B80F26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mplement, stationary, indoor, toy&#10;&#10;Description automatically generated">
            <a:extLst>
              <a:ext uri="{FF2B5EF4-FFF2-40B4-BE49-F238E27FC236}">
                <a16:creationId xmlns:a16="http://schemas.microsoft.com/office/drawing/2014/main" id="{33DB7779-25DB-2C48-B1F7-BE00866706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18" y="1808259"/>
            <a:ext cx="2031359" cy="1141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 close up of food&#10;&#10;Description automatically generated">
            <a:extLst>
              <a:ext uri="{FF2B5EF4-FFF2-40B4-BE49-F238E27FC236}">
                <a16:creationId xmlns:a16="http://schemas.microsoft.com/office/drawing/2014/main" id="{43AEB34B-1904-F44D-8D21-3A2B57B161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530" y="1468908"/>
            <a:ext cx="1712372" cy="1141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blue bowl with a spoon&#10;&#10;Description automatically generated">
            <a:extLst>
              <a:ext uri="{FF2B5EF4-FFF2-40B4-BE49-F238E27FC236}">
                <a16:creationId xmlns:a16="http://schemas.microsoft.com/office/drawing/2014/main" id="{C68487AF-8B7A-6A4F-BA9F-1FC5EDB065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348" y="3868427"/>
            <a:ext cx="1641512" cy="1099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picture containing food, table, sitting, computer&#10;&#10;Description automatically generated">
            <a:extLst>
              <a:ext uri="{FF2B5EF4-FFF2-40B4-BE49-F238E27FC236}">
                <a16:creationId xmlns:a16="http://schemas.microsoft.com/office/drawing/2014/main" id="{E9716DF5-990D-6241-A126-46AE99A0D5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92" y="305811"/>
            <a:ext cx="1177321" cy="1569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93B00564-877E-E546-B75E-854F0D6CDDB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43" y="5427075"/>
            <a:ext cx="1750853" cy="1168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A picture containing food, table, indoor, cup&#10;&#10;Description automatically generated">
            <a:extLst>
              <a:ext uri="{FF2B5EF4-FFF2-40B4-BE49-F238E27FC236}">
                <a16:creationId xmlns:a16="http://schemas.microsoft.com/office/drawing/2014/main" id="{503A9752-24E8-FB4E-ABE1-0BE0E9B4DCF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74" y="2395410"/>
            <a:ext cx="2082771" cy="1310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 close up of food&#10;&#10;Description automatically generated">
            <a:extLst>
              <a:ext uri="{FF2B5EF4-FFF2-40B4-BE49-F238E27FC236}">
                <a16:creationId xmlns:a16="http://schemas.microsoft.com/office/drawing/2014/main" id="{80A25BD1-E20B-3447-BD17-5CF24B6A8CA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383" y="337857"/>
            <a:ext cx="1598132" cy="1198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A picture containing toiletry, cosmetic, indoor, table&#10;&#10;Description automatically generated">
            <a:extLst>
              <a:ext uri="{FF2B5EF4-FFF2-40B4-BE49-F238E27FC236}">
                <a16:creationId xmlns:a16="http://schemas.microsoft.com/office/drawing/2014/main" id="{32B5527F-6E82-7E4E-8E64-DA90BCCA36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990" y="3722206"/>
            <a:ext cx="1797899" cy="1198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 picture containing table, small, sitting, toy&#10;&#10;Description automatically generated">
            <a:extLst>
              <a:ext uri="{FF2B5EF4-FFF2-40B4-BE49-F238E27FC236}">
                <a16:creationId xmlns:a16="http://schemas.microsoft.com/office/drawing/2014/main" id="{92333962-596C-A549-BDFC-D0FED1B06BB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57" y="5194943"/>
            <a:ext cx="1970231" cy="1310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 bowl of food on a table&#10;&#10;Description automatically generated">
            <a:extLst>
              <a:ext uri="{FF2B5EF4-FFF2-40B4-BE49-F238E27FC236}">
                <a16:creationId xmlns:a16="http://schemas.microsoft.com/office/drawing/2014/main" id="{160541F3-6D8B-7A43-85D5-AFB7F59E2E5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" y="361510"/>
            <a:ext cx="2199316" cy="1233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A close up of a bottle&#10;&#10;Description automatically generated">
            <a:extLst>
              <a:ext uri="{FF2B5EF4-FFF2-40B4-BE49-F238E27FC236}">
                <a16:creationId xmlns:a16="http://schemas.microsoft.com/office/drawing/2014/main" id="{68EAB60E-D910-A24F-AF09-EEBD65E5E9D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889" y="4321506"/>
            <a:ext cx="1275349" cy="1927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A plate of food and a cup of coffee&#10;&#10;Description automatically generated">
            <a:extLst>
              <a:ext uri="{FF2B5EF4-FFF2-40B4-BE49-F238E27FC236}">
                <a16:creationId xmlns:a16="http://schemas.microsoft.com/office/drawing/2014/main" id="{1B713C91-F14E-FC4A-9A14-16B7C62E8F8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060" y="207284"/>
            <a:ext cx="1568192" cy="1961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 descr="A close up of a person holding a candle&#10;&#10;Description automatically generated">
            <a:extLst>
              <a:ext uri="{FF2B5EF4-FFF2-40B4-BE49-F238E27FC236}">
                <a16:creationId xmlns:a16="http://schemas.microsoft.com/office/drawing/2014/main" id="{38460846-234B-B245-AF09-7160CD36179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236" y="5285170"/>
            <a:ext cx="1963480" cy="1310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6255E7-F24D-E549-8B0E-DCF87E28AE53}"/>
              </a:ext>
            </a:extLst>
          </p:cNvPr>
          <p:cNvSpPr txBox="1"/>
          <p:nvPr/>
        </p:nvSpPr>
        <p:spPr>
          <a:xfrm>
            <a:off x="4177800" y="2880387"/>
            <a:ext cx="884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944F27-43A7-8F49-8D3E-8B48FA3B76A6}"/>
              </a:ext>
            </a:extLst>
          </p:cNvPr>
          <p:cNvSpPr/>
          <p:nvPr/>
        </p:nvSpPr>
        <p:spPr>
          <a:xfrm>
            <a:off x="3844490" y="3017544"/>
            <a:ext cx="1436224" cy="172489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151A8D-BA1D-1245-B423-05056408D2B4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2115452" y="1473922"/>
            <a:ext cx="1939368" cy="1796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746A9C-6D4B-CC4B-9F79-C89361033E9E}"/>
              </a:ext>
            </a:extLst>
          </p:cNvPr>
          <p:cNvCxnSpPr>
            <a:cxnSpLocks/>
            <a:endCxn id="16" idx="4"/>
          </p:cNvCxnSpPr>
          <p:nvPr/>
        </p:nvCxnSpPr>
        <p:spPr>
          <a:xfrm flipH="1" flipV="1">
            <a:off x="3738449" y="1536456"/>
            <a:ext cx="527557" cy="1560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1B67A2-5BF3-8741-B18A-B30B2B6B67BB}"/>
              </a:ext>
            </a:extLst>
          </p:cNvPr>
          <p:cNvCxnSpPr/>
          <p:nvPr/>
        </p:nvCxnSpPr>
        <p:spPr>
          <a:xfrm flipH="1" flipV="1">
            <a:off x="2234045" y="2784764"/>
            <a:ext cx="1610445" cy="921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E1FF58-99FA-7E4A-891A-2E5CA01F6390}"/>
              </a:ext>
            </a:extLst>
          </p:cNvPr>
          <p:cNvCxnSpPr>
            <a:cxnSpLocks/>
            <a:endCxn id="8" idx="6"/>
          </p:cNvCxnSpPr>
          <p:nvPr/>
        </p:nvCxnSpPr>
        <p:spPr>
          <a:xfrm flipH="1">
            <a:off x="3132860" y="4304098"/>
            <a:ext cx="782630" cy="1141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623A95-E7A4-3740-883D-F05A47A4A60B}"/>
              </a:ext>
            </a:extLst>
          </p:cNvPr>
          <p:cNvCxnSpPr>
            <a:stCxn id="30" idx="3"/>
          </p:cNvCxnSpPr>
          <p:nvPr/>
        </p:nvCxnSpPr>
        <p:spPr>
          <a:xfrm flipH="1">
            <a:off x="2317173" y="4489831"/>
            <a:ext cx="1737647" cy="937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25D769-9272-6248-802B-19A115CD8EF4}"/>
              </a:ext>
            </a:extLst>
          </p:cNvPr>
          <p:cNvCxnSpPr>
            <a:cxnSpLocks/>
          </p:cNvCxnSpPr>
          <p:nvPr/>
        </p:nvCxnSpPr>
        <p:spPr>
          <a:xfrm flipH="1">
            <a:off x="4287404" y="4742435"/>
            <a:ext cx="159905" cy="542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850EE89-B3FF-4441-909A-E97DE9DB5AEA}"/>
              </a:ext>
            </a:extLst>
          </p:cNvPr>
          <p:cNvCxnSpPr/>
          <p:nvPr/>
        </p:nvCxnSpPr>
        <p:spPr>
          <a:xfrm flipV="1">
            <a:off x="4707082" y="2610489"/>
            <a:ext cx="93518" cy="407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4F2F74B-CB74-2E42-9A7D-E6C2375F3EF1}"/>
              </a:ext>
            </a:extLst>
          </p:cNvPr>
          <p:cNvCxnSpPr>
            <a:cxnSpLocks/>
            <a:stCxn id="30" idx="7"/>
          </p:cNvCxnSpPr>
          <p:nvPr/>
        </p:nvCxnSpPr>
        <p:spPr>
          <a:xfrm flipV="1">
            <a:off x="5070384" y="1817344"/>
            <a:ext cx="1154374" cy="1452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2CAA6C9-2636-1F40-9DCF-B01913A7732A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5184806" y="1881746"/>
            <a:ext cx="2254910" cy="1614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06E4C7-9EB1-D048-829A-E78C652CAE06}"/>
              </a:ext>
            </a:extLst>
          </p:cNvPr>
          <p:cNvCxnSpPr>
            <a:cxnSpLocks/>
          </p:cNvCxnSpPr>
          <p:nvPr/>
        </p:nvCxnSpPr>
        <p:spPr>
          <a:xfrm flipV="1">
            <a:off x="5280714" y="3222007"/>
            <a:ext cx="1394370" cy="481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CCB2DD3-AB69-224B-B8A6-40E40AA4B66D}"/>
              </a:ext>
            </a:extLst>
          </p:cNvPr>
          <p:cNvCxnSpPr/>
          <p:nvPr/>
        </p:nvCxnSpPr>
        <p:spPr>
          <a:xfrm>
            <a:off x="5280714" y="4069722"/>
            <a:ext cx="568178" cy="76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CF0087-6B4B-924D-BA43-0B35D1D34C72}"/>
              </a:ext>
            </a:extLst>
          </p:cNvPr>
          <p:cNvCxnSpPr>
            <a:cxnSpLocks/>
          </p:cNvCxnSpPr>
          <p:nvPr/>
        </p:nvCxnSpPr>
        <p:spPr>
          <a:xfrm>
            <a:off x="4929716" y="4623226"/>
            <a:ext cx="856186" cy="11153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64A8FFC-E297-3048-913D-CD7FF6CB86D2}"/>
              </a:ext>
            </a:extLst>
          </p:cNvPr>
          <p:cNvCxnSpPr>
            <a:stCxn id="30" idx="5"/>
          </p:cNvCxnSpPr>
          <p:nvPr/>
        </p:nvCxnSpPr>
        <p:spPr>
          <a:xfrm>
            <a:off x="5070384" y="4489831"/>
            <a:ext cx="2617275" cy="11489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 descr="A stool in front of a table&#10;&#10;Description automatically generated">
            <a:extLst>
              <a:ext uri="{FF2B5EF4-FFF2-40B4-BE49-F238E27FC236}">
                <a16:creationId xmlns:a16="http://schemas.microsoft.com/office/drawing/2014/main" id="{3DFC521C-93A8-FA41-A18E-E29D2AAC361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3" y="3077353"/>
            <a:ext cx="1208699" cy="1412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BB4FC88-16E6-E341-9713-A2784C74F8A3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377422" y="3598986"/>
            <a:ext cx="2467068" cy="281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709F2CC-66C4-1B47-AC71-CF62C340A126}"/>
              </a:ext>
            </a:extLst>
          </p:cNvPr>
          <p:cNvSpPr txBox="1"/>
          <p:nvPr/>
        </p:nvSpPr>
        <p:spPr>
          <a:xfrm>
            <a:off x="6101438" y="4589942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Cosmetics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06F887E-8C69-9D47-BB42-545221103D4C}"/>
              </a:ext>
            </a:extLst>
          </p:cNvPr>
          <p:cNvSpPr txBox="1"/>
          <p:nvPr/>
        </p:nvSpPr>
        <p:spPr>
          <a:xfrm>
            <a:off x="3307862" y="6272999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Candles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B95519-5590-5045-93C0-E88BAD4F2E97}"/>
              </a:ext>
            </a:extLst>
          </p:cNvPr>
          <p:cNvSpPr txBox="1"/>
          <p:nvPr/>
        </p:nvSpPr>
        <p:spPr>
          <a:xfrm>
            <a:off x="5918867" y="6262779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Sunscreen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C39B42-BF70-0341-9373-FF3A401ADEFE}"/>
              </a:ext>
            </a:extLst>
          </p:cNvPr>
          <p:cNvSpPr txBox="1"/>
          <p:nvPr/>
        </p:nvSpPr>
        <p:spPr>
          <a:xfrm>
            <a:off x="7068418" y="3294107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Margarine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C02D7AD-ECBD-7543-907A-09008F8A7EBF}"/>
              </a:ext>
            </a:extLst>
          </p:cNvPr>
          <p:cNvSpPr txBox="1"/>
          <p:nvPr/>
        </p:nvSpPr>
        <p:spPr>
          <a:xfrm>
            <a:off x="7255280" y="1726428"/>
            <a:ext cx="152258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Baked Goods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6E3528-835E-5E43-A8BE-93FCA20F39D5}"/>
              </a:ext>
            </a:extLst>
          </p:cNvPr>
          <p:cNvSpPr txBox="1"/>
          <p:nvPr/>
        </p:nvSpPr>
        <p:spPr>
          <a:xfrm>
            <a:off x="5744463" y="1353222"/>
            <a:ext cx="138617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Cooking Oil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8501D1-FF95-484A-AF5E-8CF458A7913A}"/>
              </a:ext>
            </a:extLst>
          </p:cNvPr>
          <p:cNvSpPr txBox="1"/>
          <p:nvPr/>
        </p:nvSpPr>
        <p:spPr>
          <a:xfrm>
            <a:off x="4399351" y="2327858"/>
            <a:ext cx="99054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Rubber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B521687-7B07-4D47-BAEB-6289D79DB89D}"/>
              </a:ext>
            </a:extLst>
          </p:cNvPr>
          <p:cNvSpPr txBox="1"/>
          <p:nvPr/>
        </p:nvSpPr>
        <p:spPr>
          <a:xfrm>
            <a:off x="3203618" y="1124680"/>
            <a:ext cx="1040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Carpet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93FAE07-2A50-B048-8241-CF2CBE336C32}"/>
              </a:ext>
            </a:extLst>
          </p:cNvPr>
          <p:cNvSpPr txBox="1"/>
          <p:nvPr/>
        </p:nvSpPr>
        <p:spPr>
          <a:xfrm>
            <a:off x="7702064" y="5912052"/>
            <a:ext cx="1241004" cy="73866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mbria" panose="02040503050406030204" pitchFamily="18" charset="0"/>
              </a:rPr>
              <a:t>Fire Extinguisher Foam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5B21E0F-E0B7-A347-8907-83AADBC705D1}"/>
              </a:ext>
            </a:extLst>
          </p:cNvPr>
          <p:cNvSpPr txBox="1"/>
          <p:nvPr/>
        </p:nvSpPr>
        <p:spPr>
          <a:xfrm>
            <a:off x="893459" y="1274508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Paint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2C45813-1782-BD4C-9702-5B61B9FE7B2F}"/>
              </a:ext>
            </a:extLst>
          </p:cNvPr>
          <p:cNvSpPr txBox="1"/>
          <p:nvPr/>
        </p:nvSpPr>
        <p:spPr>
          <a:xfrm>
            <a:off x="812088" y="2522007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Crayons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1555A3-E340-454D-B4ED-697AE753083D}"/>
              </a:ext>
            </a:extLst>
          </p:cNvPr>
          <p:cNvSpPr txBox="1"/>
          <p:nvPr/>
        </p:nvSpPr>
        <p:spPr>
          <a:xfrm>
            <a:off x="114822" y="4265416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Furniture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E189DDA-F6AB-5147-A470-58375B9A3D00}"/>
              </a:ext>
            </a:extLst>
          </p:cNvPr>
          <p:cNvSpPr txBox="1"/>
          <p:nvPr/>
        </p:nvSpPr>
        <p:spPr>
          <a:xfrm>
            <a:off x="1755235" y="4742435"/>
            <a:ext cx="96410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Cereal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CB77983-9063-244A-8D89-D9893EEBC222}"/>
              </a:ext>
            </a:extLst>
          </p:cNvPr>
          <p:cNvSpPr txBox="1"/>
          <p:nvPr/>
        </p:nvSpPr>
        <p:spPr>
          <a:xfrm>
            <a:off x="923170" y="5856697"/>
            <a:ext cx="124100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Biodiesel</a:t>
            </a:r>
          </a:p>
        </p:txBody>
      </p:sp>
    </p:spTree>
    <p:extLst>
      <p:ext uri="{BB962C8B-B14F-4D97-AF65-F5344CB8AC3E}">
        <p14:creationId xmlns:p14="http://schemas.microsoft.com/office/powerpoint/2010/main" val="31342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60C3-EC44-FC43-A93E-D66DEA73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159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mbria" panose="02040503050406030204" pitchFamily="18" charset="0"/>
              </a:rPr>
              <a:t>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A97F-7DBF-1C4C-A192-61C8FF53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04945"/>
            <a:ext cx="8178800" cy="4734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C00000"/>
                </a:solidFill>
                <a:latin typeface="Cambria" panose="02040503050406030204" pitchFamily="18" charset="0"/>
              </a:rPr>
              <a:t>It was first brought to the United States from China in 1765. </a:t>
            </a:r>
          </a:p>
          <a:p>
            <a:pPr marL="0" indent="0">
              <a:buNone/>
            </a:pPr>
            <a:endParaRPr lang="en-US" sz="38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rgbClr val="0070C0"/>
                </a:solidFill>
                <a:latin typeface="Cambria" panose="02040503050406030204" pitchFamily="18" charset="0"/>
              </a:rPr>
              <a:t>The United States now leads the world in its production. </a:t>
            </a:r>
          </a:p>
          <a:p>
            <a:pPr marL="0" indent="0">
              <a:buNone/>
            </a:pPr>
            <a:endParaRPr lang="en-US" sz="3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75,000,000 acres of U.S. farmland are used to grow it. </a:t>
            </a:r>
          </a:p>
          <a:p>
            <a:pPr marL="0" indent="0">
              <a:buNone/>
            </a:pPr>
            <a:endParaRPr lang="en-US" sz="3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60C3-EC44-FC43-A93E-D66DEA73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159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mbria" panose="02040503050406030204" pitchFamily="18" charset="0"/>
              </a:rPr>
              <a:t>What is it? </a:t>
            </a:r>
          </a:p>
        </p:txBody>
      </p:sp>
      <p:pic>
        <p:nvPicPr>
          <p:cNvPr id="7" name="Content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9AB6EAD-49C0-FD4B-A960-853A5621F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878" y="2074497"/>
            <a:ext cx="5864312" cy="450591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FFCDE6-8684-764F-9481-6ADA53F2A446}"/>
              </a:ext>
            </a:extLst>
          </p:cNvPr>
          <p:cNvSpPr/>
          <p:nvPr/>
        </p:nvSpPr>
        <p:spPr>
          <a:xfrm>
            <a:off x="3516924" y="2362845"/>
            <a:ext cx="1708220" cy="59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401BD-C2D8-7745-9643-F9BB5AA39759}"/>
              </a:ext>
            </a:extLst>
          </p:cNvPr>
          <p:cNvSpPr/>
          <p:nvPr/>
        </p:nvSpPr>
        <p:spPr>
          <a:xfrm>
            <a:off x="628650" y="1489722"/>
            <a:ext cx="8223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This is where it is grown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137844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60C3-EC44-FC43-A93E-D66DEA73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ambria" panose="02040503050406030204" pitchFamily="18" charset="0"/>
              </a:rPr>
              <a:t>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A97F-7DBF-1C4C-A192-61C8FF53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41415"/>
            <a:ext cx="8178800" cy="401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C00000"/>
                </a:solidFill>
                <a:latin typeface="Cambria" panose="02040503050406030204" pitchFamily="18" charset="0"/>
              </a:rPr>
              <a:t>It is 18% oil and 38% protein. </a:t>
            </a:r>
          </a:p>
          <a:p>
            <a:pPr marL="0" indent="0">
              <a:buNone/>
            </a:pPr>
            <a:endParaRPr lang="en-US" sz="38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Most baked breads, cookies, crackers, and cakes contain its oil. </a:t>
            </a:r>
          </a:p>
          <a:p>
            <a:pPr marL="0" indent="0">
              <a:buNone/>
            </a:pPr>
            <a:endParaRPr lang="en-US" sz="3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It contains all eight amino acids, which are essential for human health. </a:t>
            </a:r>
          </a:p>
          <a:p>
            <a:pPr marL="0" indent="0">
              <a:buNone/>
            </a:pPr>
            <a:endParaRPr lang="en-US" sz="3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3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60C3-EC44-FC43-A93E-D66DEA73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50" y="13170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ambria" panose="02040503050406030204" pitchFamily="18" charset="0"/>
              </a:rPr>
              <a:t>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A97F-7DBF-1C4C-A192-61C8FF53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246367"/>
            <a:ext cx="8285199" cy="4734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One acre (about the size of a football field) of its product can produce 40,000 servings of tofu, 2,500 gallons of soymilk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or 82,368 crayons. </a:t>
            </a:r>
          </a:p>
          <a:p>
            <a:pPr marL="0" indent="0">
              <a:buNone/>
            </a:pPr>
            <a:endParaRPr lang="en-US" sz="3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 descr="A picture containing table, food, cup, plate&#10;&#10;Description automatically generated">
            <a:extLst>
              <a:ext uri="{FF2B5EF4-FFF2-40B4-BE49-F238E27FC236}">
                <a16:creationId xmlns:a16="http://schemas.microsoft.com/office/drawing/2014/main" id="{B7ED7BF9-B36C-ED4A-8D18-74F1478E2F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787" y="4214168"/>
            <a:ext cx="1669252" cy="1164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picture containing food, table, indoor, white&#10;&#10;Description automatically generated">
            <a:extLst>
              <a:ext uri="{FF2B5EF4-FFF2-40B4-BE49-F238E27FC236}">
                <a16:creationId xmlns:a16="http://schemas.microsoft.com/office/drawing/2014/main" id="{7609F6B9-B140-9643-AD6B-2121587896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126" y="2971391"/>
            <a:ext cx="1508478" cy="1005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3FC775A6-A263-ED49-901F-8078767E5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13" y="3613647"/>
            <a:ext cx="3791375" cy="2571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76B7FD-CCE4-8F42-82AE-B63ACAF7797B}"/>
              </a:ext>
            </a:extLst>
          </p:cNvPr>
          <p:cNvCxnSpPr>
            <a:cxnSpLocks/>
          </p:cNvCxnSpPr>
          <p:nvPr/>
        </p:nvCxnSpPr>
        <p:spPr>
          <a:xfrm flipV="1">
            <a:off x="4500810" y="3613647"/>
            <a:ext cx="869421" cy="38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DC7EA0-EFD2-E147-BED6-5491C1495F26}"/>
              </a:ext>
            </a:extLst>
          </p:cNvPr>
          <p:cNvCxnSpPr>
            <a:cxnSpLocks/>
          </p:cNvCxnSpPr>
          <p:nvPr/>
        </p:nvCxnSpPr>
        <p:spPr>
          <a:xfrm>
            <a:off x="4862944" y="4796592"/>
            <a:ext cx="89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A picture containing implement, stationary, indoor, toy&#10;&#10;Description automatically generated">
            <a:extLst>
              <a:ext uri="{FF2B5EF4-FFF2-40B4-BE49-F238E27FC236}">
                <a16:creationId xmlns:a16="http://schemas.microsoft.com/office/drawing/2014/main" id="{9F65F55A-416A-EC4B-BD85-C5FD49B40C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794" y="5639350"/>
            <a:ext cx="1669251" cy="938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049BAC-3986-2F4C-B9EF-8926DC354C93}"/>
              </a:ext>
            </a:extLst>
          </p:cNvPr>
          <p:cNvCxnSpPr>
            <a:cxnSpLocks/>
          </p:cNvCxnSpPr>
          <p:nvPr/>
        </p:nvCxnSpPr>
        <p:spPr>
          <a:xfrm>
            <a:off x="4521460" y="5699379"/>
            <a:ext cx="893929" cy="33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</TotalTime>
  <Words>162</Words>
  <Application>Microsoft Macintosh PowerPoint</Application>
  <PresentationFormat>On-screen Show (4:3)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What is it? </vt:lpstr>
      <vt:lpstr>What is it? </vt:lpstr>
      <vt:lpstr>What is it? </vt:lpstr>
      <vt:lpstr>What is it?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Bekka Israelsen</dc:creator>
  <cp:lastModifiedBy>Lynn Wallin</cp:lastModifiedBy>
  <cp:revision>22</cp:revision>
  <dcterms:created xsi:type="dcterms:W3CDTF">2020-01-28T20:27:10Z</dcterms:created>
  <dcterms:modified xsi:type="dcterms:W3CDTF">2023-03-17T19:06:21Z</dcterms:modified>
</cp:coreProperties>
</file>