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3" r:id="rId4"/>
    <p:sldId id="257" r:id="rId5"/>
    <p:sldId id="267" r:id="rId6"/>
    <p:sldId id="261" r:id="rId7"/>
    <p:sldId id="262" r:id="rId8"/>
    <p:sldId id="265" r:id="rId9"/>
    <p:sldId id="266" r:id="rId10"/>
    <p:sldId id="259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2104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759C-6A64-2B41-9FE7-65418310BE3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FC94-00CF-1941-A660-8385B3B8F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2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759C-6A64-2B41-9FE7-65418310BE3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FC94-00CF-1941-A660-8385B3B8F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1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759C-6A64-2B41-9FE7-65418310BE3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FC94-00CF-1941-A660-8385B3B8F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5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759C-6A64-2B41-9FE7-65418310BE3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FC94-00CF-1941-A660-8385B3B8F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759C-6A64-2B41-9FE7-65418310BE3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FC94-00CF-1941-A660-8385B3B8F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9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759C-6A64-2B41-9FE7-65418310BE3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FC94-00CF-1941-A660-8385B3B8F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759C-6A64-2B41-9FE7-65418310BE3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FC94-00CF-1941-A660-8385B3B8F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7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759C-6A64-2B41-9FE7-65418310BE3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FC94-00CF-1941-A660-8385B3B8F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759C-6A64-2B41-9FE7-65418310BE3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FC94-00CF-1941-A660-8385B3B8F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759C-6A64-2B41-9FE7-65418310BE3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FC94-00CF-1941-A660-8385B3B8F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759C-6A64-2B41-9FE7-65418310BE3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FC94-00CF-1941-A660-8385B3B8F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E759C-6A64-2B41-9FE7-65418310BE3D}" type="datetimeFigureOut">
              <a:rPr lang="en-US" smtClean="0"/>
              <a:t>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0FC94-00CF-1941-A660-8385B3B8F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4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"/>
                <a:cs typeface="Times"/>
              </a:rPr>
              <a:t>Human or Farm Animal?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Times"/>
                <a:cs typeface="Times"/>
              </a:rPr>
              <a:t>Sorting Necessities of life</a:t>
            </a:r>
          </a:p>
        </p:txBody>
      </p:sp>
    </p:spTree>
    <p:extLst>
      <p:ext uri="{BB962C8B-B14F-4D97-AF65-F5344CB8AC3E}">
        <p14:creationId xmlns:p14="http://schemas.microsoft.com/office/powerpoint/2010/main" val="190773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932" y="197826"/>
            <a:ext cx="4073769" cy="3055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66691"/>
            <a:ext cx="6400800" cy="78935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"/>
                <a:cs typeface="Times"/>
              </a:rPr>
              <a:t>I drink water from a trough.</a:t>
            </a:r>
          </a:p>
        </p:txBody>
      </p:sp>
      <p:pic>
        <p:nvPicPr>
          <p:cNvPr id="5" name="Picture 4" descr="kid-clip-art-4niBaXLcA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5" y="3106318"/>
            <a:ext cx="1371600" cy="2054109"/>
          </a:xfrm>
          <a:prstGeom prst="rect">
            <a:avLst/>
          </a:prstGeom>
        </p:spPr>
      </p:pic>
      <p:pic>
        <p:nvPicPr>
          <p:cNvPr id="7" name="Picture 6" descr="kid-clip-art-4niBaXLcA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837" y="3106318"/>
            <a:ext cx="1203724" cy="2108529"/>
          </a:xfrm>
          <a:prstGeom prst="rect">
            <a:avLst/>
          </a:prstGeom>
        </p:spPr>
      </p:pic>
      <p:pic>
        <p:nvPicPr>
          <p:cNvPr id="11" name="Picture 10" descr="animals1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405" b="74644"/>
          <a:stretch/>
        </p:blipFill>
        <p:spPr>
          <a:xfrm>
            <a:off x="7902429" y="3475905"/>
            <a:ext cx="692493" cy="718025"/>
          </a:xfrm>
          <a:prstGeom prst="rect">
            <a:avLst/>
          </a:prstGeom>
        </p:spPr>
      </p:pic>
      <p:pic>
        <p:nvPicPr>
          <p:cNvPr id="12" name="Picture 11" descr="animals1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89" t="54844" r="29960" b="25755"/>
          <a:stretch/>
        </p:blipFill>
        <p:spPr>
          <a:xfrm>
            <a:off x="7458719" y="4566141"/>
            <a:ext cx="887421" cy="773718"/>
          </a:xfrm>
          <a:prstGeom prst="rect">
            <a:avLst/>
          </a:prstGeom>
        </p:spPr>
      </p:pic>
      <p:pic>
        <p:nvPicPr>
          <p:cNvPr id="13" name="Picture 12" descr="animals1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784" r="57362"/>
          <a:stretch/>
        </p:blipFill>
        <p:spPr>
          <a:xfrm>
            <a:off x="6130714" y="3621989"/>
            <a:ext cx="1730713" cy="12699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5798" y="5214847"/>
            <a:ext cx="1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Humans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50813" y="5367247"/>
            <a:ext cx="1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Farm Animals</a:t>
            </a:r>
          </a:p>
        </p:txBody>
      </p:sp>
      <p:sp>
        <p:nvSpPr>
          <p:cNvPr id="18" name="Down Arrow 17"/>
          <p:cNvSpPr/>
          <p:nvPr/>
        </p:nvSpPr>
        <p:spPr>
          <a:xfrm rot="19726257">
            <a:off x="6683892" y="1062451"/>
            <a:ext cx="1172308" cy="22176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75" y="6066691"/>
            <a:ext cx="9134225" cy="78935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"/>
                <a:cs typeface="Times"/>
              </a:rPr>
              <a:t>Thick feathers keep me warm in </a:t>
            </a:r>
            <a:r>
              <a:rPr lang="en-US" sz="3600" b="1">
                <a:solidFill>
                  <a:srgbClr val="0000FF"/>
                </a:solidFill>
                <a:latin typeface="Times"/>
                <a:cs typeface="Times"/>
              </a:rPr>
              <a:t>the cold.</a:t>
            </a:r>
            <a:endParaRPr lang="en-US" sz="3600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pic>
        <p:nvPicPr>
          <p:cNvPr id="5" name="Picture 4" descr="kid-clip-art-4niBaXLcA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5" y="3106318"/>
            <a:ext cx="1371600" cy="2054109"/>
          </a:xfrm>
          <a:prstGeom prst="rect">
            <a:avLst/>
          </a:prstGeom>
        </p:spPr>
      </p:pic>
      <p:pic>
        <p:nvPicPr>
          <p:cNvPr id="7" name="Picture 6" descr="kid-clip-art-4niBaXLcA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837" y="3106318"/>
            <a:ext cx="1203724" cy="2108529"/>
          </a:xfrm>
          <a:prstGeom prst="rect">
            <a:avLst/>
          </a:prstGeom>
        </p:spPr>
      </p:pic>
      <p:pic>
        <p:nvPicPr>
          <p:cNvPr id="11" name="Picture 10" descr="animals1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405" b="74644"/>
          <a:stretch/>
        </p:blipFill>
        <p:spPr>
          <a:xfrm>
            <a:off x="7729556" y="3351339"/>
            <a:ext cx="692493" cy="718025"/>
          </a:xfrm>
          <a:prstGeom prst="rect">
            <a:avLst/>
          </a:prstGeom>
        </p:spPr>
      </p:pic>
      <p:pic>
        <p:nvPicPr>
          <p:cNvPr id="12" name="Picture 11" descr="animals1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89" t="54844" r="29960" b="25755"/>
          <a:stretch/>
        </p:blipFill>
        <p:spPr>
          <a:xfrm>
            <a:off x="7458719" y="4566141"/>
            <a:ext cx="887421" cy="773718"/>
          </a:xfrm>
          <a:prstGeom prst="rect">
            <a:avLst/>
          </a:prstGeom>
        </p:spPr>
      </p:pic>
      <p:pic>
        <p:nvPicPr>
          <p:cNvPr id="13" name="Picture 12" descr="animals1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784" r="57362"/>
          <a:stretch/>
        </p:blipFill>
        <p:spPr>
          <a:xfrm>
            <a:off x="5998843" y="3653687"/>
            <a:ext cx="1730713" cy="12699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5798" y="5214847"/>
            <a:ext cx="1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Humans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50813" y="5367247"/>
            <a:ext cx="1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Farm Animals</a:t>
            </a:r>
          </a:p>
        </p:txBody>
      </p:sp>
      <p:sp>
        <p:nvSpPr>
          <p:cNvPr id="18" name="Down Arrow 17"/>
          <p:cNvSpPr/>
          <p:nvPr/>
        </p:nvSpPr>
        <p:spPr>
          <a:xfrm rot="19924718">
            <a:off x="6591292" y="1182010"/>
            <a:ext cx="1172308" cy="22176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eather 3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92" y="587183"/>
            <a:ext cx="3781106" cy="335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7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484" y="804740"/>
            <a:ext cx="4191000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66691"/>
            <a:ext cx="6400800" cy="78935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"/>
                <a:cs typeface="Times"/>
              </a:rPr>
              <a:t>I eat grass.</a:t>
            </a:r>
          </a:p>
        </p:txBody>
      </p:sp>
      <p:pic>
        <p:nvPicPr>
          <p:cNvPr id="5" name="Picture 4" descr="kid-clip-art-4niBaXLcA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5" y="3106318"/>
            <a:ext cx="1371600" cy="2054109"/>
          </a:xfrm>
          <a:prstGeom prst="rect">
            <a:avLst/>
          </a:prstGeom>
        </p:spPr>
      </p:pic>
      <p:pic>
        <p:nvPicPr>
          <p:cNvPr id="7" name="Picture 6" descr="kid-clip-art-4niBaXLcA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837" y="3106318"/>
            <a:ext cx="1203724" cy="2108529"/>
          </a:xfrm>
          <a:prstGeom prst="rect">
            <a:avLst/>
          </a:prstGeom>
        </p:spPr>
      </p:pic>
      <p:pic>
        <p:nvPicPr>
          <p:cNvPr id="11" name="Picture 10" descr="animals1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405" b="74644"/>
          <a:stretch/>
        </p:blipFill>
        <p:spPr>
          <a:xfrm>
            <a:off x="7971655" y="3610337"/>
            <a:ext cx="692493" cy="718025"/>
          </a:xfrm>
          <a:prstGeom prst="rect">
            <a:avLst/>
          </a:prstGeom>
        </p:spPr>
      </p:pic>
      <p:pic>
        <p:nvPicPr>
          <p:cNvPr id="12" name="Picture 11" descr="animals1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89" t="54844" r="29960" b="25755"/>
          <a:stretch/>
        </p:blipFill>
        <p:spPr>
          <a:xfrm>
            <a:off x="7729556" y="4576087"/>
            <a:ext cx="887421" cy="773718"/>
          </a:xfrm>
          <a:prstGeom prst="rect">
            <a:avLst/>
          </a:prstGeom>
        </p:spPr>
      </p:pic>
      <p:pic>
        <p:nvPicPr>
          <p:cNvPr id="13" name="Picture 12" descr="animals1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784" r="57362"/>
          <a:stretch/>
        </p:blipFill>
        <p:spPr>
          <a:xfrm>
            <a:off x="6192138" y="3822198"/>
            <a:ext cx="1730713" cy="12699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5798" y="5214847"/>
            <a:ext cx="1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Humans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50813" y="5367247"/>
            <a:ext cx="1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Farm Animals</a:t>
            </a:r>
          </a:p>
        </p:txBody>
      </p:sp>
      <p:sp>
        <p:nvSpPr>
          <p:cNvPr id="18" name="Down Arrow 17"/>
          <p:cNvSpPr/>
          <p:nvPr/>
        </p:nvSpPr>
        <p:spPr>
          <a:xfrm rot="19421019">
            <a:off x="6721525" y="1088683"/>
            <a:ext cx="1172308" cy="22176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1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75" y="6047154"/>
            <a:ext cx="9134225" cy="808891"/>
          </a:xfrm>
        </p:spPr>
        <p:txBody>
          <a:bodyPr>
            <a:normAutofit fontScale="92500"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"/>
                <a:cs typeface="Times"/>
              </a:rPr>
              <a:t>I am covered in wool or other hair to keep warm.</a:t>
            </a:r>
          </a:p>
        </p:txBody>
      </p:sp>
      <p:pic>
        <p:nvPicPr>
          <p:cNvPr id="5" name="Picture 4" descr="kid-clip-art-4niBaXLcA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5" y="3106318"/>
            <a:ext cx="1371600" cy="2054109"/>
          </a:xfrm>
          <a:prstGeom prst="rect">
            <a:avLst/>
          </a:prstGeom>
        </p:spPr>
      </p:pic>
      <p:pic>
        <p:nvPicPr>
          <p:cNvPr id="7" name="Picture 6" descr="kid-clip-art-4niBaXLcA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837" y="3106318"/>
            <a:ext cx="1203724" cy="2108529"/>
          </a:xfrm>
          <a:prstGeom prst="rect">
            <a:avLst/>
          </a:prstGeom>
        </p:spPr>
      </p:pic>
      <p:pic>
        <p:nvPicPr>
          <p:cNvPr id="11" name="Picture 10" descr="animals1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405" b="74644"/>
          <a:stretch/>
        </p:blipFill>
        <p:spPr>
          <a:xfrm>
            <a:off x="7922851" y="3294986"/>
            <a:ext cx="692493" cy="718025"/>
          </a:xfrm>
          <a:prstGeom prst="rect">
            <a:avLst/>
          </a:prstGeom>
        </p:spPr>
      </p:pic>
      <p:pic>
        <p:nvPicPr>
          <p:cNvPr id="12" name="Picture 11" descr="animals1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89" t="54844" r="29960" b="25755"/>
          <a:stretch/>
        </p:blipFill>
        <p:spPr>
          <a:xfrm>
            <a:off x="7727923" y="4410905"/>
            <a:ext cx="887421" cy="773718"/>
          </a:xfrm>
          <a:prstGeom prst="rect">
            <a:avLst/>
          </a:prstGeom>
        </p:spPr>
      </p:pic>
      <p:pic>
        <p:nvPicPr>
          <p:cNvPr id="13" name="Picture 12" descr="animals1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784" r="57362"/>
          <a:stretch/>
        </p:blipFill>
        <p:spPr>
          <a:xfrm>
            <a:off x="6171716" y="3543982"/>
            <a:ext cx="1730713" cy="12699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5798" y="5214847"/>
            <a:ext cx="1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Humans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50813" y="5367247"/>
            <a:ext cx="1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Farm Animals</a:t>
            </a:r>
          </a:p>
        </p:txBody>
      </p:sp>
      <p:sp>
        <p:nvSpPr>
          <p:cNvPr id="18" name="Down Arrow 17"/>
          <p:cNvSpPr/>
          <p:nvPr/>
        </p:nvSpPr>
        <p:spPr>
          <a:xfrm rot="20372389">
            <a:off x="6522329" y="1077995"/>
            <a:ext cx="1172308" cy="22176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398" y="420077"/>
            <a:ext cx="3619500" cy="241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460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66691"/>
            <a:ext cx="6400800" cy="78935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"/>
                <a:cs typeface="Times"/>
              </a:rPr>
              <a:t>I drink water from a glass.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31" y="7251"/>
            <a:ext cx="3293208" cy="4771859"/>
          </a:xfrm>
          <a:prstGeom prst="rect">
            <a:avLst/>
          </a:prstGeom>
        </p:spPr>
      </p:pic>
      <p:pic>
        <p:nvPicPr>
          <p:cNvPr id="5" name="Picture 4" descr="kid-clip-art-4niBaXLcA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5" y="3106318"/>
            <a:ext cx="1371600" cy="2054109"/>
          </a:xfrm>
          <a:prstGeom prst="rect">
            <a:avLst/>
          </a:prstGeom>
        </p:spPr>
      </p:pic>
      <p:pic>
        <p:nvPicPr>
          <p:cNvPr id="7" name="Picture 6" descr="kid-clip-art-4niBaXLcA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837" y="3106318"/>
            <a:ext cx="1203724" cy="2108529"/>
          </a:xfrm>
          <a:prstGeom prst="rect">
            <a:avLst/>
          </a:prstGeom>
        </p:spPr>
      </p:pic>
      <p:pic>
        <p:nvPicPr>
          <p:cNvPr id="11" name="Picture 10" descr="animals1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405" b="74644"/>
          <a:stretch/>
        </p:blipFill>
        <p:spPr>
          <a:xfrm>
            <a:off x="7768533" y="3442557"/>
            <a:ext cx="692493" cy="718025"/>
          </a:xfrm>
          <a:prstGeom prst="rect">
            <a:avLst/>
          </a:prstGeom>
        </p:spPr>
      </p:pic>
      <p:pic>
        <p:nvPicPr>
          <p:cNvPr id="12" name="Picture 11" descr="animals1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89" t="54844" r="29960" b="25755"/>
          <a:stretch/>
        </p:blipFill>
        <p:spPr>
          <a:xfrm>
            <a:off x="7458719" y="4566141"/>
            <a:ext cx="887421" cy="773718"/>
          </a:xfrm>
          <a:prstGeom prst="rect">
            <a:avLst/>
          </a:prstGeom>
        </p:spPr>
      </p:pic>
      <p:pic>
        <p:nvPicPr>
          <p:cNvPr id="13" name="Picture 12" descr="animals1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784" r="57362"/>
          <a:stretch/>
        </p:blipFill>
        <p:spPr>
          <a:xfrm>
            <a:off x="6041687" y="3642713"/>
            <a:ext cx="1730713" cy="1269999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 rot="3011466">
            <a:off x="839198" y="947612"/>
            <a:ext cx="1172308" cy="22176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5798" y="5214847"/>
            <a:ext cx="1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Humans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50813" y="5367247"/>
            <a:ext cx="1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Farm Animals</a:t>
            </a:r>
          </a:p>
        </p:txBody>
      </p:sp>
    </p:spTree>
    <p:extLst>
      <p:ext uri="{BB962C8B-B14F-4D97-AF65-F5344CB8AC3E}">
        <p14:creationId xmlns:p14="http://schemas.microsoft.com/office/powerpoint/2010/main" val="278831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788" y="289702"/>
            <a:ext cx="4243593" cy="2818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75" y="6066691"/>
            <a:ext cx="9134225" cy="789354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"/>
                <a:cs typeface="Times"/>
              </a:rPr>
              <a:t>Straw or shavings are used as my bedding so I can be comfortable and warm.</a:t>
            </a:r>
          </a:p>
        </p:txBody>
      </p:sp>
      <p:pic>
        <p:nvPicPr>
          <p:cNvPr id="5" name="Picture 4" descr="kid-clip-art-4niBaXLcA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5" y="3106318"/>
            <a:ext cx="1371600" cy="2054109"/>
          </a:xfrm>
          <a:prstGeom prst="rect">
            <a:avLst/>
          </a:prstGeom>
        </p:spPr>
      </p:pic>
      <p:pic>
        <p:nvPicPr>
          <p:cNvPr id="7" name="Picture 6" descr="kid-clip-art-4niBaXLcA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837" y="3106318"/>
            <a:ext cx="1203724" cy="2108529"/>
          </a:xfrm>
          <a:prstGeom prst="rect">
            <a:avLst/>
          </a:prstGeom>
        </p:spPr>
      </p:pic>
      <p:pic>
        <p:nvPicPr>
          <p:cNvPr id="11" name="Picture 10" descr="animals1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405" b="74644"/>
          <a:stretch/>
        </p:blipFill>
        <p:spPr>
          <a:xfrm>
            <a:off x="8014584" y="3259198"/>
            <a:ext cx="692493" cy="718025"/>
          </a:xfrm>
          <a:prstGeom prst="rect">
            <a:avLst/>
          </a:prstGeom>
        </p:spPr>
      </p:pic>
      <p:pic>
        <p:nvPicPr>
          <p:cNvPr id="12" name="Picture 11" descr="animals1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89" t="54844" r="29960" b="25755"/>
          <a:stretch/>
        </p:blipFill>
        <p:spPr>
          <a:xfrm>
            <a:off x="7458719" y="4566141"/>
            <a:ext cx="887421" cy="773718"/>
          </a:xfrm>
          <a:prstGeom prst="rect">
            <a:avLst/>
          </a:prstGeom>
        </p:spPr>
      </p:pic>
      <p:pic>
        <p:nvPicPr>
          <p:cNvPr id="13" name="Picture 12" descr="animals1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784" r="57362"/>
          <a:stretch/>
        </p:blipFill>
        <p:spPr>
          <a:xfrm>
            <a:off x="6192138" y="3525582"/>
            <a:ext cx="1730713" cy="12699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5798" y="5214847"/>
            <a:ext cx="1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Humans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50813" y="5367247"/>
            <a:ext cx="1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Farm Animals</a:t>
            </a:r>
          </a:p>
        </p:txBody>
      </p:sp>
      <p:sp>
        <p:nvSpPr>
          <p:cNvPr id="18" name="Down Arrow 17"/>
          <p:cNvSpPr/>
          <p:nvPr/>
        </p:nvSpPr>
        <p:spPr>
          <a:xfrm rot="19896332">
            <a:off x="6731757" y="982533"/>
            <a:ext cx="1172308" cy="22176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25" y="645370"/>
            <a:ext cx="3711330" cy="293385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66691"/>
            <a:ext cx="6400800" cy="78935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"/>
                <a:cs typeface="Times"/>
              </a:rPr>
              <a:t>I eat hay.</a:t>
            </a:r>
          </a:p>
        </p:txBody>
      </p:sp>
      <p:pic>
        <p:nvPicPr>
          <p:cNvPr id="5" name="Picture 4" descr="kid-clip-art-4niBaXLcA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5" y="3106318"/>
            <a:ext cx="1371600" cy="2054109"/>
          </a:xfrm>
          <a:prstGeom prst="rect">
            <a:avLst/>
          </a:prstGeom>
        </p:spPr>
      </p:pic>
      <p:pic>
        <p:nvPicPr>
          <p:cNvPr id="7" name="Picture 6" descr="kid-clip-art-4niBaXLcA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837" y="3106318"/>
            <a:ext cx="1203724" cy="2108529"/>
          </a:xfrm>
          <a:prstGeom prst="rect">
            <a:avLst/>
          </a:prstGeom>
        </p:spPr>
      </p:pic>
      <p:pic>
        <p:nvPicPr>
          <p:cNvPr id="11" name="Picture 10" descr="animals1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405" b="74644"/>
          <a:stretch/>
        </p:blipFill>
        <p:spPr>
          <a:xfrm>
            <a:off x="7902429" y="3177336"/>
            <a:ext cx="692493" cy="718025"/>
          </a:xfrm>
          <a:prstGeom prst="rect">
            <a:avLst/>
          </a:prstGeom>
        </p:spPr>
      </p:pic>
      <p:pic>
        <p:nvPicPr>
          <p:cNvPr id="12" name="Picture 11" descr="animals1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89" t="54844" r="29960" b="25755"/>
          <a:stretch/>
        </p:blipFill>
        <p:spPr>
          <a:xfrm>
            <a:off x="7458719" y="4566141"/>
            <a:ext cx="887421" cy="773718"/>
          </a:xfrm>
          <a:prstGeom prst="rect">
            <a:avLst/>
          </a:prstGeom>
        </p:spPr>
      </p:pic>
      <p:pic>
        <p:nvPicPr>
          <p:cNvPr id="13" name="Picture 12" descr="animals1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784" r="57362"/>
          <a:stretch/>
        </p:blipFill>
        <p:spPr>
          <a:xfrm>
            <a:off x="6192138" y="3469589"/>
            <a:ext cx="1730713" cy="12699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5798" y="5214847"/>
            <a:ext cx="1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Humans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50813" y="5367247"/>
            <a:ext cx="1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Farm Animals</a:t>
            </a:r>
          </a:p>
        </p:txBody>
      </p:sp>
      <p:sp>
        <p:nvSpPr>
          <p:cNvPr id="18" name="Down Arrow 17"/>
          <p:cNvSpPr/>
          <p:nvPr/>
        </p:nvSpPr>
        <p:spPr>
          <a:xfrm rot="19668699">
            <a:off x="6692714" y="991260"/>
            <a:ext cx="1172308" cy="22176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6461" y="6066691"/>
            <a:ext cx="7248769" cy="78935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"/>
                <a:cs typeface="Times"/>
              </a:rPr>
              <a:t>I eat fruits, vegetables, and meats.</a:t>
            </a:r>
          </a:p>
        </p:txBody>
      </p:sp>
      <p:pic>
        <p:nvPicPr>
          <p:cNvPr id="5" name="Picture 4" descr="kid-clip-art-4niBaXLcA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5" y="3106318"/>
            <a:ext cx="1371600" cy="2054109"/>
          </a:xfrm>
          <a:prstGeom prst="rect">
            <a:avLst/>
          </a:prstGeom>
        </p:spPr>
      </p:pic>
      <p:pic>
        <p:nvPicPr>
          <p:cNvPr id="7" name="Picture 6" descr="kid-clip-art-4niBaXLcA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837" y="3106318"/>
            <a:ext cx="1203724" cy="2108529"/>
          </a:xfrm>
          <a:prstGeom prst="rect">
            <a:avLst/>
          </a:prstGeom>
        </p:spPr>
      </p:pic>
      <p:pic>
        <p:nvPicPr>
          <p:cNvPr id="11" name="Picture 10" descr="animals1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405" b="74644"/>
          <a:stretch/>
        </p:blipFill>
        <p:spPr>
          <a:xfrm>
            <a:off x="7768855" y="3294014"/>
            <a:ext cx="692493" cy="718025"/>
          </a:xfrm>
          <a:prstGeom prst="rect">
            <a:avLst/>
          </a:prstGeom>
        </p:spPr>
      </p:pic>
      <p:pic>
        <p:nvPicPr>
          <p:cNvPr id="12" name="Picture 11" descr="animals1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89" t="54844" r="29960" b="25755"/>
          <a:stretch/>
        </p:blipFill>
        <p:spPr>
          <a:xfrm>
            <a:off x="7458719" y="4566141"/>
            <a:ext cx="887421" cy="773718"/>
          </a:xfrm>
          <a:prstGeom prst="rect">
            <a:avLst/>
          </a:prstGeom>
        </p:spPr>
      </p:pic>
      <p:pic>
        <p:nvPicPr>
          <p:cNvPr id="13" name="Picture 12" descr="animals1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784" r="57362"/>
          <a:stretch/>
        </p:blipFill>
        <p:spPr>
          <a:xfrm>
            <a:off x="6085456" y="3573270"/>
            <a:ext cx="1730713" cy="12699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5798" y="5214847"/>
            <a:ext cx="1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Humans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50813" y="5367247"/>
            <a:ext cx="1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Farm Animals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3590" y="466327"/>
            <a:ext cx="4389512" cy="300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Down Arrow 14"/>
          <p:cNvSpPr/>
          <p:nvPr/>
        </p:nvSpPr>
        <p:spPr>
          <a:xfrm rot="3011466">
            <a:off x="839198" y="947612"/>
            <a:ext cx="1172308" cy="22176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6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099" y="270683"/>
            <a:ext cx="4503615" cy="2961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75" y="6066691"/>
            <a:ext cx="9134225" cy="789354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"/>
                <a:cs typeface="Times"/>
              </a:rPr>
              <a:t>Grains like corn, soybean, and barley give me lots of protein and energy.</a:t>
            </a:r>
          </a:p>
        </p:txBody>
      </p:sp>
      <p:pic>
        <p:nvPicPr>
          <p:cNvPr id="5" name="Picture 4" descr="kid-clip-art-4niBaXLcA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5" y="3106318"/>
            <a:ext cx="1371600" cy="2054109"/>
          </a:xfrm>
          <a:prstGeom prst="rect">
            <a:avLst/>
          </a:prstGeom>
        </p:spPr>
      </p:pic>
      <p:pic>
        <p:nvPicPr>
          <p:cNvPr id="7" name="Picture 6" descr="kid-clip-art-4niBaXLcA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837" y="3106318"/>
            <a:ext cx="1203724" cy="2108529"/>
          </a:xfrm>
          <a:prstGeom prst="rect">
            <a:avLst/>
          </a:prstGeom>
        </p:spPr>
      </p:pic>
      <p:pic>
        <p:nvPicPr>
          <p:cNvPr id="11" name="Picture 10" descr="animals1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405" b="74644"/>
          <a:stretch/>
        </p:blipFill>
        <p:spPr>
          <a:xfrm>
            <a:off x="7922851" y="3258207"/>
            <a:ext cx="692493" cy="718025"/>
          </a:xfrm>
          <a:prstGeom prst="rect">
            <a:avLst/>
          </a:prstGeom>
        </p:spPr>
      </p:pic>
      <p:pic>
        <p:nvPicPr>
          <p:cNvPr id="12" name="Picture 11" descr="animals1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89" t="54844" r="29960" b="25755"/>
          <a:stretch/>
        </p:blipFill>
        <p:spPr>
          <a:xfrm>
            <a:off x="7458719" y="4566141"/>
            <a:ext cx="887421" cy="773718"/>
          </a:xfrm>
          <a:prstGeom prst="rect">
            <a:avLst/>
          </a:prstGeom>
        </p:spPr>
      </p:pic>
      <p:pic>
        <p:nvPicPr>
          <p:cNvPr id="13" name="Picture 12" descr="animals1.pd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784" r="57362"/>
          <a:stretch/>
        </p:blipFill>
        <p:spPr>
          <a:xfrm>
            <a:off x="6305450" y="3553750"/>
            <a:ext cx="1730713" cy="12699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5798" y="5214847"/>
            <a:ext cx="1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Humans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50813" y="5367247"/>
            <a:ext cx="1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Farm Animals</a:t>
            </a:r>
          </a:p>
        </p:txBody>
      </p:sp>
      <p:sp>
        <p:nvSpPr>
          <p:cNvPr id="18" name="Down Arrow 17"/>
          <p:cNvSpPr/>
          <p:nvPr/>
        </p:nvSpPr>
        <p:spPr>
          <a:xfrm rot="19880769">
            <a:off x="6736058" y="987806"/>
            <a:ext cx="1172308" cy="22176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7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66691"/>
            <a:ext cx="9144000" cy="789354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"/>
                <a:cs typeface="Times"/>
              </a:rPr>
              <a:t>I live in a house with heat and use a blanket to keep warm at night.</a:t>
            </a:r>
          </a:p>
        </p:txBody>
      </p:sp>
      <p:pic>
        <p:nvPicPr>
          <p:cNvPr id="5" name="Picture 4" descr="kid-clip-art-4niBaXLcA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5" y="3106318"/>
            <a:ext cx="1371600" cy="2054109"/>
          </a:xfrm>
          <a:prstGeom prst="rect">
            <a:avLst/>
          </a:prstGeom>
        </p:spPr>
      </p:pic>
      <p:pic>
        <p:nvPicPr>
          <p:cNvPr id="7" name="Picture 6" descr="kid-clip-art-4niBaXLcA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837" y="3106318"/>
            <a:ext cx="1203724" cy="2108529"/>
          </a:xfrm>
          <a:prstGeom prst="rect">
            <a:avLst/>
          </a:prstGeom>
        </p:spPr>
      </p:pic>
      <p:pic>
        <p:nvPicPr>
          <p:cNvPr id="11" name="Picture 10" descr="animals1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405" b="74644"/>
          <a:stretch/>
        </p:blipFill>
        <p:spPr>
          <a:xfrm>
            <a:off x="7691602" y="3462706"/>
            <a:ext cx="692493" cy="718025"/>
          </a:xfrm>
          <a:prstGeom prst="rect">
            <a:avLst/>
          </a:prstGeom>
        </p:spPr>
      </p:pic>
      <p:pic>
        <p:nvPicPr>
          <p:cNvPr id="12" name="Picture 11" descr="animals1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89" t="54844" r="29960" b="25755"/>
          <a:stretch/>
        </p:blipFill>
        <p:spPr>
          <a:xfrm>
            <a:off x="7458719" y="4566141"/>
            <a:ext cx="887421" cy="773718"/>
          </a:xfrm>
          <a:prstGeom prst="rect">
            <a:avLst/>
          </a:prstGeom>
        </p:spPr>
      </p:pic>
      <p:pic>
        <p:nvPicPr>
          <p:cNvPr id="13" name="Picture 12" descr="animals1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784" r="57362"/>
          <a:stretch/>
        </p:blipFill>
        <p:spPr>
          <a:xfrm>
            <a:off x="5998843" y="3821719"/>
            <a:ext cx="1730713" cy="1269999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 rot="3011466">
            <a:off x="839198" y="947612"/>
            <a:ext cx="1172308" cy="22176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5798" y="5214847"/>
            <a:ext cx="1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Humans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50813" y="5367247"/>
            <a:ext cx="194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Farm Animals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744" y="197334"/>
            <a:ext cx="3634154" cy="3634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07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4484</TotalTime>
  <Words>140</Words>
  <Application>Microsoft Macintosh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</vt:lpstr>
      <vt:lpstr>Office Theme</vt:lpstr>
      <vt:lpstr>Human or Farm Animal?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or Farm Animal?</dc:title>
  <dc:creator>Andrea Gardner</dc:creator>
  <cp:lastModifiedBy>Lynn Wallin</cp:lastModifiedBy>
  <cp:revision>13</cp:revision>
  <dcterms:created xsi:type="dcterms:W3CDTF">2015-05-11T14:42:52Z</dcterms:created>
  <dcterms:modified xsi:type="dcterms:W3CDTF">2023-02-27T17:56:50Z</dcterms:modified>
</cp:coreProperties>
</file>