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2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6B0D10B-DC7A-3148-8FC3-A49F9FE0DE2E}">
          <p14:sldIdLst>
            <p14:sldId id="256"/>
            <p14:sldId id="257"/>
            <p14:sldId id="258"/>
            <p14:sldId id="262"/>
            <p14:sldId id="259"/>
            <p14:sldId id="260"/>
            <p14:sldId id="261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744"/>
  </p:normalViewPr>
  <p:slideViewPr>
    <p:cSldViewPr snapToGrid="0" snapToObjects="1">
      <p:cViewPr varScale="1">
        <p:scale>
          <a:sx n="111" d="100"/>
          <a:sy n="111" d="100"/>
        </p:scale>
        <p:origin x="108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41E11-928B-CB46-8DD0-A5C4ACA002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E59F99-6455-444B-A535-035D3B292D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C5FA53-67E5-7941-82DE-7F82485A6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56A33-C812-9D40-BDB5-73604145470B}" type="datetimeFigureOut">
              <a:rPr lang="en-US" smtClean="0"/>
              <a:t>12/13/21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3A94F-715A-8742-9DF1-06FEF2B8E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79B9D8-DFB0-2949-99C0-6F495EDB2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B376-9F0E-B340-A9C4-FE03F9F39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00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43555-E035-E84B-A6CF-EC0B08DAC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B05543-1062-2544-954B-0582F4DAD6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A6A1F-10DA-AA4D-8BAC-3C7A9913B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56A33-C812-9D40-BDB5-73604145470B}" type="datetimeFigureOut">
              <a:rPr lang="en-US" smtClean="0"/>
              <a:t>12/13/21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9314F-D536-3E4F-9D3C-F7016798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FAEBC-6707-7340-AD63-D4974FE11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B376-9F0E-B340-A9C4-FE03F9F39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88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B57AEA-EFC9-184D-94EE-1D2278D48B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A623A0-3637-7F46-85CF-E8E2BF2A00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78915C-7224-4848-AE88-1771BF405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56A33-C812-9D40-BDB5-73604145470B}" type="datetimeFigureOut">
              <a:rPr lang="en-US" smtClean="0"/>
              <a:t>12/13/21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B625BF-48DC-354C-BDD5-7BCBD7E0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5EAC8-08BC-D24F-9869-7503E2A60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B376-9F0E-B340-A9C4-FE03F9F39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171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D1D4E-FF82-BA44-ADAB-041615D4E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68A0F-93E5-134F-B422-BD1856DB35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F2687-FFD4-3148-9BC8-7A2F84FEC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56A33-C812-9D40-BDB5-73604145470B}" type="datetimeFigureOut">
              <a:rPr lang="en-US" smtClean="0"/>
              <a:t>12/13/21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CA265-DA26-4148-965C-219BDBC97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FF5EA-48FA-DD44-A6E1-681A2F985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B376-9F0E-B340-A9C4-FE03F9F39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84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1EE8C-79C0-9148-8AD1-A3A071A9B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8D72A7-0929-A643-AB8C-F3CB2E31DB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3658C2-4242-5741-B943-7BF3A51B1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56A33-C812-9D40-BDB5-73604145470B}" type="datetimeFigureOut">
              <a:rPr lang="en-US" smtClean="0"/>
              <a:t>12/13/21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FF500E-F0FD-284A-83F8-2BA01ECB3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B9B008-9383-C341-BB34-2BABE5309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B376-9F0E-B340-A9C4-FE03F9F39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996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3548C-A8F7-B945-A5A2-10E5CB39E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FE274-5D7E-7A42-A605-77EC3E68ED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1FCBBD-AAB0-6140-A592-68473AD45B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A37B38-5467-2946-B70A-184DC2F7B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56A33-C812-9D40-BDB5-73604145470B}" type="datetimeFigureOut">
              <a:rPr lang="en-US" smtClean="0"/>
              <a:t>12/13/21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FB43EE-0EFB-FB4E-8E7E-7E652BDE9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A5CF4E-9359-344A-8C2B-A75C13737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B376-9F0E-B340-A9C4-FE03F9F39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86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DB1AB-EDDD-264A-980A-B3C60CCA9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3EC2C4-B6F9-774A-A7C4-C631EEB54C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F329AE-02D1-704A-9654-F4703080F6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5505DA-7A80-BF44-94DE-298BC18DFE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941D25-EC8F-A748-A8AC-51092F000E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16B1DD-1779-EF49-8CD4-47AB610CF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56A33-C812-9D40-BDB5-73604145470B}" type="datetimeFigureOut">
              <a:rPr lang="en-US" smtClean="0"/>
              <a:t>12/13/21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962270-3AEC-EF44-BF3E-300893D8E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599A1A-EB5F-704A-ACC0-D38E1291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B376-9F0E-B340-A9C4-FE03F9F39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673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90645-B982-B342-B557-AA3D66300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6FB0D0-35BB-C245-908F-01258D5E3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56A33-C812-9D40-BDB5-73604145470B}" type="datetimeFigureOut">
              <a:rPr lang="en-US" smtClean="0"/>
              <a:t>12/13/21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8822F2-8E25-674C-B977-FCC53A06A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E8A011-88B4-2447-B386-4C731DE12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B376-9F0E-B340-A9C4-FE03F9F39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885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6542E3-4217-D94A-9179-88767D554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56A33-C812-9D40-BDB5-73604145470B}" type="datetimeFigureOut">
              <a:rPr lang="en-US" smtClean="0"/>
              <a:t>12/13/21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D0D184-1ABF-DF4C-A9FB-31A3BC0A8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1A2C11-789B-4C4E-99C3-67F5AAB49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B376-9F0E-B340-A9C4-FE03F9F39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167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51A46-ED5B-6641-8BA4-BB622D6F7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F5D00-40BD-C34E-99F0-E1C326E56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6051F7-0898-1D4F-89AB-BCCA1C4183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60FB29-D20E-224C-A0DE-2A357E6F7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56A33-C812-9D40-BDB5-73604145470B}" type="datetimeFigureOut">
              <a:rPr lang="en-US" smtClean="0"/>
              <a:t>12/13/21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F2E0C3-6D81-7E48-A3A2-7365F102F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A9EBF2-A764-2E42-B6B8-663FB462A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B376-9F0E-B340-A9C4-FE03F9F39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527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F3E4E-4885-7249-AAD4-BF9051F18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16E34E-1C7E-644F-8F1B-C6C40E0D8A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434021-DDC5-934F-8BEC-EBBC91E280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1BF6E0-FE3D-2741-AE83-AAE765084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56A33-C812-9D40-BDB5-73604145470B}" type="datetimeFigureOut">
              <a:rPr lang="en-US" smtClean="0"/>
              <a:t>12/13/21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B74793-75AC-A146-8A88-DE058F97F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F8D78-8452-8A4D-889B-7931EE4B8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B376-9F0E-B340-A9C4-FE03F9F39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01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863D4D-5FD0-194B-B1D5-689609F99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A2821E-DBFD-D34C-BFE7-49F9F90C24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EC040F-089C-A045-A5FB-199AC28F81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56A33-C812-9D40-BDB5-73604145470B}" type="datetimeFigureOut">
              <a:rPr lang="en-US" smtClean="0"/>
              <a:t>12/13/21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4A0C98-6102-4242-8ABF-32460C1428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E8B0ED-9275-B14F-9B5A-A5820E3104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7FB376-9F0E-B340-A9C4-FE03F9F39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863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gVFkRn8f10?feature=oembed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z7qT9oqYGA?feature=oembed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Kae1k1BDdA?feature=oembed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AFDB8-F22E-B844-A665-44DB759527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98977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b="1" dirty="0"/>
              <a:t>Enzymes and Bacteria are Whey Cool!</a:t>
            </a:r>
          </a:p>
        </p:txBody>
      </p:sp>
    </p:spTree>
    <p:extLst>
      <p:ext uri="{BB962C8B-B14F-4D97-AF65-F5344CB8AC3E}">
        <p14:creationId xmlns:p14="http://schemas.microsoft.com/office/powerpoint/2010/main" val="168854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D55EFD-90F1-4649-BFA5-E75721317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0446"/>
            <a:ext cx="12192000" cy="409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990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428632-616C-8847-AB2E-97FE7751F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8530"/>
            <a:ext cx="12192000" cy="480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958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Enzymes (Updated)">
            <a:hlinkClick r:id="" action="ppaction://media"/>
            <a:extLst>
              <a:ext uri="{FF2B5EF4-FFF2-40B4-BE49-F238E27FC236}">
                <a16:creationId xmlns:a16="http://schemas.microsoft.com/office/drawing/2014/main" id="{ADCAEBEF-DEB3-B942-B18E-93133194A6C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1524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74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A347EE-6C4A-924C-A1EF-F109E04D8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9021"/>
            <a:ext cx="12192000" cy="439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0773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The microbial truth of how your cheese gets made">
            <a:hlinkClick r:id="" action="ppaction://media"/>
            <a:extLst>
              <a:ext uri="{FF2B5EF4-FFF2-40B4-BE49-F238E27FC236}">
                <a16:creationId xmlns:a16="http://schemas.microsoft.com/office/drawing/2014/main" id="{23EC70BB-D367-8940-8E4C-0352CADD223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1524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969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ABAF1D-715F-8F4B-85C3-7977BC082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040" y="0"/>
            <a:ext cx="105959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07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6234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C6F84E-746C-1049-9323-D1905BCC9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9021"/>
            <a:ext cx="12192000" cy="439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509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A81899-0A26-3E43-9521-715DD24A0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588" y="641206"/>
            <a:ext cx="9771344" cy="582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5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A brie(f) history of cheese - Paul Kindstedt">
            <a:hlinkClick r:id="" action="ppaction://media"/>
            <a:extLst>
              <a:ext uri="{FF2B5EF4-FFF2-40B4-BE49-F238E27FC236}">
                <a16:creationId xmlns:a16="http://schemas.microsoft.com/office/drawing/2014/main" id="{650881EB-5707-3448-B060-3FAF429BEE8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16701" y="-1524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600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07CDE6-FE2E-1D4D-8807-9B0958C1B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7944"/>
            <a:ext cx="12192000" cy="572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717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894EF9-61D7-7A4C-9623-6C8A421FE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900" y="781050"/>
            <a:ext cx="9474200" cy="5295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85C6E9-76F0-4643-B1A4-CE61508207E8}"/>
              </a:ext>
            </a:extLst>
          </p:cNvPr>
          <p:cNvSpPr txBox="1"/>
          <p:nvPr/>
        </p:nvSpPr>
        <p:spPr>
          <a:xfrm>
            <a:off x="2118167" y="648182"/>
            <a:ext cx="3495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Label the molecules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6DE66CE-13B2-5744-842A-CA4D4EB3B037}"/>
              </a:ext>
            </a:extLst>
          </p:cNvPr>
          <p:cNvCxnSpPr>
            <a:cxnSpLocks/>
          </p:cNvCxnSpPr>
          <p:nvPr/>
        </p:nvCxnSpPr>
        <p:spPr>
          <a:xfrm flipH="1">
            <a:off x="2338086" y="1171402"/>
            <a:ext cx="1527858" cy="114353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FD5E9EE-31DA-9547-8E59-F4D77B5E5760}"/>
              </a:ext>
            </a:extLst>
          </p:cNvPr>
          <p:cNvCxnSpPr>
            <a:cxnSpLocks/>
          </p:cNvCxnSpPr>
          <p:nvPr/>
        </p:nvCxnSpPr>
        <p:spPr>
          <a:xfrm>
            <a:off x="3865945" y="1171402"/>
            <a:ext cx="219918" cy="225759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4C48D53-823A-204B-9BE5-F37895D5B6B8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3865944" y="1171402"/>
            <a:ext cx="2285598" cy="13286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2F0C9E0-C8DB-2946-A03D-F7C27F455EF4}"/>
              </a:ext>
            </a:extLst>
          </p:cNvPr>
          <p:cNvSpPr txBox="1"/>
          <p:nvPr/>
        </p:nvSpPr>
        <p:spPr>
          <a:xfrm>
            <a:off x="254643" y="3429000"/>
            <a:ext cx="2083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Bonds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7CB0F4F-C76A-6441-B86D-89CA64DCDB47}"/>
              </a:ext>
            </a:extLst>
          </p:cNvPr>
          <p:cNvCxnSpPr>
            <a:cxnSpLocks/>
          </p:cNvCxnSpPr>
          <p:nvPr/>
        </p:nvCxnSpPr>
        <p:spPr>
          <a:xfrm flipV="1">
            <a:off x="1805650" y="2985974"/>
            <a:ext cx="1400537" cy="70870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6370F7E-8348-014E-B779-FF0CD645FC69}"/>
              </a:ext>
            </a:extLst>
          </p:cNvPr>
          <p:cNvCxnSpPr>
            <a:cxnSpLocks/>
          </p:cNvCxnSpPr>
          <p:nvPr/>
        </p:nvCxnSpPr>
        <p:spPr>
          <a:xfrm>
            <a:off x="1805650" y="3690610"/>
            <a:ext cx="1636693" cy="97398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1850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4D9869-E568-4349-81E3-ECEDF5F48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850" y="279400"/>
            <a:ext cx="8496300" cy="629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364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7C4797-0081-A247-B19E-CB79B7CDD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8874"/>
            <a:ext cx="12192000" cy="406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3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1506B4-2A74-E746-B14A-25858BD5E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984" y="0"/>
            <a:ext cx="89760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9413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11</Words>
  <Application>Microsoft Macintosh PowerPoint</Application>
  <PresentationFormat>Widescreen</PresentationFormat>
  <Paragraphs>3</Paragraphs>
  <Slides>16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Enzymes and Bacteria are Whey Cool!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Enzymes and Bacteria are Whey Cool!</dc:title>
  <dc:creator>Andrea Gardner</dc:creator>
  <cp:lastModifiedBy>Andrea Gardner</cp:lastModifiedBy>
  <cp:revision>2</cp:revision>
  <dcterms:created xsi:type="dcterms:W3CDTF">2021-12-10T16:45:30Z</dcterms:created>
  <dcterms:modified xsi:type="dcterms:W3CDTF">2021-12-14T00:48:14Z</dcterms:modified>
</cp:coreProperties>
</file>