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  <p:sldId id="259" r:id="rId4"/>
    <p:sldId id="264" r:id="rId5"/>
    <p:sldId id="261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70"/>
    <a:srgbClr val="F3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94571"/>
  </p:normalViewPr>
  <p:slideViewPr>
    <p:cSldViewPr snapToGrid="0" snapToObjects="1">
      <p:cViewPr varScale="1">
        <p:scale>
          <a:sx n="110" d="100"/>
          <a:sy n="110" d="100"/>
        </p:scale>
        <p:origin x="17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6:50:59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1985 192 24575,'-8'-29'0,"-4"0"0,-9 2 0,-2 4 0,-1 3 0,-6 3 0,-4 2 0,-9 1 0,-2 5 0,1 3 0,3 4 0,5 2 0,5 0 0,1 0 0,12 0 0,-1 1 0,8 5 0,-1 6 0,0 8 0,3 4 0,1 1 0,3-1 0,2-10 0,1-1 0,2-7 0,0 4 0,0 4 0,0 3 0,0 2 0,0-4 0,0-4 0,0-2 0,0-1 0,0 1 0,0 0 0,0-2 0,-2-1 0,-5-4 0,-9-1 0,-12-3 0,-10-1 0,-6-1 0,-7 2 0,-4 2 0,-11 0 0,-5 0 0,2 1 0,6 3 0,18 2 0,11 2 0,13 0 0,9 0 0,6 1 0,5 0 0,1 3 0,0 8 0,0 6 0,0 2 0,5 3 0,-2-16 0,4-2 0,-7-13 0,-6 0 0,-21 0 0,-9 0 0,-13 0 0,-6 0 0,6 2 0,-5 6 0,8 6 0,9 5 0,7 3 0,8-3 0,5 3 0,6-9 0,2 6 0,6-5 0,-2 5 0,2 2 0,0 0 0,2 1 0,1-1-6784,0-2 6784,0-5-4537,2-4 4537,1-5 0,-2-2 0,-7-1 0,-12-2 0,-11 0 4537,-6 0-4537,0 0 6784,1 0-6784,-1 3 0,-3 14 0,-1 12 0,3 11 0,8 2 0,8-9 0,7-7 0,4-1 0,4-1 0,1 0 0,1 0 0,0-4 0,1-2 0,2 0 0,0 1 0,1 1 0,6 4 0,6 3 0,7 1 0,6 0 0,-2-3 0,1-5 0,0-2 0,-10-7 0,2 0 0,-10-6 0,-4 2 0,2 0 0,-5 3 0,0 16 0,-6 18 0,-3 15 0,-4 4 0,-1-4 0,4-5 0,4-2 0,4 6 0,3 8 0,6 3 0,10 3 0,11-9 0,7-11 0,2-13 0,1-13 0,6-11 0,7-9 0,6-6 0,1 0 0,-7-2 0,-10-2 0,-13-1 0,-10 0 0,-9 2 0,-2 1 0,-1 2 0,9 0 0,-5 0 0,12 0 0,-5 2 0,10 1 0,7 0 0,-2-1 0,-3-2 0,-2 0 0,-12-4 0,0-6 0,-13-6 0,0-5 0,0 10 0,1 0 0,2 11 0,4 0 0,7 1 0,15 5 0,14 9 0,12 7 0,6 6 0,3-5 0,3-8 0,1-7 0,-2-8 0,-7-10 0,-7-10 0,-9-8 0,-9-9 0,-8-1 0,-10 4 0,-2 4 0,-7 15 0,0 6 0,0 13 0,4 9 0,8 12 0,16 10 0,12 3 0,12-5 0,4-12 0,-2-10 0,-1-7 0,-3-12 0,-8-9 0,-5-10 0,-8-7 0,-3-4 0,-4 0 0,-6-1 0,0 2 0,-5 9 0,-1 9 0,-1 9 0,3 7 0,5 2 0,4 6 0,6 0 0,4 1 0,7-1 0,6-4 0,5-1 0,7 0 0,5 0 0,3 3 0,-6 2 0,-14 2 0,-14-2 0,-16-3 0,-9-3 0,-8-2 0,-5 3 0,4 9 0,5 2 0,7 5 0,7-8 0,7-3 0,7-2 0,10 0 0,2-1 0,3-4 0,1-5 0,-3-7 0,3-8 0,-2-4 0,-4-4 0,-3 1 0,-11 3 0,-1-3 0,-17 14 0,2-2 0,-17 14 0,4-4 0,-5 0 0,0-3 0,1-5 0,2-5 0,1-3 0,1 1 0,1 3 0,22-4 0,-9 5 0,19-11 0,-20-8 0,-4-20 0,-6-20 0,-6-13 0,-9 3 0,-8 14 0,-8 22 0,-2 23 0,6 17 0,8 6 0,5 3 0,3-3 0,4 1 0,2-2 0,2-6 0,0-9 0,-1-11 0,-2-12 0,-2-8 0,-4-6 0,-8 0 0,-10 7 0,-6 8 0,3 12 0,8 10 0,8 9 0,4 6 0,1 3 0,1 1 0,1-4 0,-4-7 0,-9-12 0,-12-14 0,-13-10 0,-8-3 0,-7 4 0,-4 14 0,4 11 0,6 11 0,10 8 0,7 2 0,6 3 0,4 6 0,3 4 0,5 0 0,-5-4 0,8-4 0,-5-4 0,5-5 0,-3-5 0,-4-4 0,-7 0 0,-8 5 0,-7 6 0,0 4 0,5 0 0,10 0 0,7 0 0,5 0 0,2 0 0,2 0 0,2 0 0,-1 0 0,-7 0 0,-8-2 0,-10-6 0,-7-8 0,-3-5 0,1 0 0,7 8 0,6 6 0,8 4 0,6 3 0,2 0 0,3 0 0,-1 0 0,-2 2 0,1 0 0,0 1 0,-6-1 0,-6-1 0,-6-2 0,-3-2 0,-1-2 0,-1-1 0,-3 2 0,-4 3 0,-1 2 0,4 4 0,8 0 0,11 1 0,7-3 0,5-3 0,2 0 0,-5 0 0,-4 0 0,-5 0 0,1 0 0,4 0 0,4 0 0,6 2 0,2-1 0,2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54.167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1255 16383,'47'-35'0,"22"-25"0,-22 17 0,2-5 0,6-7 0,-1-3 0,-6 2 0,-3 0 0,-7 7 0,-2 0 0,0-1 0,-4 3 0,4-7 0,15-16 0,-13 25 0,12-12 0,3 2 0,-5 9 0,-6 6 0,2 2 0,1 1 0,-3 6 0,-7 8 0,-11 7 0,-8 7 0,1-5 0,6-6 0,8-8 0,3-2 0,-2 8 0,-10 11 0,-11 9 0,-4 2 0,-8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55.646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0 16383,'55'5'0,"13"10"0,23 19 0,-38-9 0,2 4 0,4 7 0,1 2 0,2 3 0,2 1 0,12 8 0,-3-1 0,-26-17 0,-2-2 0,18 10 0,-1-2 0,18 11 0,-25-18 0,4 1 0,7 2 0,1 0 0,1 0 0,1-1 0,-1-1 0,-2-1 0,-6-3 0,-3-1 0,33 15 0,-25-9 0,-22-8 0,-13-1 0,-5-4 0,-5 0 0,-3-3 0,-5-4 0,-2-2 0,-6-6 0,1-2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56.744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1484 16383,'13'-33'0,"36"-27"0,-9 12 0,5-4 0,18-14 0,5-2 0,-19 16 0,2 0 0,1-2 0,5-4 0,0-1 0,-5 6 0,-2 3 0,-4 4 0,8-10 0,-4 4 0,3-1 0,-12 15 0,5-4 0,9-6 0,3-1 0,5-1 0,2 2 0,-1 1 0,0 2 0,-8 8 0,-4 3 0,26-16 0,-30 22 0,-18 11 0,-8 3 0,-1 2 0,-6 4 0,-10 4 0,-19 4 0,7 0 0,-9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40:32.522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1 338 16383,'8'-26'0,"5"-5"0,9-8 0,5 0 0,3 3 0,6-1 0,1 4 0,-1 6 0,-6 8 0,-5 9 0,-3 5 0,4 3 0,3 2 0,6 0 0,3 0 0,12 0 0,-12 0 0,3 0 0,-13 0 0,1 0 0,1 0 0,-2 1 0,-2 5 0,-3 4 0,-2 5 0,-2 1 0,1 2 0,0-1 0,1-2 0,5 2 0,0-2 0,3 0 0,3-1 0,-1-2 0,1 1 0,0-1 0,-2 0 0,-1 1 0,-6 0 0,-5-1 0,-1-2 0,0-4 0,2-3 0,-1 1 0,2-2 0,-1 4 0,2-2 0,2-1 0,0 0 0,-1-3 0,1 0 0,2 0 0,2 0 0,-1 0 0,-1-3 0,-5-2 0,-2-5 0,-1-4 0,-3-2 0,3 0 0,-1 1 0,1 2 0,3 1 0,6 1 0,10-4 0,8 0 0,3-2 0,-3 2 0,-5 1 0,-2 2 0,-1-1 0,-1 0 0,-4 2 0,-3 2 0,-4 2 0,-2 1 0,7-5 0,4-2 0,0-2 0,-1 4 0,-2 5 0,-13 4 0,5 2 0,-7 0 0,5 0 0,3 0 0,-1 1 0,1 4 0,-1 5 0,-1 6 0,-1 4 0,-3-1 0,0-2 0,2-3 0,-2-2 0,3 2 0,-1 0 0,2 3 0,1 3 0,2 0 0,3 2 0,2-2 0,3 0 0,0 1 0,-1-1 0,-2-2 0,-3-5 0,5-7 0,5-3 0,4-3 0,3-3 0,-7-5 0,-4-3 0,-2-4 0,0-2 0,6-2 0,1-6 0,-1-2 0,-6 2 0,-5 5 0,-5 5 0,-3 3 0,-2 2 0,-1 2 0,0 3 0,1 2 0,1 2 0,1 1 0,3 0 0,5 0 0,8 0 0,5 0 0,1 0 0,-4 0 0,-7 0 0,-4 0 0,-4 0 0,0 0 0,-3 0 0,-3 0 0,-3 0 0,-5 0 0,-3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40:35.129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0 183 16383,'33'-6'0,"14"-6"0,17-9 0,22-6 0,-4 2 0,-4 4 0,-5 3 0,-33 10 0,13-2 0,-21 4 0,9-1 0,1 2 0,-6 2 0,-3 3 0,-4 2 0,-3 6 0,-3 3 0,0 2 0,0 3 0,-1 2 0,1 5 0,0 7 0,-1 6 0,-2 3 0,0-3 0,1-5 0,6-12 0,7-9 0,5-6 0,7-4 0,4 0 0,2-5 0,1-9 0,-2-10 0,-4-13 0,-3-3 0,-3-3 0,-1 0 0,0 6 0,4 8 0,1 11 0,-1 10 0,2 6 0,1 6 0,-3 6 0,3 7 0,-1 9 0,1 2 0,3 1 0,0-1 0,-1-4 0,-2-2 0,-1-4 0,4-3 0,2-2 0,1 0 0,-7 0 0,-11-1 0,-7-4 0,-6-3 0,1-4 0,-1-1 0,1 0 0,2 0 0,4-4 0,1-13 0,1-13 0,-4-13 0,-2-6 0,0 2 0,-1 8 0,0 10 0,-2 9 0,1 10 0,0 5 0,3 3 0,7 2 0,3 0 0,1 0 0,-7 0 0,-4 0 0,-1 0 0,4 0 0,4 0 0,3 0 0,-3 0 0,-4 0 0,-5 5 0,-12-1 0,0 3 0,-8-4 0,2-1 0,1-2 0,0 0 0,-4 0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40:45.281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1 16383,'74'42'0,"-32"-16"0,1 3 0,8 8 0,0 2 0,3 3 0,0 0 0,-1-2 0,1 1 0,-1-2 0,0 1 0,8 10 0,-3-3 0,14 7 0,-27-16 0,-3-2 0,3 2 0,10 10 0,0 0 0,-8-6 0,-7-5 0,-2-4 0,-6-3 0,-5-2 0,-1-1 0,-3-1 0,0-1 0,0-2 0,-11-8 0,3-2 0,-14-11 0,4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40:46.855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1579 1 16383,'-19'6'0,"-9"-2"0,-22 8 0,-18 16 0,24-2 0,-1 5 0,-8 8 0,-2 4 0,-18 16 0,2 0 0,25-20 0,0 0 0,-18 15 0,1-2 0,-10 8 0,28-23 0,-2-1 0,1-1 0,1-2 0,-33 25 0,8-6 0,6-1 0,7-4 0,5-4 0,6-5 0,6-5 0,3-5 0,6-2 0,8-5 0,8-1 0,7-10 0,2 0 0,1-8 0,-4 5 0,-2 6 0,-5 1 0,1 2 0,6-4 0,4-6 0,5-4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28.654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0 297 16383,'67'-69'0,"0"0"0,-5 2 0,-11 23 0,-31 44 0,-1 0 0,-2 2 0,-3 7 0,-6 8 0,-2 7 0,-1 2 0,-1-1 0,2-3 0,-1 1 0,0-1 0,0-1 0,-2-4 0,2-4 0,1-5 0,4 0 0,3 1 0,0 4 0,1 1 0,-5 1 0,-1-4 0,0-6 0,1-3 0,4-2 0,4 0 0,4 0 0,1 0 0,-1 0 0,-2 0 0,-4 0 0,-2 0 0,0-2 0,0-3 0,-1-6 0,3-5 0,0-4 0,2-2 0,2-1 0,1 1 0,2-1 0,0 1 0,-1-3 0,-7 9 0,0-3 0,-7 11 0,3-3 0,0 1 0,3 0 0,4 0 0,1 1 0,1 4 0,1 2 0,-2 3 0,0 0 0,1 0 0,-9 0 0,2 3 0,-5 9 0,-3-2 0,3 10 0,-4-4 0,0 4 0,1-2 0,0-3 0,1-3 0,1-2 0,0 0 0,2 0 0,8 3 0,-5-4 0,9 5 0,-5-5 0,3 3 0,1-1 0,-6-4 0,-3-2 0,0-5 0,1 0 0,4 0 0,-2 0 0,-2 0 0,-2 0 0,1-4 0,3-5 0,1-5 0,0-8 0,2-2 0,-1-9 0,3-6 0,3-2 0,-1 3 0,-3 11 0,-3 9 0,-2 8 0,2 3 0,2 2 0,1 2 0,2 0 0,-2 2 0,6 1 0,-10 0 0,6 2 0,-10 3 0,4 5 0,-5 0 0,2 6 0,-4-2 0,1-3 0,2 5 0,-1-6 0,2 3 0,0 0 0,0-4 0,3 0 0,3-1 0,4 1 0,2 4 0,0 1 0,1 3 0,-1-1 0,-1-2 0,1-3 0,-9-6 0,3-2 0,-7-3 0,4 0 0,1 0 0,1 0 0,2-2 0,2-6 0,2-6 0,2-8 0,0-10 0,1-5 0,0-3 0,0 7 0,-1 10 0,-2 5 0,-7 12 0,1 0 0,0 6 0,-3 0 0,6 0 0,-5 0 0,5 0 0,2 0 0,2 2 0,-2 4 0,-2 3 0,-4 4 0,-3-2 0,0 0 0,-1 1 0,2 2 0,0 1 0,0 0 0,5-5 0,-7 0 0,5-3 0,-6-1 0,4 2 0,0-1 0,3 0 0,1-2 0,1-3 0,5-2 0,-9 0 0,5 0 0,-4 3 0,8 0 0,-7 0 0,1-1 0,-11-2 0,-1 0 0,-3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31.847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1 16383,'21'36'0,"10"-1"0,16 2 0,12-4 0,3-4 0,0-3 0,3 3 0,-29-13 0,2 3 0,-22-11 0,3 1 0,1 1 0,0-1 0,-2-1 0,-2 0 0,-2 0 0,-3-1 0,-2-1 0,5 3 0,-5-3 0,13 8 0,-15-10 0,8 6 0,-10-7 0,0 2 0,1 0 0,2 2 0,2 3 0,3 3 0,0 2 0,0 0 0,-3-2 0,-1-5 0,-4-1 0,-3-2 0,-1-2 0,-1-1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34.209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0 628 16383,'1'-29'0,"5"-7"0,6-5 0,7-1 0,2 7 0,-4 10 0,-2 4 0,-6 13 0,-1-1 0,-2 4 0,5-2 0,3-3 0,1-2 0,0-1 0,-1-2 0,-2-1 0,6-3 0,-6 7 0,6-4 0,-6 5 0,3-3 0,5-2 0,-9 4 0,9-4 0,-4 0 0,2-3 0,0 1 0,-6 0 0,-3 11 0,-1-1 0,-1 6 0,7-6 0,2-6 0,3-6 0,4-1 0,-12 6 0,2 3 0,-10 7 0,0 2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6:53:30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2266 327 24575,'-8'-50'0,"-7"-1"0,-9 7 0,-1 5 0,-4 5 0,-4 4 0,-6 6 0,-10-1 0,-3 9 0,1 6 0,5 7 0,4 3 0,8 0 0,-1 0 0,14 0 0,0 2 0,9 9 0,-2 9 0,-1 14 0,5 7 0,2 1 0,2-1 0,2-18 0,3 0 0,1-12 0,0 5 0,0 9 0,0 4 0,0 2 0,0-5 0,0-6 0,0-5 0,0-2 0,0 3 0,0-1 0,0-4 0,-4-1 0,-4-5 0,-10-3 0,-14-7 0,-11 0 0,-7 0 0,-9 0 0,-3 5 0,-13 0 0,-7 0 0,4 2 0,6 4 0,21 4 0,12 5 0,15-1 0,11-1 0,6 2 0,5 0 0,2 6 0,0 13 0,0 10 0,0 4 0,5 4 0,-1-26 0,4-3 0,-7-23 0,-9 0 0,-21 0 0,-14 0 0,-12 0 0,-7 0 0,5 3 0,-4 12 0,7 8 0,12 9 0,9 6 0,7-5 0,7 2 0,7-12 0,1 10 0,7-9 0,-2 9 0,3 3 0,1 0 0,0 0 0,2 0-6784,0-4 6784,0-7-4537,2-7 4537,1-10 0,-1-3 0,-10-2 0,-12-3 0,-12 0 4537,-8 0-4537,0 0 6784,0 0-6784,0 5 0,-3 23 0,-1 22 0,2 19 0,11 1 0,8-13 0,8-11 0,5-5 0,4 1 0,1-1 0,2 0 0,-1-8 0,1-2 0,3 0 0,0 1 0,2 3 0,6 5 0,6 6 0,11 1 0,3 1 0,1-4 0,-3-12 0,4-1 0,-12-11 0,0-2 0,-10-8 0,-3 1 0,-1 1 0,-4 6 0,0 26 0,-6 31 0,-4 24 0,-5 11 0,-1-11 0,5-7 0,4-2 0,4 7 0,5 16 0,6 5 0,11 4 0,12-14 0,10-18 0,2-23 0,-1-25 0,9-16 0,7-16 0,8-8 0,-1-2 0,-8-5 0,-10 0 0,-14-5 0,-13 0 0,-9 5 0,-3 2 0,-1 3 0,11 0 0,-8 0 0,16 0 0,-8 5 0,14 0 0,6 0 0,-2-2 0,-2-3 0,-3 0 0,-15-8 0,1-9 0,-14-9 0,0-10 0,-1 17 0,1 1 0,2 18 0,6 0 0,7 0 0,18 11 0,15 14 0,14 14 0,7 8 0,5-8 0,1-14 0,2-12 0,-3-11 0,-7-20 0,-8-15 0,-11-16 0,-10-15 0,-10 1 0,-10 6 0,-2 4 0,-10 29 0,2 8 0,-1 22 0,6 17 0,7 19 0,19 19 0,14 2 0,14-7 0,4-20 0,-3-17 0,1-12 0,-5-20 0,-10-15 0,-3-19 0,-11-12 0,-3-5 0,-5-1 0,-6-2 0,-1 5 0,-5 15 0,-1 13 0,-2 19 0,5 8 0,4 6 0,7 9 0,5 2 0,3-1 0,10 0 0,6-8 0,7-1 0,6 0 0,7 0 0,4 5 0,-8 5 0,-15 0 0,-17 0 0,-18-7 0,-10-5 0,-8-3 0,-8 4 0,7 17 0,4 4 0,7 6 0,10-13 0,8-5 0,8-2 0,10-1 0,3-1 0,4-8 0,1-7 0,-4-12 0,3-15 0,-1-7 0,-6-6 0,-2 1 0,-13 5 0,-3-4 0,-16 25 0,1-5 0,-21 22 0,7-4 0,-7-1 0,0-6 0,0-6 0,3-10 0,2-6 0,1 3 0,1 4 0,26-6 0,-12 10 0,21-24 0,-21-7 0,-4-38 0,-9-34 0,-5-20 0,-11 2 0,-10 26 0,-8 37 0,-2 40 0,7 29 0,8 8 0,6 5 0,4-1 0,3-3 0,3 0 0,2-13 0,2-12 0,-2-21 0,-4-20 0,-1-14 0,-3-9 0,-12-1 0,-9 11 0,-9 16 0,5 18 0,9 20 0,9 11 0,4 13 0,1 7 0,1-2 0,3-5 0,-7-13 0,-9-19 0,-14-25 0,-13-16 0,-11-5 0,-9 6 0,-3 23 0,3 20 0,9 19 0,11 12 0,8 5 0,5 6 0,6 9 0,4 6 0,5 0 0,-5-5 0,8-8 0,-5-7 0,5-8 0,-2-8 0,-6-10 0,-9 4 0,-7 8 0,-9 7 0,0 9 0,7 0 0,10 0 0,9 0 0,5 0 0,2 0 0,4 0 0,0 0 0,0 0 0,-8 0 0,-10-1 0,-9-14 0,-12-13 0,1-6 0,-2-2 0,8 13 0,9 12 0,7 6 0,9 5 0,1 0 0,4 0 0,-2 0 0,-2 2 0,2 2 0,-2 0 0,-4 1 0,-9-4 0,-6-2 0,-4-4 0,-1-5 0,0 0 0,-5 4 0,-4 4 0,-1 4 0,5 6 0,8 2 0,13-2 0,9-3 0,4-4 0,3-1 0,-6 0 0,-3 0 0,-7 0 0,2 0 0,3 0 0,7 0 0,4 4 0,4-3 0,1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40.050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0 16383,'36'0'0,"-1"0"0,3 5 0,-1 5 0,-4-1 0,0 0 0,-1-7 0,-9-2 0,7 0 0,-6 0 0,8 0 0,2 0 0,3 0 0,-2 0 0,-4 0 0,-5 0 0,-2 0 0,1 0 0,5 0 0,0 0 0,-1 0 0,-3 0 0,-4 0 0,2 0 0,1 0 0,4 0 0,1 0 0,-2 0 0,-2 0 0,-4 0 0,0 0 0,-3 0 0,1 0 0,-2 0 0,-2 0 0,-3 0 0,-5 0 0,-2 0 0,2 0 0,-2 3 0,-1 2 0,-3 3 0,-2 1 0,0 0 0,0 3 0,-4 4 0,-9 4 0,-7 3 0,-8 0 0,-4-2 0,-5-3 0,-5-3 0,-2-2 0,-2 0 0,4-1 0,4 0 0,4 0 0,2 1 0,0 1 0,-1 1 0,1 0 0,2-4 0,3 0 0,3-2 0,2 0 0,-1 0 0,1-1 0,-4 0 0,0 2 0,0 2 0,0 0 0,4-1 0,1 1 0,0-1 0,8-1 0,-2 0 0,7 0 0,-3 2 0,3-1 0,1-1 0,2-4 0,2-1 0,4 3 0,7-3 0,7 0 0,9-2 0,3-3 0,5 0 0,2 0 0,2 0 0,4 0 0,0 0 0,4 0 0,-2 0 0,-4 0 0,-3 0 0,-2 0 0,-4-1 0,1-2 0,-1-3 0,-3-3 0,3-2 0,-1 3 0,-2 2 0,0 4 0,-5 2 0,-2 0 0,-3 0 0,0 0 0,-1-3 0,1 0 0,4 0 0,-7 1 0,5 0 0,-7 0 0,5-1 0,0 0 0,1 2 0,-2 1 0,-3 0 0,-1 0 0,-2 0 0,0 0 0,0 0 0,0 0 0,-3 0 0,-2 0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28.654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0 297 16383,'67'-69'0,"0"0"0,-5 2 0,-11 23 0,-31 44 0,-1 0 0,-2 2 0,-3 7 0,-6 8 0,-2 7 0,-1 2 0,-1-1 0,2-3 0,-1 1 0,0-1 0,0-1 0,-2-4 0,2-4 0,1-5 0,4 0 0,3 1 0,0 4 0,1 1 0,-5 1 0,-1-4 0,0-6 0,1-3 0,4-2 0,4 0 0,4 0 0,1 0 0,-1 0 0,-2 0 0,-4 0 0,-2 0 0,0-2 0,0-3 0,-1-6 0,3-5 0,0-4 0,2-2 0,2-1 0,1 1 0,2-1 0,0 1 0,-1-3 0,-7 9 0,0-3 0,-7 11 0,3-3 0,0 1 0,3 0 0,4 0 0,1 1 0,1 4 0,1 2 0,-2 3 0,0 0 0,1 0 0,-9 0 0,2 3 0,-5 9 0,-3-2 0,3 10 0,-4-4 0,0 4 0,1-2 0,0-3 0,1-3 0,1-2 0,0 0 0,2 0 0,8 3 0,-5-4 0,9 5 0,-5-5 0,3 3 0,1-1 0,-6-4 0,-3-2 0,0-5 0,1 0 0,4 0 0,-2 0 0,-2 0 0,-2 0 0,1-4 0,3-5 0,1-5 0,0-8 0,2-2 0,-1-9 0,3-6 0,3-2 0,-1 3 0,-3 11 0,-3 9 0,-2 8 0,2 3 0,2 2 0,1 2 0,2 0 0,-2 2 0,6 1 0,-10 0 0,6 2 0,-10 3 0,4 5 0,-5 0 0,2 6 0,-4-2 0,1-3 0,2 5 0,-1-6 0,2 3 0,0 0 0,0-4 0,3 0 0,3-1 0,4 1 0,2 4 0,0 1 0,1 3 0,-1-1 0,-1-2 0,1-3 0,-9-6 0,3-2 0,-7-3 0,4 0 0,1 0 0,1 0 0,2-2 0,2-6 0,2-6 0,2-8 0,0-10 0,1-5 0,0-3 0,0 7 0,-1 10 0,-2 5 0,-7 12 0,1 0 0,0 6 0,-3 0 0,6 0 0,-5 0 0,5 0 0,2 0 0,2 2 0,-2 4 0,-2 3 0,-4 4 0,-3-2 0,0 0 0,-1 1 0,2 2 0,0 1 0,0 0 0,5-5 0,-7 0 0,5-3 0,-6-1 0,4 2 0,0-1 0,3 0 0,1-2 0,1-3 0,5-2 0,-9 0 0,5 0 0,-4 3 0,8 0 0,-7 0 0,1-1 0,-11-2 0,-1 0 0,-3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31.847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1 16383,'21'36'0,"10"-1"0,16 2 0,12-4 0,3-4 0,0-3 0,3 3 0,-29-13 0,2 3 0,-22-11 0,3 1 0,1 1 0,0-1 0,-2-1 0,-2 0 0,-2 0 0,-3-1 0,-2-1 0,5 3 0,-5-3 0,13 8 0,-15-10 0,8 6 0,-10-7 0,0 2 0,1 0 0,2 2 0,2 3 0,3 3 0,0 2 0,0 0 0,-3-2 0,-1-5 0,-4-1 0,-3-2 0,-1-2 0,-1-1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34.209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0 628 16383,'1'-29'0,"5"-7"0,6-5 0,7-1 0,2 7 0,-4 10 0,-2 4 0,-6 13 0,-1-1 0,-2 4 0,5-2 0,3-3 0,1-2 0,0-1 0,-1-2 0,-2-1 0,6-3 0,-6 7 0,6-4 0,-6 5 0,3-3 0,5-2 0,-9 4 0,9-4 0,-4 0 0,2-3 0,0 1 0,-6 0 0,-3 11 0,-1-1 0,-1 6 0,7-6 0,2-6 0,3-6 0,4-1 0,-12 6 0,2 3 0,-10 7 0,0 2 0,-1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40.050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0 16383,'36'0'0,"-1"0"0,3 5 0,-1 5 0,-4-1 0,0 0 0,-1-7 0,-9-2 0,7 0 0,-6 0 0,8 0 0,2 0 0,3 0 0,-2 0 0,-4 0 0,-5 0 0,-2 0 0,1 0 0,5 0 0,0 0 0,-1 0 0,-3 0 0,-4 0 0,2 0 0,1 0 0,4 0 0,1 0 0,-2 0 0,-2 0 0,-4 0 0,0 0 0,-3 0 0,1 0 0,-2 0 0,-2 0 0,-3 0 0,-5 0 0,-2 0 0,2 0 0,-2 3 0,-1 2 0,-3 3 0,-2 1 0,0 0 0,0 3 0,-4 4 0,-9 4 0,-7 3 0,-8 0 0,-4-2 0,-5-3 0,-5-3 0,-2-2 0,-2 0 0,4-1 0,4 0 0,4 0 0,2 1 0,0 1 0,-1 1 0,1 0 0,2-4 0,3 0 0,3-2 0,2 0 0,-1 0 0,1-1 0,-4 0 0,0 2 0,0 2 0,0 0 0,4-1 0,1 1 0,0-1 0,8-1 0,-2 0 0,7 0 0,-3 2 0,3-1 0,1-1 0,2-4 0,2-1 0,4 3 0,7-3 0,7 0 0,9-2 0,3-3 0,5 0 0,2 0 0,2 0 0,4 0 0,0 0 0,4 0 0,-2 0 0,-4 0 0,-3 0 0,-2 0 0,-4-1 0,1-2 0,-1-3 0,-3-3 0,3-2 0,-1 3 0,-2 2 0,0 4 0,-5 2 0,-2 0 0,-3 0 0,0 0 0,-1-3 0,1 0 0,4 0 0,-7 1 0,5 0 0,-7 0 0,5-1 0,0 0 0,1 2 0,-2 1 0,-3 0 0,-1 0 0,-2 0 0,0 0 0,0 0 0,0 0 0,-3 0 0,-2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47.035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0 16383,'37'0'0,"11"0"0,24 2 0,12 2 0,1 3 0,-2 3 0,14 4 0,-43-3 0,27 5 0,-25-9 0,25 3 0,8-3 0,-6 0 0,-14 2 0,-13 1 0,-10 2 0,-12 2 0,-7 2 0,-4-2 0,-1 1 0,3-4 0,1-5 0,0 0 0,-2-2 0,-5 4 0,-8-3 0,-5 3 0,-6-3 0,0 3 0,-2 4 0,-13 10 0,-24 16 0,-33 19 0,25-22 0,-3 2 0,-6 3 0,-1 0 0,-1-1 0,0-2 0,3-4 0,1-3 0,4-5 0,0-2 0,-34 12 0,10-5 0,7 6 0,1 4 0,4 2 0,7-1 0,9-4 0,21-15 0,6-1 0,17-15 0,-1 1 0,3-1 0,0 1 0,0 3 0,1 2 0,4 2 0,6 4 0,13 3 0,14 4 0,12 3 0,9 1 0,12 0 0,17-1 0,-32-14 0,2-1 0,6 0 0,1-1 0,0-1 0,-1-1 0,-6-1 0,-3-2 0,30 4 0,-24-5 0,-14-3 0,-3-2 0,3-1 0,3 0 0,0 3 0,-4 0 0,-6 0 0,-9 2 0,-6-2 0,-4 2 0,-3 0 0,-6-2 0,-3 0 0,-3-3 0,-1 0 0,5-2 0,-6 2 0,2-2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50.186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5 9 16383,'-4'-6'0,"31"3"0,36 8 0,-16 3 0,5 3 0,7 2 0,2 1 0,0 4 0,3-1 0,11-1 0,0-2 0,-23-3 0,0-1 0,26 1 0,1 0 0,-17-2 0,0 0 0,16 4 0,3 1 0,-2-2 0,-1 2 0,-11-1 0,-3 0 0,-9-2 0,-2-2 0,35 6 0,-15-6 0,-14-1 0,-14-2 0,-15-3 0,-11 0 0,-5-3 0,0 0 0,3 0 0,3 0 0,3 0 0,-4 2 0,-7 1 0,-5 2 0,-6 4 0,-9 8 0,-27 17 0,-39 18 0,21-18 0,-6 0 0,-9 5 0,-4-1 0,-5 1 0,-1-2 0,-3 0 0,0-2 0,3-1 0,1-2 0,6-4 0,4-2 0,9-3 0,5-2 0,-30 11 0,19-6 0,15-1 0,6-1 0,3 0 0,3-2 0,5-5 0,8-6 0,2-2 0,-1 0 0,0 4 0,-5 3 0,14-4 0,2 0 0,12-7 0,-2 4 0,-1 1 0,0 5 0,1 0 0,2 0 0,0-1 0,0-2 0,4 0 0,20-1 0,25 1 0,36 0 0,-32-5 0,3 0 0,3 2 0,1 0 0,2 0 0,0 0 0,-2-1 0,0 0 0,-2-1 0,0 0 0,-1-3 0,0-1 0,0-1 0,0 0 0,-1-1 0,-1 0 0,-1-1 0,-1 0 0,35 0 0,-20 0 0,-17 0 0,-13 0 0,-8 0 0,-2 0 0,-1 0 0,-1 0 0,-3 0 0,-11 0 0,-5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19:39:52.919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0 16383,'39'4'0,"23"18"0,27 22 0,-37-12 0,0 5 0,2 7 0,-1 3 0,0 1 0,0 2 0,6 11 0,-3-2 0,-18-20 0,0-1 0,9 13 0,0-2 0,19 14 0,-23-19 0,3 1 0,4 3 0,0 1 0,0-1 0,0 0 0,-2-3 0,-1-2 0,-5-7 0,-3-2 0,23 17 0,-18-16 0,-15-10 0,-4-5 0,-2-3 0,-1-1 0,1-2 0,-2-2 0,-5-3 0,-6-4 0,-6-3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0EAC-696B-6746-A671-CDA51EB24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4F509-0DA8-C14D-97B3-7BD303D3E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F2B83-A941-814D-B5F8-799D4E00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E1D-5FE3-904C-A6A7-CACA901FFF01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7F00F-F895-AA46-B1D1-D47844D0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533EB-0672-5343-A142-631B1F4C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EFE-2EF5-2E4B-9896-8C770831F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4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69BA-26C6-5742-9F61-C8DAB3B9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48343-F048-F146-B715-C75AC9F86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6DAA2-6526-B64B-BCC7-4AB1AFA8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E1D-5FE3-904C-A6A7-CACA901FFF01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B401D-767C-864C-9E87-69DC120E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042EA-9E1C-A845-AB0C-73954FEC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EFE-2EF5-2E4B-9896-8C770831F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4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88F78-39FD-0C41-B73C-3E254B06A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DD8BE-E553-7947-B82D-68B514F7A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B461F-D2FB-E045-9682-AA0B2044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E1D-5FE3-904C-A6A7-CACA901FFF01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A6253-739C-D447-91D5-4B7B9B48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DEF2-0092-E24C-AC64-A1D6ED5F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EFE-2EF5-2E4B-9896-8C770831F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0DB9-0D8B-F34F-B3E3-58A570C9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CA3D-7D14-BF47-AE19-73BAE4E9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DB78B-7FC4-C046-90B4-4B74350F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E1D-5FE3-904C-A6A7-CACA901FFF01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0216E-AC6D-664D-9616-4F002435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D6FFD-5723-B84E-A425-90CCD50E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EFE-2EF5-2E4B-9896-8C770831F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1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5CDB-B651-BA44-BD74-78E46083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E45C7-0845-F349-AA39-65A369E1E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01B89-4FFD-CE4D-B49B-08F83102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E1D-5FE3-904C-A6A7-CACA901FFF01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F8097-74A9-694E-9156-438BADDC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B2FBC-8D89-ED4B-9535-266939FB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EFE-2EF5-2E4B-9896-8C770831F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5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7FC19-3405-C043-BA71-EB6774CE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7B309-93E8-364B-8B8A-05B2C684C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AB488-E9E8-5849-8B34-1EBFD4FE1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E8E1E-27E8-714C-8E29-7EED9AD9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E1D-5FE3-904C-A6A7-CACA901FFF01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CE5E1-CE7B-2243-8BAD-95634184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64333-29A4-C649-8058-5D59FE2F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EFE-2EF5-2E4B-9896-8C770831F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7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8278-655A-E946-AAE8-DB3B3372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F5128-B108-FB47-89BD-AE8E44FD7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D71EC-2F7D-D949-B10B-8A90A7A45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383FA-6F19-5F4D-AB1B-2004D702A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2CFC1-0D87-9844-92DB-56F7C9BCC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5CFBB-897B-6E46-BC38-657CB5F8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E1D-5FE3-904C-A6A7-CACA901FFF01}" type="datetimeFigureOut">
              <a:rPr lang="en-US" smtClean="0"/>
              <a:t>5/6/26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04FEBF-631A-3E45-A097-FCD6ED3C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045A6-6685-ED42-80D0-95C2A0F5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EFE-2EF5-2E4B-9896-8C770831F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7D29C-F895-0D43-BB41-DA8877A5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2FB49-1CAA-6D46-AC80-AB82BB17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E1D-5FE3-904C-A6A7-CACA901FFF01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3048-EB88-714E-9E07-EB93D198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4FD22-DC80-5140-9118-7FFFD33A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EFE-2EF5-2E4B-9896-8C770831F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0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C046A-43AF-1E4A-8BEB-FF259242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E1D-5FE3-904C-A6A7-CACA901FFF01}" type="datetimeFigureOut">
              <a:rPr lang="en-US" smtClean="0"/>
              <a:t>5/6/26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58A466-5E47-AE4C-B661-BB064E50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69DE7-F128-734C-BB94-7738FFA9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EFE-2EF5-2E4B-9896-8C770831F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4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4612-ED44-474D-B90F-49FF90F9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E9E67-A5F3-7146-ADA8-283229088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A4B90-45B6-1044-B7F5-EDF37194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6C170-0D7F-5E48-8E48-4B0B675C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E1D-5FE3-904C-A6A7-CACA901FFF01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7ED71-D160-2D45-9465-8CF2BCD2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1A4F5-3155-2849-99BD-FB2CC33B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EFE-2EF5-2E4B-9896-8C770831F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2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0C7A-604A-9649-8059-7ED185B2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E17CED-800C-F948-9BAD-DFC48153C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76DC9-D01B-CC42-901F-8BC562C7B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6DEE-0384-354B-B56D-D44977DF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FE1D-5FE3-904C-A6A7-CACA901FFF01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F8967-8CF8-6F4C-8436-D1F1056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6A449-E745-5946-95D5-BBED0467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EFE-2EF5-2E4B-9896-8C770831F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6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13439-F26B-C54B-9A47-D4146E19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B736-8DA7-9D46-B279-B82F35196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FE9B2-AF43-7443-AAF7-6FCB7A5AA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FE1D-5FE3-904C-A6A7-CACA901FFF01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440EE-70A5-7D4D-B4D9-49869FE7E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D2A28-CB8C-BE46-80C4-F38C3961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85EFE-2EF5-2E4B-9896-8C770831F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6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microsoft.com/office/2007/relationships/media" Target="../media/media2.m4a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ustomXml" Target="../ink/ink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2.m4a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tif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6shA0yJ8W4?feature=oembed" TargetMode="Externa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21" Type="http://schemas.openxmlformats.org/officeDocument/2006/relationships/customXml" Target="../ink/ink10.xml"/><Relationship Id="rId34" Type="http://schemas.openxmlformats.org/officeDocument/2006/relationships/image" Target="../media/image21.png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audio" Target="../media/media5.m4a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customXml" Target="../ink/ink14.xml"/><Relationship Id="rId1" Type="http://schemas.microsoft.com/office/2007/relationships/media" Target="../media/media5.m4a"/><Relationship Id="rId6" Type="http://schemas.openxmlformats.org/officeDocument/2006/relationships/image" Target="../media/image13.jpg"/><Relationship Id="rId11" Type="http://schemas.openxmlformats.org/officeDocument/2006/relationships/customXml" Target="../ink/ink5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12.jp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1.jpg"/><Relationship Id="rId9" Type="http://schemas.openxmlformats.org/officeDocument/2006/relationships/customXml" Target="../ink/ink4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3.xml"/><Relationship Id="rId30" Type="http://schemas.openxmlformats.org/officeDocument/2006/relationships/image" Target="../media/image19.png"/><Relationship Id="rId35" Type="http://schemas.openxmlformats.org/officeDocument/2006/relationships/image" Target="../media/image22.png"/><Relationship Id="rId8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20.xml"/><Relationship Id="rId3" Type="http://schemas.openxmlformats.org/officeDocument/2006/relationships/image" Target="../media/image12.jpg"/><Relationship Id="rId12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9.xml"/><Relationship Id="rId5" Type="http://schemas.openxmlformats.org/officeDocument/2006/relationships/customXml" Target="../ink/ink17.xml"/><Relationship Id="rId10" Type="http://schemas.openxmlformats.org/officeDocument/2006/relationships/image" Target="../media/image9.png"/><Relationship Id="rId4" Type="http://schemas.openxmlformats.org/officeDocument/2006/relationships/image" Target="../media/image13.jpg"/><Relationship Id="rId9" Type="http://schemas.openxmlformats.org/officeDocument/2006/relationships/customXml" Target="../ink/ink18.xml"/><Relationship Id="rId1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7E14F9-C853-CC44-A4AB-420D5944B27D}"/>
              </a:ext>
            </a:extLst>
          </p:cNvPr>
          <p:cNvSpPr txBox="1"/>
          <p:nvPr/>
        </p:nvSpPr>
        <p:spPr>
          <a:xfrm>
            <a:off x="416690" y="1040864"/>
            <a:ext cx="306468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r>
              <a:rPr lang="en-US" sz="4400" dirty="0">
                <a:solidFill>
                  <a:schemeClr val="bg1"/>
                </a:solidFill>
              </a:rPr>
              <a:t>Song </a:t>
            </a:r>
          </a:p>
          <a:p>
            <a:r>
              <a:rPr lang="en-US" sz="4400" dirty="0">
                <a:solidFill>
                  <a:schemeClr val="bg1"/>
                </a:solidFill>
              </a:rPr>
              <a:t>of the Pollinators</a:t>
            </a:r>
          </a:p>
          <a:p>
            <a:endParaRPr lang="en-US" dirty="0"/>
          </a:p>
        </p:txBody>
      </p:sp>
      <p:pic>
        <p:nvPicPr>
          <p:cNvPr id="8" name="Content Placeholder 7" descr="A close up of a fly&#10;&#10;Description automatically generated with low confidence">
            <a:extLst>
              <a:ext uri="{FF2B5EF4-FFF2-40B4-BE49-F238E27FC236}">
                <a16:creationId xmlns:a16="http://schemas.microsoft.com/office/drawing/2014/main" id="{DF4B67DE-9701-F7D8-82A1-A5305DCFA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8210" y="2704647"/>
            <a:ext cx="1948452" cy="1298968"/>
          </a:xfrm>
        </p:spPr>
      </p:pic>
      <p:pic>
        <p:nvPicPr>
          <p:cNvPr id="12" name="Picture 11" descr="A bee on a flower&#10;&#10;Description automatically generated">
            <a:extLst>
              <a:ext uri="{FF2B5EF4-FFF2-40B4-BE49-F238E27FC236}">
                <a16:creationId xmlns:a16="http://schemas.microsoft.com/office/drawing/2014/main" id="{35744A9A-39FB-7A4D-794F-0020F6BC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210" y="4695868"/>
            <a:ext cx="2579707" cy="1717117"/>
          </a:xfrm>
          <a:prstGeom prst="rect">
            <a:avLst/>
          </a:prstGeom>
        </p:spPr>
      </p:pic>
      <p:pic>
        <p:nvPicPr>
          <p:cNvPr id="16" name="Picture 15" descr="A butterfly on a flower&#10;&#10;Description automatically generated">
            <a:extLst>
              <a:ext uri="{FF2B5EF4-FFF2-40B4-BE49-F238E27FC236}">
                <a16:creationId xmlns:a16="http://schemas.microsoft.com/office/drawing/2014/main" id="{3F01053F-D5A6-1232-BFD7-D0029FD1B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732" y="2337772"/>
            <a:ext cx="3123457" cy="2082304"/>
          </a:xfrm>
          <a:prstGeom prst="rect">
            <a:avLst/>
          </a:prstGeom>
        </p:spPr>
      </p:pic>
      <p:pic>
        <p:nvPicPr>
          <p:cNvPr id="19" name="Picture 18" descr="A butterfly on a purple flower&#10;&#10;Description automatically generated">
            <a:extLst>
              <a:ext uri="{FF2B5EF4-FFF2-40B4-BE49-F238E27FC236}">
                <a16:creationId xmlns:a16="http://schemas.microsoft.com/office/drawing/2014/main" id="{455D3E88-B9EB-79E4-FE92-0C2EAB75F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482" y="4779136"/>
            <a:ext cx="2579707" cy="1719804"/>
          </a:xfrm>
          <a:prstGeom prst="rect">
            <a:avLst/>
          </a:prstGeom>
        </p:spPr>
      </p:pic>
      <p:pic>
        <p:nvPicPr>
          <p:cNvPr id="28" name="Picture 27" descr="A black beetle on a leaf&#10;&#10;Description automatically generated with medium confidence">
            <a:extLst>
              <a:ext uri="{FF2B5EF4-FFF2-40B4-BE49-F238E27FC236}">
                <a16:creationId xmlns:a16="http://schemas.microsoft.com/office/drawing/2014/main" id="{7BC25146-11BA-6C14-4C50-16CBD2FFC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401" y="211999"/>
            <a:ext cx="2426788" cy="1721503"/>
          </a:xfrm>
          <a:prstGeom prst="rect">
            <a:avLst/>
          </a:prstGeom>
        </p:spPr>
      </p:pic>
      <p:pic>
        <p:nvPicPr>
          <p:cNvPr id="30" name="Picture 29" descr="A close up of a bug&#10;&#10;Description automatically generated with medium confidence">
            <a:extLst>
              <a:ext uri="{FF2B5EF4-FFF2-40B4-BE49-F238E27FC236}">
                <a16:creationId xmlns:a16="http://schemas.microsoft.com/office/drawing/2014/main" id="{A80DD034-F83A-A65C-304B-325C85D45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8210" y="312391"/>
            <a:ext cx="2094533" cy="15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0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E5FBE-7F92-594B-A215-E1C997A24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75" y="1353793"/>
            <a:ext cx="10427523" cy="4595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Some bugs  pinch</a:t>
            </a:r>
          </a:p>
          <a:p>
            <a:pPr marL="0" indent="0">
              <a:buNone/>
            </a:pPr>
            <a:r>
              <a:rPr lang="en-US" sz="4800" dirty="0"/>
              <a:t>And  some bugs  creep</a:t>
            </a:r>
          </a:p>
          <a:p>
            <a:pPr marL="0" indent="0">
              <a:buNone/>
            </a:pPr>
            <a:r>
              <a:rPr lang="en-US" sz="4800" dirty="0"/>
              <a:t>Some bugs buzz themselves to sleep</a:t>
            </a:r>
          </a:p>
          <a:p>
            <a:pPr marL="0" indent="0">
              <a:buNone/>
            </a:pPr>
            <a:r>
              <a:rPr lang="en-US" sz="4800" u="sng" dirty="0"/>
              <a:t>Buzz</a:t>
            </a:r>
            <a:r>
              <a:rPr lang="en-US" sz="4800" dirty="0"/>
              <a:t>,  </a:t>
            </a:r>
            <a:r>
              <a:rPr lang="en-US" sz="4800" u="sng" dirty="0"/>
              <a:t>buzz</a:t>
            </a:r>
            <a:r>
              <a:rPr lang="en-US" sz="4800" dirty="0"/>
              <a:t>,  </a:t>
            </a:r>
            <a:r>
              <a:rPr lang="en-US" sz="4800" u="sng" dirty="0"/>
              <a:t>buzz</a:t>
            </a:r>
            <a:r>
              <a:rPr lang="en-US" sz="4800" dirty="0"/>
              <a:t>,  </a:t>
            </a:r>
            <a:r>
              <a:rPr lang="en-US" sz="4800" u="sng" dirty="0"/>
              <a:t>buzz</a:t>
            </a:r>
          </a:p>
          <a:p>
            <a:pPr marL="0" indent="0">
              <a:buNone/>
            </a:pPr>
            <a:r>
              <a:rPr lang="en-US" sz="4800" dirty="0"/>
              <a:t>This is the song of the  bugs.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1747626-7D8C-644C-B88B-62F02355CB7C}"/>
              </a:ext>
            </a:extLst>
          </p:cNvPr>
          <p:cNvSpPr/>
          <p:nvPr/>
        </p:nvSpPr>
        <p:spPr>
          <a:xfrm>
            <a:off x="992298" y="1445887"/>
            <a:ext cx="1419226" cy="598810"/>
          </a:xfrm>
          <a:prstGeom prst="frame">
            <a:avLst>
              <a:gd name="adj1" fmla="val 7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53F982DD-E7E1-D64E-902A-1B817715AB7E}"/>
              </a:ext>
            </a:extLst>
          </p:cNvPr>
          <p:cNvSpPr/>
          <p:nvPr/>
        </p:nvSpPr>
        <p:spPr>
          <a:xfrm flipH="1">
            <a:off x="6421033" y="4385106"/>
            <a:ext cx="1705991" cy="696279"/>
          </a:xfrm>
          <a:prstGeom prst="donut">
            <a:avLst>
              <a:gd name="adj" fmla="val 6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9F797B-F26C-C348-9119-19573E17C279}"/>
              </a:ext>
            </a:extLst>
          </p:cNvPr>
          <p:cNvCxnSpPr/>
          <p:nvPr/>
        </p:nvCxnSpPr>
        <p:spPr>
          <a:xfrm flipH="1" flipV="1">
            <a:off x="9823450" y="8629650"/>
            <a:ext cx="765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BCC718-F78B-4E47-90F5-A7F68CFAEEFA}"/>
              </a:ext>
            </a:extLst>
          </p:cNvPr>
          <p:cNvCxnSpPr/>
          <p:nvPr/>
        </p:nvCxnSpPr>
        <p:spPr>
          <a:xfrm flipH="1" flipV="1">
            <a:off x="9975850" y="8782050"/>
            <a:ext cx="765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D8BB1E-C143-1645-AC38-A0376428E02D}"/>
              </a:ext>
            </a:extLst>
          </p:cNvPr>
          <p:cNvCxnSpPr/>
          <p:nvPr/>
        </p:nvCxnSpPr>
        <p:spPr>
          <a:xfrm flipH="1" flipV="1">
            <a:off x="10128250" y="8934450"/>
            <a:ext cx="765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ame 16">
            <a:extLst>
              <a:ext uri="{FF2B5EF4-FFF2-40B4-BE49-F238E27FC236}">
                <a16:creationId xmlns:a16="http://schemas.microsoft.com/office/drawing/2014/main" id="{4796D30F-B532-AA41-AB60-E3F5101B8535}"/>
              </a:ext>
            </a:extLst>
          </p:cNvPr>
          <p:cNvSpPr/>
          <p:nvPr/>
        </p:nvSpPr>
        <p:spPr>
          <a:xfrm>
            <a:off x="2257423" y="2270436"/>
            <a:ext cx="1419224" cy="540710"/>
          </a:xfrm>
          <a:prstGeom prst="frame">
            <a:avLst>
              <a:gd name="adj1" fmla="val 7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3B7E088-C315-CB46-8067-D06613B58C6F}"/>
              </a:ext>
            </a:extLst>
          </p:cNvPr>
          <p:cNvSpPr/>
          <p:nvPr/>
        </p:nvSpPr>
        <p:spPr>
          <a:xfrm>
            <a:off x="992298" y="2973322"/>
            <a:ext cx="1513396" cy="598809"/>
          </a:xfrm>
          <a:prstGeom prst="frame">
            <a:avLst>
              <a:gd name="adj1" fmla="val 7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A9D0EDF5-3ACE-A74B-B748-4FEDE005E41B}"/>
              </a:ext>
            </a:extLst>
          </p:cNvPr>
          <p:cNvSpPr/>
          <p:nvPr/>
        </p:nvSpPr>
        <p:spPr>
          <a:xfrm>
            <a:off x="992298" y="4541835"/>
            <a:ext cx="1076327" cy="540710"/>
          </a:xfrm>
          <a:prstGeom prst="frame">
            <a:avLst>
              <a:gd name="adj1" fmla="val 7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3A9CE4-5718-D04C-92BD-D10E5F053901}"/>
              </a:ext>
            </a:extLst>
          </p:cNvPr>
          <p:cNvCxnSpPr>
            <a:cxnSpLocks/>
          </p:cNvCxnSpPr>
          <p:nvPr/>
        </p:nvCxnSpPr>
        <p:spPr>
          <a:xfrm flipV="1">
            <a:off x="7315200" y="1035405"/>
            <a:ext cx="0" cy="15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B479FD72-3442-4C16-91A8-9948AB181E2B}"/>
              </a:ext>
            </a:extLst>
          </p:cNvPr>
          <p:cNvSpPr/>
          <p:nvPr/>
        </p:nvSpPr>
        <p:spPr>
          <a:xfrm rot="8100000">
            <a:off x="5256785" y="2183402"/>
            <a:ext cx="1202232" cy="1202233"/>
          </a:xfrm>
          <a:prstGeom prst="rtTriangle">
            <a:avLst/>
          </a:prstGeom>
          <a:noFill/>
          <a:ln w="36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BF7208-AD16-2342-A34D-771C44228A60}"/>
                  </a:ext>
                </a:extLst>
              </p14:cNvPr>
              <p14:cNvContentPartPr/>
              <p14:nvPr/>
            </p14:nvContentPartPr>
            <p14:xfrm>
              <a:off x="8615005" y="2905848"/>
              <a:ext cx="1437120" cy="806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BF7208-AD16-2342-A34D-771C44228A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97000" y="2887848"/>
                <a:ext cx="1472769" cy="84168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Donut 38">
            <a:extLst>
              <a:ext uri="{FF2B5EF4-FFF2-40B4-BE49-F238E27FC236}">
                <a16:creationId xmlns:a16="http://schemas.microsoft.com/office/drawing/2014/main" id="{5D72CA6E-2DC6-074D-A3B4-4C2E287336F4}"/>
              </a:ext>
            </a:extLst>
          </p:cNvPr>
          <p:cNvSpPr/>
          <p:nvPr/>
        </p:nvSpPr>
        <p:spPr>
          <a:xfrm>
            <a:off x="3836195" y="1445887"/>
            <a:ext cx="1600200" cy="696279"/>
          </a:xfrm>
          <a:prstGeom prst="donut">
            <a:avLst>
              <a:gd name="adj" fmla="val 6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0" name="Triangle rectangle 25">
            <a:extLst>
              <a:ext uri="{FF2B5EF4-FFF2-40B4-BE49-F238E27FC236}">
                <a16:creationId xmlns:a16="http://schemas.microsoft.com/office/drawing/2014/main" id="{C60D8EF9-7E5C-3C4E-B474-92F59915BAA3}"/>
              </a:ext>
            </a:extLst>
          </p:cNvPr>
          <p:cNvSpPr/>
          <p:nvPr/>
        </p:nvSpPr>
        <p:spPr>
          <a:xfrm rot="8100000">
            <a:off x="6618339" y="4402179"/>
            <a:ext cx="1342239" cy="1367596"/>
          </a:xfrm>
          <a:prstGeom prst="rtTriangle">
            <a:avLst/>
          </a:prstGeom>
          <a:solidFill>
            <a:srgbClr val="000000">
              <a:alpha val="5000"/>
            </a:srgbClr>
          </a:solidFill>
          <a:ln w="36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D0B941-60FC-4344-B885-DBB790A0AACC}"/>
                  </a:ext>
                </a:extLst>
              </p14:cNvPr>
              <p14:cNvContentPartPr/>
              <p14:nvPr/>
            </p14:nvContentPartPr>
            <p14:xfrm>
              <a:off x="6546845" y="4129663"/>
              <a:ext cx="1640432" cy="1374544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D0B941-60FC-4344-B885-DBB790A0AA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28846" y="4111662"/>
                <a:ext cx="1676070" cy="1410186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A03265B-1A6C-364C-93D2-E229BFA61456}"/>
              </a:ext>
            </a:extLst>
          </p:cNvPr>
          <p:cNvSpPr txBox="1"/>
          <p:nvPr/>
        </p:nvSpPr>
        <p:spPr>
          <a:xfrm>
            <a:off x="3027176" y="313984"/>
            <a:ext cx="144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Poem spoken</a:t>
            </a:r>
          </a:p>
        </p:txBody>
      </p:sp>
      <p:pic>
        <p:nvPicPr>
          <p:cNvPr id="7" name="Audio Recording Mar 4, 2022 at 12:50:17 PM" descr="Audio Recording Mar 4, 2022 at 12:50:17 PM">
            <a:hlinkClick r:id="" action="ppaction://media"/>
            <a:extLst>
              <a:ext uri="{FF2B5EF4-FFF2-40B4-BE49-F238E27FC236}">
                <a16:creationId xmlns:a16="http://schemas.microsoft.com/office/drawing/2014/main" id="{816DBF9E-040C-534F-A686-9A9558B54F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54235" y="110775"/>
            <a:ext cx="605898" cy="605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057A2E-EA45-0844-A541-F7C20E576714}"/>
              </a:ext>
            </a:extLst>
          </p:cNvPr>
          <p:cNvSpPr txBox="1"/>
          <p:nvPr/>
        </p:nvSpPr>
        <p:spPr>
          <a:xfrm>
            <a:off x="7667294" y="270610"/>
            <a:ext cx="314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Poem with added sound effects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B036750-3DB0-D4FE-CD58-2C31DB99CF41}"/>
              </a:ext>
            </a:extLst>
          </p:cNvPr>
          <p:cNvSpPr/>
          <p:nvPr/>
        </p:nvSpPr>
        <p:spPr>
          <a:xfrm>
            <a:off x="6546844" y="4541835"/>
            <a:ext cx="1700685" cy="731520"/>
          </a:xfrm>
          <a:prstGeom prst="fram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Audio Recording Oct 25, 2022 at 9:06:11 AM">
            <a:hlinkClick r:id="" action="ppaction://media"/>
            <a:extLst>
              <a:ext uri="{FF2B5EF4-FFF2-40B4-BE49-F238E27FC236}">
                <a16:creationId xmlns:a16="http://schemas.microsoft.com/office/drawing/2014/main" id="{8414FDEF-A0FC-D3C5-C4AA-6283177E37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54494" y="956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hart&#10;&#10;Description automatically generated">
            <a:extLst>
              <a:ext uri="{FF2B5EF4-FFF2-40B4-BE49-F238E27FC236}">
                <a16:creationId xmlns:a16="http://schemas.microsoft.com/office/drawing/2014/main" id="{3B2B6A53-8FE4-5F4F-9170-2A84DB7D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2" y="2281767"/>
            <a:ext cx="11798236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Mar 4, 2022 at 1:14:55 PM" descr="Audio Recording Mar 4, 2022 at 1:14:55 PM">
            <a:hlinkClick r:id="" action="ppaction://media"/>
            <a:extLst>
              <a:ext uri="{FF2B5EF4-FFF2-40B4-BE49-F238E27FC236}">
                <a16:creationId xmlns:a16="http://schemas.microsoft.com/office/drawing/2014/main" id="{EB2E891A-FCF3-264D-85A3-0148104EF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7734" y="269333"/>
            <a:ext cx="812800" cy="812800"/>
          </a:xfrm>
          <a:prstGeom prst="rect">
            <a:avLst/>
          </a:prstGeom>
        </p:spPr>
      </p:pic>
      <p:pic>
        <p:nvPicPr>
          <p:cNvPr id="3" name="Audio Recording Mar 4, 2022 at 1:15:59 PM" descr="Audio Recording Mar 4, 2022 at 1:15:59 PM">
            <a:hlinkClick r:id="" action="ppaction://media"/>
            <a:extLst>
              <a:ext uri="{FF2B5EF4-FFF2-40B4-BE49-F238E27FC236}">
                <a16:creationId xmlns:a16="http://schemas.microsoft.com/office/drawing/2014/main" id="{CC7B7F0E-61C9-0D43-8905-AF860CD292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77866" y="269333"/>
            <a:ext cx="812800" cy="81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DA5A0-4831-2344-A557-136294018C2D}"/>
              </a:ext>
            </a:extLst>
          </p:cNvPr>
          <p:cNvSpPr txBox="1"/>
          <p:nvPr/>
        </p:nvSpPr>
        <p:spPr>
          <a:xfrm>
            <a:off x="1456267" y="491067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Song alone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8415E-CA69-3F44-A1B2-20579B33EE05}"/>
              </a:ext>
            </a:extLst>
          </p:cNvPr>
          <p:cNvSpPr txBox="1"/>
          <p:nvPr/>
        </p:nvSpPr>
        <p:spPr>
          <a:xfrm>
            <a:off x="6498158" y="491067"/>
            <a:ext cx="267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Song with accompaniment</a:t>
            </a:r>
          </a:p>
        </p:txBody>
      </p:sp>
    </p:spTree>
    <p:extLst>
      <p:ext uri="{BB962C8B-B14F-4D97-AF65-F5344CB8AC3E}">
        <p14:creationId xmlns:p14="http://schemas.microsoft.com/office/powerpoint/2010/main" val="26704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6464-7604-BF40-A950-6BEAFFF0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Online Media 4" descr="Insect Sounds Compilation (19 insects)">
            <a:hlinkClick r:id="" action="ppaction://media"/>
            <a:extLst>
              <a:ext uri="{FF2B5EF4-FFF2-40B4-BE49-F238E27FC236}">
                <a16:creationId xmlns:a16="http://schemas.microsoft.com/office/drawing/2014/main" id="{1D3EBDF0-5DAC-B146-BA81-97906B62A4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5912" y="609600"/>
            <a:ext cx="9612888" cy="5431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505DB-A861-7E43-8196-753F79A41962}"/>
              </a:ext>
            </a:extLst>
          </p:cNvPr>
          <p:cNvSpPr txBox="1"/>
          <p:nvPr/>
        </p:nvSpPr>
        <p:spPr>
          <a:xfrm>
            <a:off x="4504267" y="6248400"/>
            <a:ext cx="311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 start to shorten: .45</a:t>
            </a:r>
          </a:p>
        </p:txBody>
      </p:sp>
    </p:spTree>
    <p:extLst>
      <p:ext uri="{BB962C8B-B14F-4D97-AF65-F5344CB8AC3E}">
        <p14:creationId xmlns:p14="http://schemas.microsoft.com/office/powerpoint/2010/main" val="29799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A3DB9F-B8E3-C94A-BD00-D6864CF76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841752"/>
              </p:ext>
            </p:extLst>
          </p:nvPr>
        </p:nvGraphicFramePr>
        <p:xfrm>
          <a:off x="2138680" y="2365587"/>
          <a:ext cx="8128000" cy="24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526908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767091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90433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36088167"/>
                    </a:ext>
                  </a:extLst>
                </a:gridCol>
              </a:tblGrid>
              <a:tr h="1218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708447"/>
                  </a:ext>
                </a:extLst>
              </a:tr>
              <a:tr h="1218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    BUZZ!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91681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7CA5D40-06E7-C747-AE8A-07365ED15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490" y="684530"/>
            <a:ext cx="660400" cy="406400"/>
          </a:xfrm>
          <a:prstGeom prst="rect">
            <a:avLst/>
          </a:prstGeom>
        </p:spPr>
      </p:pic>
      <p:pic>
        <p:nvPicPr>
          <p:cNvPr id="13" name="Picture 12" descr="A close up of a bee&#10;&#10;Description automatically generated">
            <a:extLst>
              <a:ext uri="{FF2B5EF4-FFF2-40B4-BE49-F238E27FC236}">
                <a16:creationId xmlns:a16="http://schemas.microsoft.com/office/drawing/2014/main" id="{3C22540E-B18B-0946-B383-4E0F269D3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919" y="703580"/>
            <a:ext cx="870591" cy="519006"/>
          </a:xfrm>
          <a:prstGeom prst="rect">
            <a:avLst/>
          </a:prstGeom>
        </p:spPr>
      </p:pic>
      <p:pic>
        <p:nvPicPr>
          <p:cNvPr id="15" name="Picture 14" descr="A picture containing insect&#10;&#10;Description automatically generated">
            <a:extLst>
              <a:ext uri="{FF2B5EF4-FFF2-40B4-BE49-F238E27FC236}">
                <a16:creationId xmlns:a16="http://schemas.microsoft.com/office/drawing/2014/main" id="{D040CFD0-E295-A34C-9804-732E7D4ED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00" y="703580"/>
            <a:ext cx="660400" cy="368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974188-1060-5B4F-821E-10F094557E77}"/>
                  </a:ext>
                </a:extLst>
              </p14:cNvPr>
              <p14:cNvContentPartPr/>
              <p14:nvPr/>
            </p14:nvContentPartPr>
            <p14:xfrm>
              <a:off x="1976280" y="1189800"/>
              <a:ext cx="969480" cy="127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974188-1060-5B4F-821E-10F094557E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58280" y="1081800"/>
                <a:ext cx="1005120" cy="34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7F9A1B5-F29B-104D-8E8C-D18504C79E2C}"/>
              </a:ext>
            </a:extLst>
          </p:cNvPr>
          <p:cNvGrpSpPr/>
          <p:nvPr/>
        </p:nvGrpSpPr>
        <p:grpSpPr>
          <a:xfrm>
            <a:off x="5497800" y="1153800"/>
            <a:ext cx="263520" cy="226440"/>
            <a:chOff x="5497800" y="1153800"/>
            <a:chExt cx="263520" cy="226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E4F6AAA-3CE0-B74F-B004-13FF11442EA9}"/>
                    </a:ext>
                  </a:extLst>
                </p14:cNvPr>
                <p14:cNvContentPartPr/>
                <p14:nvPr/>
              </p14:nvContentPartPr>
              <p14:xfrm>
                <a:off x="5497800" y="1159920"/>
                <a:ext cx="263520" cy="175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E4F6AAA-3CE0-B74F-B004-13FF11442E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79800" y="1052280"/>
                  <a:ext cx="2991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2623B3-4B30-1948-9A0D-AC9BC2DFB4D9}"/>
                    </a:ext>
                  </a:extLst>
                </p14:cNvPr>
                <p14:cNvContentPartPr/>
                <p14:nvPr/>
              </p14:nvContentPartPr>
              <p14:xfrm>
                <a:off x="5524080" y="1153800"/>
                <a:ext cx="185040" cy="226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2623B3-4B30-1948-9A0D-AC9BC2DFB4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06080" y="1045800"/>
                  <a:ext cx="220680" cy="44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D1A80FA-42E5-2442-BF7C-5C1A0855A3C8}"/>
                  </a:ext>
                </a:extLst>
              </p14:cNvPr>
              <p14:cNvContentPartPr/>
              <p14:nvPr/>
            </p14:nvContentPartPr>
            <p14:xfrm>
              <a:off x="8721960" y="1347179"/>
              <a:ext cx="398520" cy="203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D1A80FA-42E5-2442-BF7C-5C1A0855A3C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03960" y="1239370"/>
                <a:ext cx="434160" cy="418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A51930A-970D-D74C-8E69-0B3D4808B099}"/>
                  </a:ext>
                </a:extLst>
              </p14:cNvPr>
              <p14:cNvContentPartPr/>
              <p14:nvPr/>
            </p14:nvContentPartPr>
            <p14:xfrm>
              <a:off x="2790997" y="2559487"/>
              <a:ext cx="593280" cy="504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A51930A-970D-D74C-8E69-0B3D4808B09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2997" y="2451487"/>
                <a:ext cx="62892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47DFABA-205C-5643-858A-2577A5E5207F}"/>
                  </a:ext>
                </a:extLst>
              </p14:cNvPr>
              <p14:cNvContentPartPr/>
              <p14:nvPr/>
            </p14:nvContentPartPr>
            <p14:xfrm>
              <a:off x="4769547" y="2559487"/>
              <a:ext cx="708120" cy="499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47DFABA-205C-5643-858A-2577A5E520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51538" y="2451487"/>
                <a:ext cx="743778" cy="71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B3AAAE2-CB99-BB44-93CD-AE5C5C27ACAD}"/>
              </a:ext>
            </a:extLst>
          </p:cNvPr>
          <p:cNvGrpSpPr/>
          <p:nvPr/>
        </p:nvGrpSpPr>
        <p:grpSpPr>
          <a:xfrm>
            <a:off x="6937871" y="2598001"/>
            <a:ext cx="577080" cy="480600"/>
            <a:chOff x="6977760" y="3401280"/>
            <a:chExt cx="577080" cy="4806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978D9D-D79A-2E4D-B39D-14A40CF96BDE}"/>
                    </a:ext>
                  </a:extLst>
                </p14:cNvPr>
                <p14:cNvContentPartPr/>
                <p14:nvPr/>
              </p14:nvContentPartPr>
              <p14:xfrm>
                <a:off x="6977760" y="3401280"/>
                <a:ext cx="577080" cy="480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978D9D-D79A-2E4D-B39D-14A40CF96BD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60120" y="3293280"/>
                  <a:ext cx="61272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07D772D-FDE3-BA4B-90E1-5C19ED231753}"/>
                    </a:ext>
                  </a:extLst>
                </p14:cNvPr>
                <p14:cNvContentPartPr/>
                <p14:nvPr/>
              </p14:nvContentPartPr>
              <p14:xfrm>
                <a:off x="7068480" y="3402720"/>
                <a:ext cx="452880" cy="451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07D772D-FDE3-BA4B-90E1-5C19ED2317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50840" y="3295080"/>
                  <a:ext cx="488520" cy="66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AE382D-1257-BA4A-9904-CDB1026756E3}"/>
              </a:ext>
            </a:extLst>
          </p:cNvPr>
          <p:cNvGrpSpPr/>
          <p:nvPr/>
        </p:nvGrpSpPr>
        <p:grpSpPr>
          <a:xfrm>
            <a:off x="8766060" y="2460307"/>
            <a:ext cx="726120" cy="579960"/>
            <a:chOff x="8815560" y="3328560"/>
            <a:chExt cx="726120" cy="579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4F65307-EC1A-B143-A0A3-8D75DE753D7E}"/>
                    </a:ext>
                  </a:extLst>
                </p14:cNvPr>
                <p14:cNvContentPartPr/>
                <p14:nvPr/>
              </p14:nvContentPartPr>
              <p14:xfrm>
                <a:off x="8815560" y="3519000"/>
                <a:ext cx="708840" cy="389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4F65307-EC1A-B143-A0A3-8D75DE753D7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97560" y="3411000"/>
                  <a:ext cx="74448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5DCB09-DF42-A242-B326-2DB5C33A818B}"/>
                    </a:ext>
                  </a:extLst>
                </p14:cNvPr>
                <p14:cNvContentPartPr/>
                <p14:nvPr/>
              </p14:nvContentPartPr>
              <p14:xfrm>
                <a:off x="8953800" y="3328560"/>
                <a:ext cx="587880" cy="534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5DCB09-DF42-A242-B326-2DB5C33A818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36160" y="3220920"/>
                  <a:ext cx="623520" cy="74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261CCD-EB32-354C-A476-F147B83CAEA6}"/>
              </a:ext>
            </a:extLst>
          </p:cNvPr>
          <p:cNvGrpSpPr/>
          <p:nvPr/>
        </p:nvGrpSpPr>
        <p:grpSpPr>
          <a:xfrm>
            <a:off x="2454000" y="4028894"/>
            <a:ext cx="3255120" cy="149400"/>
            <a:chOff x="2600880" y="4649040"/>
            <a:chExt cx="3255120" cy="1494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BF83F0-6F88-A14B-9B13-7B096F37C52F}"/>
                    </a:ext>
                  </a:extLst>
                </p14:cNvPr>
                <p14:cNvContentPartPr/>
                <p14:nvPr/>
              </p14:nvContentPartPr>
              <p14:xfrm>
                <a:off x="2600880" y="4649040"/>
                <a:ext cx="1323720" cy="123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BF83F0-6F88-A14B-9B13-7B096F37C5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83240" y="4541400"/>
                  <a:ext cx="13593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2E233D-0AE1-EB45-B488-9F6464EFC87C}"/>
                    </a:ext>
                  </a:extLst>
                </p14:cNvPr>
                <p14:cNvContentPartPr/>
                <p14:nvPr/>
              </p14:nvContentPartPr>
              <p14:xfrm>
                <a:off x="4651440" y="4686840"/>
                <a:ext cx="1204560" cy="111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2E233D-0AE1-EB45-B488-9F6464EFC8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33440" y="4579200"/>
                  <a:ext cx="124020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1C98D7-72BA-E547-90F3-FAE378F2F775}"/>
              </a:ext>
            </a:extLst>
          </p:cNvPr>
          <p:cNvGrpSpPr/>
          <p:nvPr/>
        </p:nvGrpSpPr>
        <p:grpSpPr>
          <a:xfrm>
            <a:off x="7027493" y="3793214"/>
            <a:ext cx="568440" cy="433080"/>
            <a:chOff x="7027800" y="4445280"/>
            <a:chExt cx="568440" cy="433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65E91B4-6E08-0644-AD16-BFE990008358}"/>
                    </a:ext>
                  </a:extLst>
                </p14:cNvPr>
                <p14:cNvContentPartPr/>
                <p14:nvPr/>
              </p14:nvContentPartPr>
              <p14:xfrm>
                <a:off x="7064520" y="4463640"/>
                <a:ext cx="478440" cy="389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65E91B4-6E08-0644-AD16-BFE99000835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46880" y="4356000"/>
                  <a:ext cx="5140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E7ABF99-79F9-CD40-940F-271230D89764}"/>
                    </a:ext>
                  </a:extLst>
                </p14:cNvPr>
                <p14:cNvContentPartPr/>
                <p14:nvPr/>
              </p14:nvContentPartPr>
              <p14:xfrm>
                <a:off x="7027800" y="4445280"/>
                <a:ext cx="568440" cy="433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E7ABF99-79F9-CD40-940F-271230D897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10160" y="4337640"/>
                  <a:ext cx="604080" cy="648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Recording Mar 4, 2022 at 1:18:31 PM" descr="Audio Recording Mar 4, 2022 at 1:18:31 PM">
            <a:hlinkClick r:id="" action="ppaction://media"/>
            <a:extLst>
              <a:ext uri="{FF2B5EF4-FFF2-40B4-BE49-F238E27FC236}">
                <a16:creationId xmlns:a16="http://schemas.microsoft.com/office/drawing/2014/main" id="{05E60DDD-E6FC-D641-8417-1DDDE264F6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882603" y="5255174"/>
            <a:ext cx="640154" cy="6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A3DB9F-B8E3-C94A-BD00-D6864CF76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95755"/>
              </p:ext>
            </p:extLst>
          </p:nvPr>
        </p:nvGraphicFramePr>
        <p:xfrm>
          <a:off x="2138680" y="2116667"/>
          <a:ext cx="8128000" cy="24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526908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767091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90433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36088167"/>
                    </a:ext>
                  </a:extLst>
                </a:gridCol>
              </a:tblGrid>
              <a:tr h="1218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708447"/>
                  </a:ext>
                </a:extLst>
              </a:tr>
              <a:tr h="1218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    BUZZ!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91681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7CA5D40-06E7-C747-AE8A-07365ED1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490" y="684530"/>
            <a:ext cx="660400" cy="406400"/>
          </a:xfrm>
          <a:prstGeom prst="rect">
            <a:avLst/>
          </a:prstGeom>
        </p:spPr>
      </p:pic>
      <p:pic>
        <p:nvPicPr>
          <p:cNvPr id="13" name="Picture 12" descr="A close up of a bee&#10;&#10;Description automatically generated">
            <a:extLst>
              <a:ext uri="{FF2B5EF4-FFF2-40B4-BE49-F238E27FC236}">
                <a16:creationId xmlns:a16="http://schemas.microsoft.com/office/drawing/2014/main" id="{3C22540E-B18B-0946-B383-4E0F269D3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19" y="703580"/>
            <a:ext cx="870591" cy="519006"/>
          </a:xfrm>
          <a:prstGeom prst="rect">
            <a:avLst/>
          </a:prstGeom>
        </p:spPr>
      </p:pic>
      <p:pic>
        <p:nvPicPr>
          <p:cNvPr id="15" name="Picture 14" descr="A picture containing insect&#10;&#10;Description automatically generated">
            <a:extLst>
              <a:ext uri="{FF2B5EF4-FFF2-40B4-BE49-F238E27FC236}">
                <a16:creationId xmlns:a16="http://schemas.microsoft.com/office/drawing/2014/main" id="{D040CFD0-E295-A34C-9804-732E7D4ED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0" y="703580"/>
            <a:ext cx="660400" cy="368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974188-1060-5B4F-821E-10F094557E77}"/>
                  </a:ext>
                </a:extLst>
              </p14:cNvPr>
              <p14:cNvContentPartPr/>
              <p14:nvPr/>
            </p14:nvContentPartPr>
            <p14:xfrm>
              <a:off x="1976280" y="1189800"/>
              <a:ext cx="969480" cy="127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974188-1060-5B4F-821E-10F094557E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58280" y="1081800"/>
                <a:ext cx="1005120" cy="34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7F9A1B5-F29B-104D-8E8C-D18504C79E2C}"/>
              </a:ext>
            </a:extLst>
          </p:cNvPr>
          <p:cNvGrpSpPr/>
          <p:nvPr/>
        </p:nvGrpSpPr>
        <p:grpSpPr>
          <a:xfrm>
            <a:off x="5497800" y="1153800"/>
            <a:ext cx="263520" cy="226440"/>
            <a:chOff x="5497800" y="1153800"/>
            <a:chExt cx="263520" cy="226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E4F6AAA-3CE0-B74F-B004-13FF11442EA9}"/>
                    </a:ext>
                  </a:extLst>
                </p14:cNvPr>
                <p14:cNvContentPartPr/>
                <p14:nvPr/>
              </p14:nvContentPartPr>
              <p14:xfrm>
                <a:off x="5497800" y="1159920"/>
                <a:ext cx="263520" cy="175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E4F6AAA-3CE0-B74F-B004-13FF11442E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79800" y="1052280"/>
                  <a:ext cx="2991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2623B3-4B30-1948-9A0D-AC9BC2DFB4D9}"/>
                    </a:ext>
                  </a:extLst>
                </p14:cNvPr>
                <p14:cNvContentPartPr/>
                <p14:nvPr/>
              </p14:nvContentPartPr>
              <p14:xfrm>
                <a:off x="5524080" y="1153800"/>
                <a:ext cx="185040" cy="226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2623B3-4B30-1948-9A0D-AC9BC2DFB4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06080" y="1045800"/>
                  <a:ext cx="220680" cy="44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D1A80FA-42E5-2442-BF7C-5C1A0855A3C8}"/>
                  </a:ext>
                </a:extLst>
              </p14:cNvPr>
              <p14:cNvContentPartPr/>
              <p14:nvPr/>
            </p14:nvContentPartPr>
            <p14:xfrm>
              <a:off x="8730600" y="1212480"/>
              <a:ext cx="398520" cy="203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D1A80FA-42E5-2442-BF7C-5C1A0855A3C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12600" y="1104480"/>
                <a:ext cx="434160" cy="4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978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10692</TotalTime>
  <Words>58</Words>
  <Application>Microsoft Macintosh PowerPoint</Application>
  <PresentationFormat>Widescreen</PresentationFormat>
  <Paragraphs>18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 of the Bugs Music-focused lesson </dc:title>
  <dc:creator>Cynthia Hall</dc:creator>
  <cp:lastModifiedBy>Lynn Wallin</cp:lastModifiedBy>
  <cp:revision>20</cp:revision>
  <cp:lastPrinted>2022-03-04T16:24:03Z</cp:lastPrinted>
  <dcterms:created xsi:type="dcterms:W3CDTF">2022-03-04T15:47:15Z</dcterms:created>
  <dcterms:modified xsi:type="dcterms:W3CDTF">2026-05-13T23:12:09Z</dcterms:modified>
</cp:coreProperties>
</file>