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h9f1lA5/ymhYq6M4zcG+0jYxXIA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754380" y="1272011"/>
            <a:ext cx="8549640" cy="270594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600"/>
              <a:buFont typeface="Calibri"/>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8"/>
          <p:cNvSpPr txBox="1"/>
          <p:nvPr>
            <p:ph idx="1" type="subTitle"/>
          </p:nvPr>
        </p:nvSpPr>
        <p:spPr>
          <a:xfrm>
            <a:off x="1257300" y="4082310"/>
            <a:ext cx="7543800" cy="187653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100"/>
              </a:spcBef>
              <a:spcAft>
                <a:spcPts val="0"/>
              </a:spcAft>
              <a:buClr>
                <a:schemeClr val="dk1"/>
              </a:buClr>
              <a:buSzPts val="2640"/>
              <a:buNone/>
              <a:defRPr sz="2640"/>
            </a:lvl1pPr>
            <a:lvl2pPr lvl="1" algn="ctr">
              <a:lnSpc>
                <a:spcPct val="90000"/>
              </a:lnSpc>
              <a:spcBef>
                <a:spcPts val="550"/>
              </a:spcBef>
              <a:spcAft>
                <a:spcPts val="0"/>
              </a:spcAft>
              <a:buClr>
                <a:schemeClr val="dk1"/>
              </a:buClr>
              <a:buSzPts val="2200"/>
              <a:buNone/>
              <a:defRPr sz="2200"/>
            </a:lvl2pPr>
            <a:lvl3pPr lvl="2" algn="ctr">
              <a:lnSpc>
                <a:spcPct val="90000"/>
              </a:lnSpc>
              <a:spcBef>
                <a:spcPts val="550"/>
              </a:spcBef>
              <a:spcAft>
                <a:spcPts val="0"/>
              </a:spcAft>
              <a:buClr>
                <a:schemeClr val="dk1"/>
              </a:buClr>
              <a:buSzPts val="1980"/>
              <a:buNone/>
              <a:defRPr sz="1979"/>
            </a:lvl3pPr>
            <a:lvl4pPr lvl="3" algn="ctr">
              <a:lnSpc>
                <a:spcPct val="90000"/>
              </a:lnSpc>
              <a:spcBef>
                <a:spcPts val="550"/>
              </a:spcBef>
              <a:spcAft>
                <a:spcPts val="0"/>
              </a:spcAft>
              <a:buClr>
                <a:schemeClr val="dk1"/>
              </a:buClr>
              <a:buSzPts val="1760"/>
              <a:buNone/>
              <a:defRPr sz="1760"/>
            </a:lvl4pPr>
            <a:lvl5pPr lvl="4" algn="ctr">
              <a:lnSpc>
                <a:spcPct val="90000"/>
              </a:lnSpc>
              <a:spcBef>
                <a:spcPts val="550"/>
              </a:spcBef>
              <a:spcAft>
                <a:spcPts val="0"/>
              </a:spcAft>
              <a:buClr>
                <a:schemeClr val="dk1"/>
              </a:buClr>
              <a:buSzPts val="1760"/>
              <a:buNone/>
              <a:defRPr sz="1760"/>
            </a:lvl5pPr>
            <a:lvl6pPr lvl="5" algn="ctr">
              <a:lnSpc>
                <a:spcPct val="90000"/>
              </a:lnSpc>
              <a:spcBef>
                <a:spcPts val="550"/>
              </a:spcBef>
              <a:spcAft>
                <a:spcPts val="0"/>
              </a:spcAft>
              <a:buClr>
                <a:schemeClr val="dk1"/>
              </a:buClr>
              <a:buSzPts val="1760"/>
              <a:buNone/>
              <a:defRPr sz="1760"/>
            </a:lvl6pPr>
            <a:lvl7pPr lvl="6" algn="ctr">
              <a:lnSpc>
                <a:spcPct val="90000"/>
              </a:lnSpc>
              <a:spcBef>
                <a:spcPts val="550"/>
              </a:spcBef>
              <a:spcAft>
                <a:spcPts val="0"/>
              </a:spcAft>
              <a:buClr>
                <a:schemeClr val="dk1"/>
              </a:buClr>
              <a:buSzPts val="1760"/>
              <a:buNone/>
              <a:defRPr sz="1760"/>
            </a:lvl7pPr>
            <a:lvl8pPr lvl="7" algn="ctr">
              <a:lnSpc>
                <a:spcPct val="90000"/>
              </a:lnSpc>
              <a:spcBef>
                <a:spcPts val="550"/>
              </a:spcBef>
              <a:spcAft>
                <a:spcPts val="0"/>
              </a:spcAft>
              <a:buClr>
                <a:schemeClr val="dk1"/>
              </a:buClr>
              <a:buSzPts val="1760"/>
              <a:buNone/>
              <a:defRPr sz="1760"/>
            </a:lvl8pPr>
            <a:lvl9pPr lvl="8" algn="ctr">
              <a:lnSpc>
                <a:spcPct val="90000"/>
              </a:lnSpc>
              <a:spcBef>
                <a:spcPts val="550"/>
              </a:spcBef>
              <a:spcAft>
                <a:spcPts val="0"/>
              </a:spcAft>
              <a:buClr>
                <a:schemeClr val="dk1"/>
              </a:buClr>
              <a:buSzPts val="1760"/>
              <a:buNone/>
              <a:defRPr sz="1760"/>
            </a:lvl9pPr>
          </a:lstStyle>
          <a:p/>
        </p:txBody>
      </p:sp>
      <p:sp>
        <p:nvSpPr>
          <p:cNvPr id="14" name="Google Shape;14;p8"/>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8"/>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691515" y="413810"/>
            <a:ext cx="8675370" cy="150230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rot="5400000">
            <a:off x="2563442" y="197115"/>
            <a:ext cx="4931516" cy="867537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550"/>
              </a:spcBef>
              <a:spcAft>
                <a:spcPts val="0"/>
              </a:spcAft>
              <a:buClr>
                <a:schemeClr val="dk1"/>
              </a:buClr>
              <a:buSzPts val="1800"/>
              <a:buChar char="•"/>
              <a:defRPr/>
            </a:lvl2pPr>
            <a:lvl3pPr indent="-342900" lvl="2" marL="1371600" algn="l">
              <a:lnSpc>
                <a:spcPct val="90000"/>
              </a:lnSpc>
              <a:spcBef>
                <a:spcPts val="550"/>
              </a:spcBef>
              <a:spcAft>
                <a:spcPts val="0"/>
              </a:spcAft>
              <a:buClr>
                <a:schemeClr val="dk1"/>
              </a:buClr>
              <a:buSzPts val="1800"/>
              <a:buChar char="•"/>
              <a:defRPr/>
            </a:lvl3pPr>
            <a:lvl4pPr indent="-342900" lvl="3" marL="1828800" algn="l">
              <a:lnSpc>
                <a:spcPct val="90000"/>
              </a:lnSpc>
              <a:spcBef>
                <a:spcPts val="550"/>
              </a:spcBef>
              <a:spcAft>
                <a:spcPts val="0"/>
              </a:spcAft>
              <a:buClr>
                <a:schemeClr val="dk1"/>
              </a:buClr>
              <a:buSzPts val="1800"/>
              <a:buChar char="•"/>
              <a:defRPr/>
            </a:lvl4pPr>
            <a:lvl5pPr indent="-342900" lvl="4" marL="2286000" algn="l">
              <a:lnSpc>
                <a:spcPct val="90000"/>
              </a:lnSpc>
              <a:spcBef>
                <a:spcPts val="550"/>
              </a:spcBef>
              <a:spcAft>
                <a:spcPts val="0"/>
              </a:spcAft>
              <a:buClr>
                <a:schemeClr val="dk1"/>
              </a:buClr>
              <a:buSzPts val="1800"/>
              <a:buChar char="•"/>
              <a:defRPr/>
            </a:lvl5pPr>
            <a:lvl6pPr indent="-342900" lvl="5" marL="2743200" algn="l">
              <a:lnSpc>
                <a:spcPct val="90000"/>
              </a:lnSpc>
              <a:spcBef>
                <a:spcPts val="550"/>
              </a:spcBef>
              <a:spcAft>
                <a:spcPts val="0"/>
              </a:spcAft>
              <a:buClr>
                <a:schemeClr val="dk1"/>
              </a:buClr>
              <a:buSzPts val="1800"/>
              <a:buChar char="•"/>
              <a:defRPr/>
            </a:lvl6pPr>
            <a:lvl7pPr indent="-342900" lvl="6" marL="3200400" algn="l">
              <a:lnSpc>
                <a:spcPct val="90000"/>
              </a:lnSpc>
              <a:spcBef>
                <a:spcPts val="550"/>
              </a:spcBef>
              <a:spcAft>
                <a:spcPts val="0"/>
              </a:spcAft>
              <a:buClr>
                <a:schemeClr val="dk1"/>
              </a:buClr>
              <a:buSzPts val="1800"/>
              <a:buChar char="•"/>
              <a:defRPr/>
            </a:lvl7pPr>
            <a:lvl8pPr indent="-342900" lvl="7" marL="3657600" algn="l">
              <a:lnSpc>
                <a:spcPct val="90000"/>
              </a:lnSpc>
              <a:spcBef>
                <a:spcPts val="550"/>
              </a:spcBef>
              <a:spcAft>
                <a:spcPts val="0"/>
              </a:spcAft>
              <a:buClr>
                <a:schemeClr val="dk1"/>
              </a:buClr>
              <a:buSzPts val="1800"/>
              <a:buChar char="•"/>
              <a:defRPr/>
            </a:lvl8pPr>
            <a:lvl9pPr indent="-342900" lvl="8" marL="4114800" algn="l">
              <a:lnSpc>
                <a:spcPct val="90000"/>
              </a:lnSpc>
              <a:spcBef>
                <a:spcPts val="550"/>
              </a:spcBef>
              <a:spcAft>
                <a:spcPts val="0"/>
              </a:spcAft>
              <a:buClr>
                <a:schemeClr val="dk1"/>
              </a:buClr>
              <a:buSzPts val="1800"/>
              <a:buChar char="•"/>
              <a:defRPr/>
            </a:lvl9pPr>
          </a:lstStyle>
          <a:p/>
        </p:txBody>
      </p:sp>
      <p:sp>
        <p:nvSpPr>
          <p:cNvPr id="71" name="Google Shape;71;p17"/>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4989089" y="2622762"/>
            <a:ext cx="6586750" cy="216884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 type="body"/>
          </p:nvPr>
        </p:nvSpPr>
        <p:spPr>
          <a:xfrm rot="5400000">
            <a:off x="588539" y="516784"/>
            <a:ext cx="6586750" cy="638079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550"/>
              </a:spcBef>
              <a:spcAft>
                <a:spcPts val="0"/>
              </a:spcAft>
              <a:buClr>
                <a:schemeClr val="dk1"/>
              </a:buClr>
              <a:buSzPts val="1800"/>
              <a:buChar char="•"/>
              <a:defRPr/>
            </a:lvl2pPr>
            <a:lvl3pPr indent="-342900" lvl="2" marL="1371600" algn="l">
              <a:lnSpc>
                <a:spcPct val="90000"/>
              </a:lnSpc>
              <a:spcBef>
                <a:spcPts val="550"/>
              </a:spcBef>
              <a:spcAft>
                <a:spcPts val="0"/>
              </a:spcAft>
              <a:buClr>
                <a:schemeClr val="dk1"/>
              </a:buClr>
              <a:buSzPts val="1800"/>
              <a:buChar char="•"/>
              <a:defRPr/>
            </a:lvl3pPr>
            <a:lvl4pPr indent="-342900" lvl="3" marL="1828800" algn="l">
              <a:lnSpc>
                <a:spcPct val="90000"/>
              </a:lnSpc>
              <a:spcBef>
                <a:spcPts val="550"/>
              </a:spcBef>
              <a:spcAft>
                <a:spcPts val="0"/>
              </a:spcAft>
              <a:buClr>
                <a:schemeClr val="dk1"/>
              </a:buClr>
              <a:buSzPts val="1800"/>
              <a:buChar char="•"/>
              <a:defRPr/>
            </a:lvl4pPr>
            <a:lvl5pPr indent="-342900" lvl="4" marL="2286000" algn="l">
              <a:lnSpc>
                <a:spcPct val="90000"/>
              </a:lnSpc>
              <a:spcBef>
                <a:spcPts val="550"/>
              </a:spcBef>
              <a:spcAft>
                <a:spcPts val="0"/>
              </a:spcAft>
              <a:buClr>
                <a:schemeClr val="dk1"/>
              </a:buClr>
              <a:buSzPts val="1800"/>
              <a:buChar char="•"/>
              <a:defRPr/>
            </a:lvl5pPr>
            <a:lvl6pPr indent="-342900" lvl="5" marL="2743200" algn="l">
              <a:lnSpc>
                <a:spcPct val="90000"/>
              </a:lnSpc>
              <a:spcBef>
                <a:spcPts val="550"/>
              </a:spcBef>
              <a:spcAft>
                <a:spcPts val="0"/>
              </a:spcAft>
              <a:buClr>
                <a:schemeClr val="dk1"/>
              </a:buClr>
              <a:buSzPts val="1800"/>
              <a:buChar char="•"/>
              <a:defRPr/>
            </a:lvl6pPr>
            <a:lvl7pPr indent="-342900" lvl="6" marL="3200400" algn="l">
              <a:lnSpc>
                <a:spcPct val="90000"/>
              </a:lnSpc>
              <a:spcBef>
                <a:spcPts val="550"/>
              </a:spcBef>
              <a:spcAft>
                <a:spcPts val="0"/>
              </a:spcAft>
              <a:buClr>
                <a:schemeClr val="dk1"/>
              </a:buClr>
              <a:buSzPts val="1800"/>
              <a:buChar char="•"/>
              <a:defRPr/>
            </a:lvl7pPr>
            <a:lvl8pPr indent="-342900" lvl="7" marL="3657600" algn="l">
              <a:lnSpc>
                <a:spcPct val="90000"/>
              </a:lnSpc>
              <a:spcBef>
                <a:spcPts val="550"/>
              </a:spcBef>
              <a:spcAft>
                <a:spcPts val="0"/>
              </a:spcAft>
              <a:buClr>
                <a:schemeClr val="dk1"/>
              </a:buClr>
              <a:buSzPts val="1800"/>
              <a:buChar char="•"/>
              <a:defRPr/>
            </a:lvl8pPr>
            <a:lvl9pPr indent="-342900" lvl="8" marL="4114800" algn="l">
              <a:lnSpc>
                <a:spcPct val="90000"/>
              </a:lnSpc>
              <a:spcBef>
                <a:spcPts val="550"/>
              </a:spcBef>
              <a:spcAft>
                <a:spcPts val="0"/>
              </a:spcAft>
              <a:buClr>
                <a:schemeClr val="dk1"/>
              </a:buClr>
              <a:buSzPts val="1800"/>
              <a:buChar char="•"/>
              <a:defRPr/>
            </a:lvl9pPr>
          </a:lstStyle>
          <a:p/>
        </p:txBody>
      </p:sp>
      <p:sp>
        <p:nvSpPr>
          <p:cNvPr id="77" name="Google Shape;77;p18"/>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9"/>
          <p:cNvSpPr txBox="1"/>
          <p:nvPr>
            <p:ph type="title"/>
          </p:nvPr>
        </p:nvSpPr>
        <p:spPr>
          <a:xfrm>
            <a:off x="691515" y="413810"/>
            <a:ext cx="8675370" cy="150230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body"/>
          </p:nvPr>
        </p:nvSpPr>
        <p:spPr>
          <a:xfrm>
            <a:off x="691515" y="2069042"/>
            <a:ext cx="8675370" cy="49315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550"/>
              </a:spcBef>
              <a:spcAft>
                <a:spcPts val="0"/>
              </a:spcAft>
              <a:buClr>
                <a:schemeClr val="dk1"/>
              </a:buClr>
              <a:buSzPts val="1800"/>
              <a:buChar char="•"/>
              <a:defRPr/>
            </a:lvl2pPr>
            <a:lvl3pPr indent="-342900" lvl="2" marL="1371600" algn="l">
              <a:lnSpc>
                <a:spcPct val="90000"/>
              </a:lnSpc>
              <a:spcBef>
                <a:spcPts val="550"/>
              </a:spcBef>
              <a:spcAft>
                <a:spcPts val="0"/>
              </a:spcAft>
              <a:buClr>
                <a:schemeClr val="dk1"/>
              </a:buClr>
              <a:buSzPts val="1800"/>
              <a:buChar char="•"/>
              <a:defRPr/>
            </a:lvl3pPr>
            <a:lvl4pPr indent="-342900" lvl="3" marL="1828800" algn="l">
              <a:lnSpc>
                <a:spcPct val="90000"/>
              </a:lnSpc>
              <a:spcBef>
                <a:spcPts val="550"/>
              </a:spcBef>
              <a:spcAft>
                <a:spcPts val="0"/>
              </a:spcAft>
              <a:buClr>
                <a:schemeClr val="dk1"/>
              </a:buClr>
              <a:buSzPts val="1800"/>
              <a:buChar char="•"/>
              <a:defRPr/>
            </a:lvl4pPr>
            <a:lvl5pPr indent="-342900" lvl="4" marL="2286000" algn="l">
              <a:lnSpc>
                <a:spcPct val="90000"/>
              </a:lnSpc>
              <a:spcBef>
                <a:spcPts val="550"/>
              </a:spcBef>
              <a:spcAft>
                <a:spcPts val="0"/>
              </a:spcAft>
              <a:buClr>
                <a:schemeClr val="dk1"/>
              </a:buClr>
              <a:buSzPts val="1800"/>
              <a:buChar char="•"/>
              <a:defRPr/>
            </a:lvl5pPr>
            <a:lvl6pPr indent="-342900" lvl="5" marL="2743200" algn="l">
              <a:lnSpc>
                <a:spcPct val="90000"/>
              </a:lnSpc>
              <a:spcBef>
                <a:spcPts val="550"/>
              </a:spcBef>
              <a:spcAft>
                <a:spcPts val="0"/>
              </a:spcAft>
              <a:buClr>
                <a:schemeClr val="dk1"/>
              </a:buClr>
              <a:buSzPts val="1800"/>
              <a:buChar char="•"/>
              <a:defRPr/>
            </a:lvl6pPr>
            <a:lvl7pPr indent="-342900" lvl="6" marL="3200400" algn="l">
              <a:lnSpc>
                <a:spcPct val="90000"/>
              </a:lnSpc>
              <a:spcBef>
                <a:spcPts val="550"/>
              </a:spcBef>
              <a:spcAft>
                <a:spcPts val="0"/>
              </a:spcAft>
              <a:buClr>
                <a:schemeClr val="dk1"/>
              </a:buClr>
              <a:buSzPts val="1800"/>
              <a:buChar char="•"/>
              <a:defRPr/>
            </a:lvl7pPr>
            <a:lvl8pPr indent="-342900" lvl="7" marL="3657600" algn="l">
              <a:lnSpc>
                <a:spcPct val="90000"/>
              </a:lnSpc>
              <a:spcBef>
                <a:spcPts val="550"/>
              </a:spcBef>
              <a:spcAft>
                <a:spcPts val="0"/>
              </a:spcAft>
              <a:buClr>
                <a:schemeClr val="dk1"/>
              </a:buClr>
              <a:buSzPts val="1800"/>
              <a:buChar char="•"/>
              <a:defRPr/>
            </a:lvl8pPr>
            <a:lvl9pPr indent="-342900" lvl="8" marL="4114800" algn="l">
              <a:lnSpc>
                <a:spcPct val="90000"/>
              </a:lnSpc>
              <a:spcBef>
                <a:spcPts val="550"/>
              </a:spcBef>
              <a:spcAft>
                <a:spcPts val="0"/>
              </a:spcAft>
              <a:buClr>
                <a:schemeClr val="dk1"/>
              </a:buClr>
              <a:buSzPts val="1800"/>
              <a:buChar char="•"/>
              <a:defRPr/>
            </a:lvl9pPr>
          </a:lstStyle>
          <a:p/>
        </p:txBody>
      </p:sp>
      <p:sp>
        <p:nvSpPr>
          <p:cNvPr id="20" name="Google Shape;20;p9"/>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9"/>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10"/>
          <p:cNvSpPr txBox="1"/>
          <p:nvPr>
            <p:ph type="title"/>
          </p:nvPr>
        </p:nvSpPr>
        <p:spPr>
          <a:xfrm>
            <a:off x="686277" y="1937705"/>
            <a:ext cx="8675370" cy="323310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600"/>
              <a:buFont typeface="Calibri"/>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0"/>
          <p:cNvSpPr txBox="1"/>
          <p:nvPr>
            <p:ph idx="1" type="body"/>
          </p:nvPr>
        </p:nvSpPr>
        <p:spPr>
          <a:xfrm>
            <a:off x="686277" y="5201393"/>
            <a:ext cx="8675370" cy="17002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2640"/>
              <a:buNone/>
              <a:defRPr sz="2640">
                <a:solidFill>
                  <a:schemeClr val="dk1"/>
                </a:solidFill>
              </a:defRPr>
            </a:lvl1pPr>
            <a:lvl2pPr indent="-228600" lvl="1" marL="914400" algn="l">
              <a:lnSpc>
                <a:spcPct val="90000"/>
              </a:lnSpc>
              <a:spcBef>
                <a:spcPts val="550"/>
              </a:spcBef>
              <a:spcAft>
                <a:spcPts val="0"/>
              </a:spcAft>
              <a:buClr>
                <a:srgbClr val="888888"/>
              </a:buClr>
              <a:buSzPts val="2200"/>
              <a:buNone/>
              <a:defRPr sz="2200">
                <a:solidFill>
                  <a:srgbClr val="888888"/>
                </a:solidFill>
              </a:defRPr>
            </a:lvl2pPr>
            <a:lvl3pPr indent="-228600" lvl="2" marL="1371600" algn="l">
              <a:lnSpc>
                <a:spcPct val="90000"/>
              </a:lnSpc>
              <a:spcBef>
                <a:spcPts val="550"/>
              </a:spcBef>
              <a:spcAft>
                <a:spcPts val="0"/>
              </a:spcAft>
              <a:buClr>
                <a:srgbClr val="888888"/>
              </a:buClr>
              <a:buSzPts val="1980"/>
              <a:buNone/>
              <a:defRPr sz="1979">
                <a:solidFill>
                  <a:srgbClr val="888888"/>
                </a:solidFill>
              </a:defRPr>
            </a:lvl3pPr>
            <a:lvl4pPr indent="-228600" lvl="3" marL="1828800" algn="l">
              <a:lnSpc>
                <a:spcPct val="90000"/>
              </a:lnSpc>
              <a:spcBef>
                <a:spcPts val="550"/>
              </a:spcBef>
              <a:spcAft>
                <a:spcPts val="0"/>
              </a:spcAft>
              <a:buClr>
                <a:srgbClr val="888888"/>
              </a:buClr>
              <a:buSzPts val="1760"/>
              <a:buNone/>
              <a:defRPr sz="1760">
                <a:solidFill>
                  <a:srgbClr val="888888"/>
                </a:solidFill>
              </a:defRPr>
            </a:lvl4pPr>
            <a:lvl5pPr indent="-228600" lvl="4" marL="2286000" algn="l">
              <a:lnSpc>
                <a:spcPct val="90000"/>
              </a:lnSpc>
              <a:spcBef>
                <a:spcPts val="550"/>
              </a:spcBef>
              <a:spcAft>
                <a:spcPts val="0"/>
              </a:spcAft>
              <a:buClr>
                <a:srgbClr val="888888"/>
              </a:buClr>
              <a:buSzPts val="1760"/>
              <a:buNone/>
              <a:defRPr sz="1760">
                <a:solidFill>
                  <a:srgbClr val="888888"/>
                </a:solidFill>
              </a:defRPr>
            </a:lvl5pPr>
            <a:lvl6pPr indent="-228600" lvl="5" marL="2743200" algn="l">
              <a:lnSpc>
                <a:spcPct val="90000"/>
              </a:lnSpc>
              <a:spcBef>
                <a:spcPts val="550"/>
              </a:spcBef>
              <a:spcAft>
                <a:spcPts val="0"/>
              </a:spcAft>
              <a:buClr>
                <a:srgbClr val="888888"/>
              </a:buClr>
              <a:buSzPts val="1760"/>
              <a:buNone/>
              <a:defRPr sz="1760">
                <a:solidFill>
                  <a:srgbClr val="888888"/>
                </a:solidFill>
              </a:defRPr>
            </a:lvl6pPr>
            <a:lvl7pPr indent="-228600" lvl="6" marL="3200400" algn="l">
              <a:lnSpc>
                <a:spcPct val="90000"/>
              </a:lnSpc>
              <a:spcBef>
                <a:spcPts val="550"/>
              </a:spcBef>
              <a:spcAft>
                <a:spcPts val="0"/>
              </a:spcAft>
              <a:buClr>
                <a:srgbClr val="888888"/>
              </a:buClr>
              <a:buSzPts val="1760"/>
              <a:buNone/>
              <a:defRPr sz="1760">
                <a:solidFill>
                  <a:srgbClr val="888888"/>
                </a:solidFill>
              </a:defRPr>
            </a:lvl7pPr>
            <a:lvl8pPr indent="-228600" lvl="7" marL="3657600" algn="l">
              <a:lnSpc>
                <a:spcPct val="90000"/>
              </a:lnSpc>
              <a:spcBef>
                <a:spcPts val="550"/>
              </a:spcBef>
              <a:spcAft>
                <a:spcPts val="0"/>
              </a:spcAft>
              <a:buClr>
                <a:srgbClr val="888888"/>
              </a:buClr>
              <a:buSzPts val="1760"/>
              <a:buNone/>
              <a:defRPr sz="1760">
                <a:solidFill>
                  <a:srgbClr val="888888"/>
                </a:solidFill>
              </a:defRPr>
            </a:lvl8pPr>
            <a:lvl9pPr indent="-228600" lvl="8" marL="4114800" algn="l">
              <a:lnSpc>
                <a:spcPct val="90000"/>
              </a:lnSpc>
              <a:spcBef>
                <a:spcPts val="550"/>
              </a:spcBef>
              <a:spcAft>
                <a:spcPts val="0"/>
              </a:spcAft>
              <a:buClr>
                <a:srgbClr val="888888"/>
              </a:buClr>
              <a:buSzPts val="1760"/>
              <a:buNone/>
              <a:defRPr sz="1760">
                <a:solidFill>
                  <a:srgbClr val="888888"/>
                </a:solidFill>
              </a:defRPr>
            </a:lvl9pPr>
          </a:lstStyle>
          <a:p/>
        </p:txBody>
      </p:sp>
      <p:sp>
        <p:nvSpPr>
          <p:cNvPr id="26" name="Google Shape;26;p10"/>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0"/>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691515" y="413810"/>
            <a:ext cx="8675370" cy="150230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1"/>
          <p:cNvSpPr txBox="1"/>
          <p:nvPr>
            <p:ph idx="1" type="body"/>
          </p:nvPr>
        </p:nvSpPr>
        <p:spPr>
          <a:xfrm>
            <a:off x="691515" y="2069042"/>
            <a:ext cx="4274820" cy="49315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550"/>
              </a:spcBef>
              <a:spcAft>
                <a:spcPts val="0"/>
              </a:spcAft>
              <a:buClr>
                <a:schemeClr val="dk1"/>
              </a:buClr>
              <a:buSzPts val="1800"/>
              <a:buChar char="•"/>
              <a:defRPr/>
            </a:lvl2pPr>
            <a:lvl3pPr indent="-342900" lvl="2" marL="1371600" algn="l">
              <a:lnSpc>
                <a:spcPct val="90000"/>
              </a:lnSpc>
              <a:spcBef>
                <a:spcPts val="550"/>
              </a:spcBef>
              <a:spcAft>
                <a:spcPts val="0"/>
              </a:spcAft>
              <a:buClr>
                <a:schemeClr val="dk1"/>
              </a:buClr>
              <a:buSzPts val="1800"/>
              <a:buChar char="•"/>
              <a:defRPr/>
            </a:lvl3pPr>
            <a:lvl4pPr indent="-342900" lvl="3" marL="1828800" algn="l">
              <a:lnSpc>
                <a:spcPct val="90000"/>
              </a:lnSpc>
              <a:spcBef>
                <a:spcPts val="550"/>
              </a:spcBef>
              <a:spcAft>
                <a:spcPts val="0"/>
              </a:spcAft>
              <a:buClr>
                <a:schemeClr val="dk1"/>
              </a:buClr>
              <a:buSzPts val="1800"/>
              <a:buChar char="•"/>
              <a:defRPr/>
            </a:lvl4pPr>
            <a:lvl5pPr indent="-342900" lvl="4" marL="2286000" algn="l">
              <a:lnSpc>
                <a:spcPct val="90000"/>
              </a:lnSpc>
              <a:spcBef>
                <a:spcPts val="550"/>
              </a:spcBef>
              <a:spcAft>
                <a:spcPts val="0"/>
              </a:spcAft>
              <a:buClr>
                <a:schemeClr val="dk1"/>
              </a:buClr>
              <a:buSzPts val="1800"/>
              <a:buChar char="•"/>
              <a:defRPr/>
            </a:lvl5pPr>
            <a:lvl6pPr indent="-342900" lvl="5" marL="2743200" algn="l">
              <a:lnSpc>
                <a:spcPct val="90000"/>
              </a:lnSpc>
              <a:spcBef>
                <a:spcPts val="550"/>
              </a:spcBef>
              <a:spcAft>
                <a:spcPts val="0"/>
              </a:spcAft>
              <a:buClr>
                <a:schemeClr val="dk1"/>
              </a:buClr>
              <a:buSzPts val="1800"/>
              <a:buChar char="•"/>
              <a:defRPr/>
            </a:lvl6pPr>
            <a:lvl7pPr indent="-342900" lvl="6" marL="3200400" algn="l">
              <a:lnSpc>
                <a:spcPct val="90000"/>
              </a:lnSpc>
              <a:spcBef>
                <a:spcPts val="550"/>
              </a:spcBef>
              <a:spcAft>
                <a:spcPts val="0"/>
              </a:spcAft>
              <a:buClr>
                <a:schemeClr val="dk1"/>
              </a:buClr>
              <a:buSzPts val="1800"/>
              <a:buChar char="•"/>
              <a:defRPr/>
            </a:lvl7pPr>
            <a:lvl8pPr indent="-342900" lvl="7" marL="3657600" algn="l">
              <a:lnSpc>
                <a:spcPct val="90000"/>
              </a:lnSpc>
              <a:spcBef>
                <a:spcPts val="550"/>
              </a:spcBef>
              <a:spcAft>
                <a:spcPts val="0"/>
              </a:spcAft>
              <a:buClr>
                <a:schemeClr val="dk1"/>
              </a:buClr>
              <a:buSzPts val="1800"/>
              <a:buChar char="•"/>
              <a:defRPr/>
            </a:lvl8pPr>
            <a:lvl9pPr indent="-342900" lvl="8" marL="4114800" algn="l">
              <a:lnSpc>
                <a:spcPct val="90000"/>
              </a:lnSpc>
              <a:spcBef>
                <a:spcPts val="550"/>
              </a:spcBef>
              <a:spcAft>
                <a:spcPts val="0"/>
              </a:spcAft>
              <a:buClr>
                <a:schemeClr val="dk1"/>
              </a:buClr>
              <a:buSzPts val="1800"/>
              <a:buChar char="•"/>
              <a:defRPr/>
            </a:lvl9pPr>
          </a:lstStyle>
          <a:p/>
        </p:txBody>
      </p:sp>
      <p:sp>
        <p:nvSpPr>
          <p:cNvPr id="32" name="Google Shape;32;p11"/>
          <p:cNvSpPr txBox="1"/>
          <p:nvPr>
            <p:ph idx="2" type="body"/>
          </p:nvPr>
        </p:nvSpPr>
        <p:spPr>
          <a:xfrm>
            <a:off x="5092065" y="2069042"/>
            <a:ext cx="4274820" cy="49315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550"/>
              </a:spcBef>
              <a:spcAft>
                <a:spcPts val="0"/>
              </a:spcAft>
              <a:buClr>
                <a:schemeClr val="dk1"/>
              </a:buClr>
              <a:buSzPts val="1800"/>
              <a:buChar char="•"/>
              <a:defRPr/>
            </a:lvl2pPr>
            <a:lvl3pPr indent="-342900" lvl="2" marL="1371600" algn="l">
              <a:lnSpc>
                <a:spcPct val="90000"/>
              </a:lnSpc>
              <a:spcBef>
                <a:spcPts val="550"/>
              </a:spcBef>
              <a:spcAft>
                <a:spcPts val="0"/>
              </a:spcAft>
              <a:buClr>
                <a:schemeClr val="dk1"/>
              </a:buClr>
              <a:buSzPts val="1800"/>
              <a:buChar char="•"/>
              <a:defRPr/>
            </a:lvl3pPr>
            <a:lvl4pPr indent="-342900" lvl="3" marL="1828800" algn="l">
              <a:lnSpc>
                <a:spcPct val="90000"/>
              </a:lnSpc>
              <a:spcBef>
                <a:spcPts val="550"/>
              </a:spcBef>
              <a:spcAft>
                <a:spcPts val="0"/>
              </a:spcAft>
              <a:buClr>
                <a:schemeClr val="dk1"/>
              </a:buClr>
              <a:buSzPts val="1800"/>
              <a:buChar char="•"/>
              <a:defRPr/>
            </a:lvl4pPr>
            <a:lvl5pPr indent="-342900" lvl="4" marL="2286000" algn="l">
              <a:lnSpc>
                <a:spcPct val="90000"/>
              </a:lnSpc>
              <a:spcBef>
                <a:spcPts val="550"/>
              </a:spcBef>
              <a:spcAft>
                <a:spcPts val="0"/>
              </a:spcAft>
              <a:buClr>
                <a:schemeClr val="dk1"/>
              </a:buClr>
              <a:buSzPts val="1800"/>
              <a:buChar char="•"/>
              <a:defRPr/>
            </a:lvl5pPr>
            <a:lvl6pPr indent="-342900" lvl="5" marL="2743200" algn="l">
              <a:lnSpc>
                <a:spcPct val="90000"/>
              </a:lnSpc>
              <a:spcBef>
                <a:spcPts val="550"/>
              </a:spcBef>
              <a:spcAft>
                <a:spcPts val="0"/>
              </a:spcAft>
              <a:buClr>
                <a:schemeClr val="dk1"/>
              </a:buClr>
              <a:buSzPts val="1800"/>
              <a:buChar char="•"/>
              <a:defRPr/>
            </a:lvl6pPr>
            <a:lvl7pPr indent="-342900" lvl="6" marL="3200400" algn="l">
              <a:lnSpc>
                <a:spcPct val="90000"/>
              </a:lnSpc>
              <a:spcBef>
                <a:spcPts val="550"/>
              </a:spcBef>
              <a:spcAft>
                <a:spcPts val="0"/>
              </a:spcAft>
              <a:buClr>
                <a:schemeClr val="dk1"/>
              </a:buClr>
              <a:buSzPts val="1800"/>
              <a:buChar char="•"/>
              <a:defRPr/>
            </a:lvl7pPr>
            <a:lvl8pPr indent="-342900" lvl="7" marL="3657600" algn="l">
              <a:lnSpc>
                <a:spcPct val="90000"/>
              </a:lnSpc>
              <a:spcBef>
                <a:spcPts val="550"/>
              </a:spcBef>
              <a:spcAft>
                <a:spcPts val="0"/>
              </a:spcAft>
              <a:buClr>
                <a:schemeClr val="dk1"/>
              </a:buClr>
              <a:buSzPts val="1800"/>
              <a:buChar char="•"/>
              <a:defRPr/>
            </a:lvl8pPr>
            <a:lvl9pPr indent="-342900" lvl="8" marL="4114800" algn="l">
              <a:lnSpc>
                <a:spcPct val="90000"/>
              </a:lnSpc>
              <a:spcBef>
                <a:spcPts val="550"/>
              </a:spcBef>
              <a:spcAft>
                <a:spcPts val="0"/>
              </a:spcAft>
              <a:buClr>
                <a:schemeClr val="dk1"/>
              </a:buClr>
              <a:buSzPts val="1800"/>
              <a:buChar char="•"/>
              <a:defRPr/>
            </a:lvl9pPr>
          </a:lstStyle>
          <a:p/>
        </p:txBody>
      </p:sp>
      <p:sp>
        <p:nvSpPr>
          <p:cNvPr id="33" name="Google Shape;33;p11"/>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1"/>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692825" y="413810"/>
            <a:ext cx="8675370" cy="150230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 type="body"/>
          </p:nvPr>
        </p:nvSpPr>
        <p:spPr>
          <a:xfrm>
            <a:off x="692826" y="1905318"/>
            <a:ext cx="4255174" cy="93376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2640"/>
              <a:buNone/>
              <a:defRPr b="1" sz="2640"/>
            </a:lvl1pPr>
            <a:lvl2pPr indent="-228600" lvl="1" marL="914400" algn="l">
              <a:lnSpc>
                <a:spcPct val="90000"/>
              </a:lnSpc>
              <a:spcBef>
                <a:spcPts val="550"/>
              </a:spcBef>
              <a:spcAft>
                <a:spcPts val="0"/>
              </a:spcAft>
              <a:buClr>
                <a:schemeClr val="dk1"/>
              </a:buClr>
              <a:buSzPts val="2200"/>
              <a:buNone/>
              <a:defRPr b="1" sz="2200"/>
            </a:lvl2pPr>
            <a:lvl3pPr indent="-228600" lvl="2" marL="1371600" algn="l">
              <a:lnSpc>
                <a:spcPct val="90000"/>
              </a:lnSpc>
              <a:spcBef>
                <a:spcPts val="550"/>
              </a:spcBef>
              <a:spcAft>
                <a:spcPts val="0"/>
              </a:spcAft>
              <a:buClr>
                <a:schemeClr val="dk1"/>
              </a:buClr>
              <a:buSzPts val="1980"/>
              <a:buNone/>
              <a:defRPr b="1" sz="1979"/>
            </a:lvl3pPr>
            <a:lvl4pPr indent="-228600" lvl="3" marL="1828800" algn="l">
              <a:lnSpc>
                <a:spcPct val="90000"/>
              </a:lnSpc>
              <a:spcBef>
                <a:spcPts val="550"/>
              </a:spcBef>
              <a:spcAft>
                <a:spcPts val="0"/>
              </a:spcAft>
              <a:buClr>
                <a:schemeClr val="dk1"/>
              </a:buClr>
              <a:buSzPts val="1760"/>
              <a:buNone/>
              <a:defRPr b="1" sz="1760"/>
            </a:lvl4pPr>
            <a:lvl5pPr indent="-228600" lvl="4" marL="2286000" algn="l">
              <a:lnSpc>
                <a:spcPct val="90000"/>
              </a:lnSpc>
              <a:spcBef>
                <a:spcPts val="550"/>
              </a:spcBef>
              <a:spcAft>
                <a:spcPts val="0"/>
              </a:spcAft>
              <a:buClr>
                <a:schemeClr val="dk1"/>
              </a:buClr>
              <a:buSzPts val="1760"/>
              <a:buNone/>
              <a:defRPr b="1" sz="1760"/>
            </a:lvl5pPr>
            <a:lvl6pPr indent="-228600" lvl="5" marL="2743200" algn="l">
              <a:lnSpc>
                <a:spcPct val="90000"/>
              </a:lnSpc>
              <a:spcBef>
                <a:spcPts val="550"/>
              </a:spcBef>
              <a:spcAft>
                <a:spcPts val="0"/>
              </a:spcAft>
              <a:buClr>
                <a:schemeClr val="dk1"/>
              </a:buClr>
              <a:buSzPts val="1760"/>
              <a:buNone/>
              <a:defRPr b="1" sz="1760"/>
            </a:lvl6pPr>
            <a:lvl7pPr indent="-228600" lvl="6" marL="3200400" algn="l">
              <a:lnSpc>
                <a:spcPct val="90000"/>
              </a:lnSpc>
              <a:spcBef>
                <a:spcPts val="550"/>
              </a:spcBef>
              <a:spcAft>
                <a:spcPts val="0"/>
              </a:spcAft>
              <a:buClr>
                <a:schemeClr val="dk1"/>
              </a:buClr>
              <a:buSzPts val="1760"/>
              <a:buNone/>
              <a:defRPr b="1" sz="1760"/>
            </a:lvl7pPr>
            <a:lvl8pPr indent="-228600" lvl="7" marL="3657600" algn="l">
              <a:lnSpc>
                <a:spcPct val="90000"/>
              </a:lnSpc>
              <a:spcBef>
                <a:spcPts val="550"/>
              </a:spcBef>
              <a:spcAft>
                <a:spcPts val="0"/>
              </a:spcAft>
              <a:buClr>
                <a:schemeClr val="dk1"/>
              </a:buClr>
              <a:buSzPts val="1760"/>
              <a:buNone/>
              <a:defRPr b="1" sz="1760"/>
            </a:lvl8pPr>
            <a:lvl9pPr indent="-228600" lvl="8" marL="4114800" algn="l">
              <a:lnSpc>
                <a:spcPct val="90000"/>
              </a:lnSpc>
              <a:spcBef>
                <a:spcPts val="550"/>
              </a:spcBef>
              <a:spcAft>
                <a:spcPts val="0"/>
              </a:spcAft>
              <a:buClr>
                <a:schemeClr val="dk1"/>
              </a:buClr>
              <a:buSzPts val="1760"/>
              <a:buNone/>
              <a:defRPr b="1" sz="1760"/>
            </a:lvl9pPr>
          </a:lstStyle>
          <a:p/>
        </p:txBody>
      </p:sp>
      <p:sp>
        <p:nvSpPr>
          <p:cNvPr id="39" name="Google Shape;39;p12"/>
          <p:cNvSpPr txBox="1"/>
          <p:nvPr>
            <p:ph idx="2" type="body"/>
          </p:nvPr>
        </p:nvSpPr>
        <p:spPr>
          <a:xfrm>
            <a:off x="692826" y="2839085"/>
            <a:ext cx="4255174" cy="41758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550"/>
              </a:spcBef>
              <a:spcAft>
                <a:spcPts val="0"/>
              </a:spcAft>
              <a:buClr>
                <a:schemeClr val="dk1"/>
              </a:buClr>
              <a:buSzPts val="1800"/>
              <a:buChar char="•"/>
              <a:defRPr/>
            </a:lvl2pPr>
            <a:lvl3pPr indent="-342900" lvl="2" marL="1371600" algn="l">
              <a:lnSpc>
                <a:spcPct val="90000"/>
              </a:lnSpc>
              <a:spcBef>
                <a:spcPts val="550"/>
              </a:spcBef>
              <a:spcAft>
                <a:spcPts val="0"/>
              </a:spcAft>
              <a:buClr>
                <a:schemeClr val="dk1"/>
              </a:buClr>
              <a:buSzPts val="1800"/>
              <a:buChar char="•"/>
              <a:defRPr/>
            </a:lvl3pPr>
            <a:lvl4pPr indent="-342900" lvl="3" marL="1828800" algn="l">
              <a:lnSpc>
                <a:spcPct val="90000"/>
              </a:lnSpc>
              <a:spcBef>
                <a:spcPts val="550"/>
              </a:spcBef>
              <a:spcAft>
                <a:spcPts val="0"/>
              </a:spcAft>
              <a:buClr>
                <a:schemeClr val="dk1"/>
              </a:buClr>
              <a:buSzPts val="1800"/>
              <a:buChar char="•"/>
              <a:defRPr/>
            </a:lvl4pPr>
            <a:lvl5pPr indent="-342900" lvl="4" marL="2286000" algn="l">
              <a:lnSpc>
                <a:spcPct val="90000"/>
              </a:lnSpc>
              <a:spcBef>
                <a:spcPts val="550"/>
              </a:spcBef>
              <a:spcAft>
                <a:spcPts val="0"/>
              </a:spcAft>
              <a:buClr>
                <a:schemeClr val="dk1"/>
              </a:buClr>
              <a:buSzPts val="1800"/>
              <a:buChar char="•"/>
              <a:defRPr/>
            </a:lvl5pPr>
            <a:lvl6pPr indent="-342900" lvl="5" marL="2743200" algn="l">
              <a:lnSpc>
                <a:spcPct val="90000"/>
              </a:lnSpc>
              <a:spcBef>
                <a:spcPts val="550"/>
              </a:spcBef>
              <a:spcAft>
                <a:spcPts val="0"/>
              </a:spcAft>
              <a:buClr>
                <a:schemeClr val="dk1"/>
              </a:buClr>
              <a:buSzPts val="1800"/>
              <a:buChar char="•"/>
              <a:defRPr/>
            </a:lvl6pPr>
            <a:lvl7pPr indent="-342900" lvl="6" marL="3200400" algn="l">
              <a:lnSpc>
                <a:spcPct val="90000"/>
              </a:lnSpc>
              <a:spcBef>
                <a:spcPts val="550"/>
              </a:spcBef>
              <a:spcAft>
                <a:spcPts val="0"/>
              </a:spcAft>
              <a:buClr>
                <a:schemeClr val="dk1"/>
              </a:buClr>
              <a:buSzPts val="1800"/>
              <a:buChar char="•"/>
              <a:defRPr/>
            </a:lvl7pPr>
            <a:lvl8pPr indent="-342900" lvl="7" marL="3657600" algn="l">
              <a:lnSpc>
                <a:spcPct val="90000"/>
              </a:lnSpc>
              <a:spcBef>
                <a:spcPts val="550"/>
              </a:spcBef>
              <a:spcAft>
                <a:spcPts val="0"/>
              </a:spcAft>
              <a:buClr>
                <a:schemeClr val="dk1"/>
              </a:buClr>
              <a:buSzPts val="1800"/>
              <a:buChar char="•"/>
              <a:defRPr/>
            </a:lvl8pPr>
            <a:lvl9pPr indent="-342900" lvl="8" marL="4114800" algn="l">
              <a:lnSpc>
                <a:spcPct val="90000"/>
              </a:lnSpc>
              <a:spcBef>
                <a:spcPts val="550"/>
              </a:spcBef>
              <a:spcAft>
                <a:spcPts val="0"/>
              </a:spcAft>
              <a:buClr>
                <a:schemeClr val="dk1"/>
              </a:buClr>
              <a:buSzPts val="1800"/>
              <a:buChar char="•"/>
              <a:defRPr/>
            </a:lvl9pPr>
          </a:lstStyle>
          <a:p/>
        </p:txBody>
      </p:sp>
      <p:sp>
        <p:nvSpPr>
          <p:cNvPr id="40" name="Google Shape;40;p12"/>
          <p:cNvSpPr txBox="1"/>
          <p:nvPr>
            <p:ph idx="3" type="body"/>
          </p:nvPr>
        </p:nvSpPr>
        <p:spPr>
          <a:xfrm>
            <a:off x="5092066" y="1905318"/>
            <a:ext cx="4276130" cy="93376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2640"/>
              <a:buNone/>
              <a:defRPr b="1" sz="2640"/>
            </a:lvl1pPr>
            <a:lvl2pPr indent="-228600" lvl="1" marL="914400" algn="l">
              <a:lnSpc>
                <a:spcPct val="90000"/>
              </a:lnSpc>
              <a:spcBef>
                <a:spcPts val="550"/>
              </a:spcBef>
              <a:spcAft>
                <a:spcPts val="0"/>
              </a:spcAft>
              <a:buClr>
                <a:schemeClr val="dk1"/>
              </a:buClr>
              <a:buSzPts val="2200"/>
              <a:buNone/>
              <a:defRPr b="1" sz="2200"/>
            </a:lvl2pPr>
            <a:lvl3pPr indent="-228600" lvl="2" marL="1371600" algn="l">
              <a:lnSpc>
                <a:spcPct val="90000"/>
              </a:lnSpc>
              <a:spcBef>
                <a:spcPts val="550"/>
              </a:spcBef>
              <a:spcAft>
                <a:spcPts val="0"/>
              </a:spcAft>
              <a:buClr>
                <a:schemeClr val="dk1"/>
              </a:buClr>
              <a:buSzPts val="1980"/>
              <a:buNone/>
              <a:defRPr b="1" sz="1979"/>
            </a:lvl3pPr>
            <a:lvl4pPr indent="-228600" lvl="3" marL="1828800" algn="l">
              <a:lnSpc>
                <a:spcPct val="90000"/>
              </a:lnSpc>
              <a:spcBef>
                <a:spcPts val="550"/>
              </a:spcBef>
              <a:spcAft>
                <a:spcPts val="0"/>
              </a:spcAft>
              <a:buClr>
                <a:schemeClr val="dk1"/>
              </a:buClr>
              <a:buSzPts val="1760"/>
              <a:buNone/>
              <a:defRPr b="1" sz="1760"/>
            </a:lvl4pPr>
            <a:lvl5pPr indent="-228600" lvl="4" marL="2286000" algn="l">
              <a:lnSpc>
                <a:spcPct val="90000"/>
              </a:lnSpc>
              <a:spcBef>
                <a:spcPts val="550"/>
              </a:spcBef>
              <a:spcAft>
                <a:spcPts val="0"/>
              </a:spcAft>
              <a:buClr>
                <a:schemeClr val="dk1"/>
              </a:buClr>
              <a:buSzPts val="1760"/>
              <a:buNone/>
              <a:defRPr b="1" sz="1760"/>
            </a:lvl5pPr>
            <a:lvl6pPr indent="-228600" lvl="5" marL="2743200" algn="l">
              <a:lnSpc>
                <a:spcPct val="90000"/>
              </a:lnSpc>
              <a:spcBef>
                <a:spcPts val="550"/>
              </a:spcBef>
              <a:spcAft>
                <a:spcPts val="0"/>
              </a:spcAft>
              <a:buClr>
                <a:schemeClr val="dk1"/>
              </a:buClr>
              <a:buSzPts val="1760"/>
              <a:buNone/>
              <a:defRPr b="1" sz="1760"/>
            </a:lvl6pPr>
            <a:lvl7pPr indent="-228600" lvl="6" marL="3200400" algn="l">
              <a:lnSpc>
                <a:spcPct val="90000"/>
              </a:lnSpc>
              <a:spcBef>
                <a:spcPts val="550"/>
              </a:spcBef>
              <a:spcAft>
                <a:spcPts val="0"/>
              </a:spcAft>
              <a:buClr>
                <a:schemeClr val="dk1"/>
              </a:buClr>
              <a:buSzPts val="1760"/>
              <a:buNone/>
              <a:defRPr b="1" sz="1760"/>
            </a:lvl7pPr>
            <a:lvl8pPr indent="-228600" lvl="7" marL="3657600" algn="l">
              <a:lnSpc>
                <a:spcPct val="90000"/>
              </a:lnSpc>
              <a:spcBef>
                <a:spcPts val="550"/>
              </a:spcBef>
              <a:spcAft>
                <a:spcPts val="0"/>
              </a:spcAft>
              <a:buClr>
                <a:schemeClr val="dk1"/>
              </a:buClr>
              <a:buSzPts val="1760"/>
              <a:buNone/>
              <a:defRPr b="1" sz="1760"/>
            </a:lvl8pPr>
            <a:lvl9pPr indent="-228600" lvl="8" marL="4114800" algn="l">
              <a:lnSpc>
                <a:spcPct val="90000"/>
              </a:lnSpc>
              <a:spcBef>
                <a:spcPts val="550"/>
              </a:spcBef>
              <a:spcAft>
                <a:spcPts val="0"/>
              </a:spcAft>
              <a:buClr>
                <a:schemeClr val="dk1"/>
              </a:buClr>
              <a:buSzPts val="1760"/>
              <a:buNone/>
              <a:defRPr b="1" sz="1760"/>
            </a:lvl9pPr>
          </a:lstStyle>
          <a:p/>
        </p:txBody>
      </p:sp>
      <p:sp>
        <p:nvSpPr>
          <p:cNvPr id="41" name="Google Shape;41;p12"/>
          <p:cNvSpPr txBox="1"/>
          <p:nvPr>
            <p:ph idx="4" type="body"/>
          </p:nvPr>
        </p:nvSpPr>
        <p:spPr>
          <a:xfrm>
            <a:off x="5092066" y="2839085"/>
            <a:ext cx="4276130" cy="41758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550"/>
              </a:spcBef>
              <a:spcAft>
                <a:spcPts val="0"/>
              </a:spcAft>
              <a:buClr>
                <a:schemeClr val="dk1"/>
              </a:buClr>
              <a:buSzPts val="1800"/>
              <a:buChar char="•"/>
              <a:defRPr/>
            </a:lvl2pPr>
            <a:lvl3pPr indent="-342900" lvl="2" marL="1371600" algn="l">
              <a:lnSpc>
                <a:spcPct val="90000"/>
              </a:lnSpc>
              <a:spcBef>
                <a:spcPts val="550"/>
              </a:spcBef>
              <a:spcAft>
                <a:spcPts val="0"/>
              </a:spcAft>
              <a:buClr>
                <a:schemeClr val="dk1"/>
              </a:buClr>
              <a:buSzPts val="1800"/>
              <a:buChar char="•"/>
              <a:defRPr/>
            </a:lvl3pPr>
            <a:lvl4pPr indent="-342900" lvl="3" marL="1828800" algn="l">
              <a:lnSpc>
                <a:spcPct val="90000"/>
              </a:lnSpc>
              <a:spcBef>
                <a:spcPts val="550"/>
              </a:spcBef>
              <a:spcAft>
                <a:spcPts val="0"/>
              </a:spcAft>
              <a:buClr>
                <a:schemeClr val="dk1"/>
              </a:buClr>
              <a:buSzPts val="1800"/>
              <a:buChar char="•"/>
              <a:defRPr/>
            </a:lvl4pPr>
            <a:lvl5pPr indent="-342900" lvl="4" marL="2286000" algn="l">
              <a:lnSpc>
                <a:spcPct val="90000"/>
              </a:lnSpc>
              <a:spcBef>
                <a:spcPts val="550"/>
              </a:spcBef>
              <a:spcAft>
                <a:spcPts val="0"/>
              </a:spcAft>
              <a:buClr>
                <a:schemeClr val="dk1"/>
              </a:buClr>
              <a:buSzPts val="1800"/>
              <a:buChar char="•"/>
              <a:defRPr/>
            </a:lvl5pPr>
            <a:lvl6pPr indent="-342900" lvl="5" marL="2743200" algn="l">
              <a:lnSpc>
                <a:spcPct val="90000"/>
              </a:lnSpc>
              <a:spcBef>
                <a:spcPts val="550"/>
              </a:spcBef>
              <a:spcAft>
                <a:spcPts val="0"/>
              </a:spcAft>
              <a:buClr>
                <a:schemeClr val="dk1"/>
              </a:buClr>
              <a:buSzPts val="1800"/>
              <a:buChar char="•"/>
              <a:defRPr/>
            </a:lvl6pPr>
            <a:lvl7pPr indent="-342900" lvl="6" marL="3200400" algn="l">
              <a:lnSpc>
                <a:spcPct val="90000"/>
              </a:lnSpc>
              <a:spcBef>
                <a:spcPts val="550"/>
              </a:spcBef>
              <a:spcAft>
                <a:spcPts val="0"/>
              </a:spcAft>
              <a:buClr>
                <a:schemeClr val="dk1"/>
              </a:buClr>
              <a:buSzPts val="1800"/>
              <a:buChar char="•"/>
              <a:defRPr/>
            </a:lvl7pPr>
            <a:lvl8pPr indent="-342900" lvl="7" marL="3657600" algn="l">
              <a:lnSpc>
                <a:spcPct val="90000"/>
              </a:lnSpc>
              <a:spcBef>
                <a:spcPts val="550"/>
              </a:spcBef>
              <a:spcAft>
                <a:spcPts val="0"/>
              </a:spcAft>
              <a:buClr>
                <a:schemeClr val="dk1"/>
              </a:buClr>
              <a:buSzPts val="1800"/>
              <a:buChar char="•"/>
              <a:defRPr/>
            </a:lvl8pPr>
            <a:lvl9pPr indent="-342900" lvl="8" marL="4114800" algn="l">
              <a:lnSpc>
                <a:spcPct val="90000"/>
              </a:lnSpc>
              <a:spcBef>
                <a:spcPts val="550"/>
              </a:spcBef>
              <a:spcAft>
                <a:spcPts val="0"/>
              </a:spcAft>
              <a:buClr>
                <a:schemeClr val="dk1"/>
              </a:buClr>
              <a:buSzPts val="1800"/>
              <a:buChar char="•"/>
              <a:defRPr/>
            </a:lvl9pPr>
          </a:lstStyle>
          <a:p/>
        </p:txBody>
      </p:sp>
      <p:sp>
        <p:nvSpPr>
          <p:cNvPr id="42" name="Google Shape;42;p12"/>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13"/>
          <p:cNvSpPr txBox="1"/>
          <p:nvPr>
            <p:ph type="title"/>
          </p:nvPr>
        </p:nvSpPr>
        <p:spPr>
          <a:xfrm>
            <a:off x="691515" y="413810"/>
            <a:ext cx="8675370" cy="150230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3"/>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3"/>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4"/>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692825" y="518160"/>
            <a:ext cx="3244096" cy="18135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520"/>
              <a:buFont typeface="Calibri"/>
              <a:buNone/>
              <a:defRPr sz="3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5"/>
          <p:cNvSpPr txBox="1"/>
          <p:nvPr>
            <p:ph idx="1" type="body"/>
          </p:nvPr>
        </p:nvSpPr>
        <p:spPr>
          <a:xfrm>
            <a:off x="4276130" y="1119083"/>
            <a:ext cx="5092065" cy="5523442"/>
          </a:xfrm>
          <a:prstGeom prst="rect">
            <a:avLst/>
          </a:prstGeom>
          <a:noFill/>
          <a:ln>
            <a:noFill/>
          </a:ln>
        </p:spPr>
        <p:txBody>
          <a:bodyPr anchorCtr="0" anchor="t" bIns="45700" lIns="91425" spcFirstLastPara="1" rIns="91425" wrap="square" tIns="45700">
            <a:normAutofit/>
          </a:bodyPr>
          <a:lstStyle>
            <a:lvl1pPr indent="-452119" lvl="0" marL="457200" algn="l">
              <a:lnSpc>
                <a:spcPct val="90000"/>
              </a:lnSpc>
              <a:spcBef>
                <a:spcPts val="1100"/>
              </a:spcBef>
              <a:spcAft>
                <a:spcPts val="0"/>
              </a:spcAft>
              <a:buClr>
                <a:schemeClr val="dk1"/>
              </a:buClr>
              <a:buSzPts val="3520"/>
              <a:buChar char="•"/>
              <a:defRPr sz="3520"/>
            </a:lvl1pPr>
            <a:lvl2pPr indent="-424180" lvl="1" marL="914400" algn="l">
              <a:lnSpc>
                <a:spcPct val="90000"/>
              </a:lnSpc>
              <a:spcBef>
                <a:spcPts val="550"/>
              </a:spcBef>
              <a:spcAft>
                <a:spcPts val="0"/>
              </a:spcAft>
              <a:buClr>
                <a:schemeClr val="dk1"/>
              </a:buClr>
              <a:buSzPts val="3080"/>
              <a:buChar char="•"/>
              <a:defRPr sz="3080"/>
            </a:lvl2pPr>
            <a:lvl3pPr indent="-396239" lvl="2" marL="1371600" algn="l">
              <a:lnSpc>
                <a:spcPct val="90000"/>
              </a:lnSpc>
              <a:spcBef>
                <a:spcPts val="550"/>
              </a:spcBef>
              <a:spcAft>
                <a:spcPts val="0"/>
              </a:spcAft>
              <a:buClr>
                <a:schemeClr val="dk1"/>
              </a:buClr>
              <a:buSzPts val="2640"/>
              <a:buChar char="•"/>
              <a:defRPr sz="2640"/>
            </a:lvl3pPr>
            <a:lvl4pPr indent="-368300" lvl="3" marL="1828800" algn="l">
              <a:lnSpc>
                <a:spcPct val="90000"/>
              </a:lnSpc>
              <a:spcBef>
                <a:spcPts val="550"/>
              </a:spcBef>
              <a:spcAft>
                <a:spcPts val="0"/>
              </a:spcAft>
              <a:buClr>
                <a:schemeClr val="dk1"/>
              </a:buClr>
              <a:buSzPts val="2200"/>
              <a:buChar char="•"/>
              <a:defRPr sz="2200"/>
            </a:lvl4pPr>
            <a:lvl5pPr indent="-368300" lvl="4" marL="2286000" algn="l">
              <a:lnSpc>
                <a:spcPct val="90000"/>
              </a:lnSpc>
              <a:spcBef>
                <a:spcPts val="550"/>
              </a:spcBef>
              <a:spcAft>
                <a:spcPts val="0"/>
              </a:spcAft>
              <a:buClr>
                <a:schemeClr val="dk1"/>
              </a:buClr>
              <a:buSzPts val="2200"/>
              <a:buChar char="•"/>
              <a:defRPr sz="2200"/>
            </a:lvl5pPr>
            <a:lvl6pPr indent="-368300" lvl="5" marL="2743200" algn="l">
              <a:lnSpc>
                <a:spcPct val="90000"/>
              </a:lnSpc>
              <a:spcBef>
                <a:spcPts val="550"/>
              </a:spcBef>
              <a:spcAft>
                <a:spcPts val="0"/>
              </a:spcAft>
              <a:buClr>
                <a:schemeClr val="dk1"/>
              </a:buClr>
              <a:buSzPts val="2200"/>
              <a:buChar char="•"/>
              <a:defRPr sz="2200"/>
            </a:lvl6pPr>
            <a:lvl7pPr indent="-368300" lvl="6" marL="3200400" algn="l">
              <a:lnSpc>
                <a:spcPct val="90000"/>
              </a:lnSpc>
              <a:spcBef>
                <a:spcPts val="550"/>
              </a:spcBef>
              <a:spcAft>
                <a:spcPts val="0"/>
              </a:spcAft>
              <a:buClr>
                <a:schemeClr val="dk1"/>
              </a:buClr>
              <a:buSzPts val="2200"/>
              <a:buChar char="•"/>
              <a:defRPr sz="2200"/>
            </a:lvl7pPr>
            <a:lvl8pPr indent="-368300" lvl="7" marL="3657600" algn="l">
              <a:lnSpc>
                <a:spcPct val="90000"/>
              </a:lnSpc>
              <a:spcBef>
                <a:spcPts val="550"/>
              </a:spcBef>
              <a:spcAft>
                <a:spcPts val="0"/>
              </a:spcAft>
              <a:buClr>
                <a:schemeClr val="dk1"/>
              </a:buClr>
              <a:buSzPts val="2200"/>
              <a:buChar char="•"/>
              <a:defRPr sz="2200"/>
            </a:lvl8pPr>
            <a:lvl9pPr indent="-368300" lvl="8" marL="4114800" algn="l">
              <a:lnSpc>
                <a:spcPct val="90000"/>
              </a:lnSpc>
              <a:spcBef>
                <a:spcPts val="550"/>
              </a:spcBef>
              <a:spcAft>
                <a:spcPts val="0"/>
              </a:spcAft>
              <a:buClr>
                <a:schemeClr val="dk1"/>
              </a:buClr>
              <a:buSzPts val="2200"/>
              <a:buChar char="•"/>
              <a:defRPr sz="2200"/>
            </a:lvl9pPr>
          </a:lstStyle>
          <a:p/>
        </p:txBody>
      </p:sp>
      <p:sp>
        <p:nvSpPr>
          <p:cNvPr id="57" name="Google Shape;57;p15"/>
          <p:cNvSpPr txBox="1"/>
          <p:nvPr>
            <p:ph idx="2" type="body"/>
          </p:nvPr>
        </p:nvSpPr>
        <p:spPr>
          <a:xfrm>
            <a:off x="692825" y="2331720"/>
            <a:ext cx="3244096" cy="43198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1760"/>
              <a:buNone/>
              <a:defRPr sz="1760"/>
            </a:lvl1pPr>
            <a:lvl2pPr indent="-228600" lvl="1" marL="914400" algn="l">
              <a:lnSpc>
                <a:spcPct val="90000"/>
              </a:lnSpc>
              <a:spcBef>
                <a:spcPts val="550"/>
              </a:spcBef>
              <a:spcAft>
                <a:spcPts val="0"/>
              </a:spcAft>
              <a:buClr>
                <a:schemeClr val="dk1"/>
              </a:buClr>
              <a:buSzPts val="1540"/>
              <a:buNone/>
              <a:defRPr sz="1540"/>
            </a:lvl2pPr>
            <a:lvl3pPr indent="-228600" lvl="2" marL="1371600" algn="l">
              <a:lnSpc>
                <a:spcPct val="90000"/>
              </a:lnSpc>
              <a:spcBef>
                <a:spcPts val="550"/>
              </a:spcBef>
              <a:spcAft>
                <a:spcPts val="0"/>
              </a:spcAft>
              <a:buClr>
                <a:schemeClr val="dk1"/>
              </a:buClr>
              <a:buSzPts val="1320"/>
              <a:buNone/>
              <a:defRPr sz="1320"/>
            </a:lvl3pPr>
            <a:lvl4pPr indent="-228600" lvl="3" marL="1828800" algn="l">
              <a:lnSpc>
                <a:spcPct val="90000"/>
              </a:lnSpc>
              <a:spcBef>
                <a:spcPts val="550"/>
              </a:spcBef>
              <a:spcAft>
                <a:spcPts val="0"/>
              </a:spcAft>
              <a:buClr>
                <a:schemeClr val="dk1"/>
              </a:buClr>
              <a:buSzPts val="1100"/>
              <a:buNone/>
              <a:defRPr sz="1100"/>
            </a:lvl4pPr>
            <a:lvl5pPr indent="-228600" lvl="4" marL="2286000" algn="l">
              <a:lnSpc>
                <a:spcPct val="90000"/>
              </a:lnSpc>
              <a:spcBef>
                <a:spcPts val="550"/>
              </a:spcBef>
              <a:spcAft>
                <a:spcPts val="0"/>
              </a:spcAft>
              <a:buClr>
                <a:schemeClr val="dk1"/>
              </a:buClr>
              <a:buSzPts val="1100"/>
              <a:buNone/>
              <a:defRPr sz="1100"/>
            </a:lvl5pPr>
            <a:lvl6pPr indent="-228600" lvl="5" marL="2743200" algn="l">
              <a:lnSpc>
                <a:spcPct val="90000"/>
              </a:lnSpc>
              <a:spcBef>
                <a:spcPts val="550"/>
              </a:spcBef>
              <a:spcAft>
                <a:spcPts val="0"/>
              </a:spcAft>
              <a:buClr>
                <a:schemeClr val="dk1"/>
              </a:buClr>
              <a:buSzPts val="1100"/>
              <a:buNone/>
              <a:defRPr sz="1100"/>
            </a:lvl6pPr>
            <a:lvl7pPr indent="-228600" lvl="6" marL="3200400" algn="l">
              <a:lnSpc>
                <a:spcPct val="90000"/>
              </a:lnSpc>
              <a:spcBef>
                <a:spcPts val="550"/>
              </a:spcBef>
              <a:spcAft>
                <a:spcPts val="0"/>
              </a:spcAft>
              <a:buClr>
                <a:schemeClr val="dk1"/>
              </a:buClr>
              <a:buSzPts val="1100"/>
              <a:buNone/>
              <a:defRPr sz="1100"/>
            </a:lvl7pPr>
            <a:lvl8pPr indent="-228600" lvl="7" marL="3657600" algn="l">
              <a:lnSpc>
                <a:spcPct val="90000"/>
              </a:lnSpc>
              <a:spcBef>
                <a:spcPts val="550"/>
              </a:spcBef>
              <a:spcAft>
                <a:spcPts val="0"/>
              </a:spcAft>
              <a:buClr>
                <a:schemeClr val="dk1"/>
              </a:buClr>
              <a:buSzPts val="1100"/>
              <a:buNone/>
              <a:defRPr sz="1100"/>
            </a:lvl8pPr>
            <a:lvl9pPr indent="-228600" lvl="8" marL="4114800" algn="l">
              <a:lnSpc>
                <a:spcPct val="90000"/>
              </a:lnSpc>
              <a:spcBef>
                <a:spcPts val="550"/>
              </a:spcBef>
              <a:spcAft>
                <a:spcPts val="0"/>
              </a:spcAft>
              <a:buClr>
                <a:schemeClr val="dk1"/>
              </a:buClr>
              <a:buSzPts val="1100"/>
              <a:buNone/>
              <a:defRPr sz="1100"/>
            </a:lvl9pPr>
          </a:lstStyle>
          <a:p/>
        </p:txBody>
      </p:sp>
      <p:sp>
        <p:nvSpPr>
          <p:cNvPr id="58" name="Google Shape;58;p15"/>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692825" y="518160"/>
            <a:ext cx="3244096" cy="18135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520"/>
              <a:buFont typeface="Calibri"/>
              <a:buNone/>
              <a:defRPr sz="3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p:nvPr>
            <p:ph idx="2" type="pic"/>
          </p:nvPr>
        </p:nvSpPr>
        <p:spPr>
          <a:xfrm>
            <a:off x="4276130" y="1119083"/>
            <a:ext cx="5092065" cy="5523442"/>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100"/>
              </a:spcBef>
              <a:spcAft>
                <a:spcPts val="0"/>
              </a:spcAft>
              <a:buClr>
                <a:schemeClr val="dk1"/>
              </a:buClr>
              <a:buSzPts val="3520"/>
              <a:buFont typeface="Arial"/>
              <a:buNone/>
              <a:defRPr b="0" i="0" sz="3520" u="none" cap="none" strike="noStrike">
                <a:solidFill>
                  <a:schemeClr val="dk1"/>
                </a:solidFill>
                <a:latin typeface="Calibri"/>
                <a:ea typeface="Calibri"/>
                <a:cs typeface="Calibri"/>
                <a:sym typeface="Calibri"/>
              </a:defRPr>
            </a:lvl1pPr>
            <a:lvl2pPr lvl="1" marR="0" rtl="0" algn="l">
              <a:lnSpc>
                <a:spcPct val="90000"/>
              </a:lnSpc>
              <a:spcBef>
                <a:spcPts val="550"/>
              </a:spcBef>
              <a:spcAft>
                <a:spcPts val="0"/>
              </a:spcAft>
              <a:buClr>
                <a:schemeClr val="dk1"/>
              </a:buClr>
              <a:buSzPts val="3080"/>
              <a:buFont typeface="Arial"/>
              <a:buNone/>
              <a:defRPr b="0" i="0" sz="3080" u="none" cap="none" strike="noStrike">
                <a:solidFill>
                  <a:schemeClr val="dk1"/>
                </a:solidFill>
                <a:latin typeface="Calibri"/>
                <a:ea typeface="Calibri"/>
                <a:cs typeface="Calibri"/>
                <a:sym typeface="Calibri"/>
              </a:defRPr>
            </a:lvl2pPr>
            <a:lvl3pPr lvl="2" marR="0" rtl="0" algn="l">
              <a:lnSpc>
                <a:spcPct val="90000"/>
              </a:lnSpc>
              <a:spcBef>
                <a:spcPts val="550"/>
              </a:spcBef>
              <a:spcAft>
                <a:spcPts val="0"/>
              </a:spcAft>
              <a:buClr>
                <a:schemeClr val="dk1"/>
              </a:buClr>
              <a:buSzPts val="2640"/>
              <a:buFont typeface="Arial"/>
              <a:buNone/>
              <a:defRPr b="0" i="0" sz="2640" u="none" cap="none" strike="noStrike">
                <a:solidFill>
                  <a:schemeClr val="dk1"/>
                </a:solidFill>
                <a:latin typeface="Calibri"/>
                <a:ea typeface="Calibri"/>
                <a:cs typeface="Calibri"/>
                <a:sym typeface="Calibri"/>
              </a:defRPr>
            </a:lvl3pPr>
            <a:lvl4pPr lvl="3" marR="0" rtl="0" algn="l">
              <a:lnSpc>
                <a:spcPct val="90000"/>
              </a:lnSpc>
              <a:spcBef>
                <a:spcPts val="55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4pPr>
            <a:lvl5pPr lvl="4" marR="0" rtl="0" algn="l">
              <a:lnSpc>
                <a:spcPct val="90000"/>
              </a:lnSpc>
              <a:spcBef>
                <a:spcPts val="55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5pPr>
            <a:lvl6pPr lvl="5" marR="0" rtl="0" algn="l">
              <a:lnSpc>
                <a:spcPct val="90000"/>
              </a:lnSpc>
              <a:spcBef>
                <a:spcPts val="55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6pPr>
            <a:lvl7pPr lvl="6" marR="0" rtl="0" algn="l">
              <a:lnSpc>
                <a:spcPct val="90000"/>
              </a:lnSpc>
              <a:spcBef>
                <a:spcPts val="55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7pPr>
            <a:lvl8pPr lvl="7" marR="0" rtl="0" algn="l">
              <a:lnSpc>
                <a:spcPct val="90000"/>
              </a:lnSpc>
              <a:spcBef>
                <a:spcPts val="55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8pPr>
            <a:lvl9pPr lvl="8" marR="0" rtl="0" algn="l">
              <a:lnSpc>
                <a:spcPct val="90000"/>
              </a:lnSpc>
              <a:spcBef>
                <a:spcPts val="55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9pPr>
          </a:lstStyle>
          <a:p/>
        </p:txBody>
      </p:sp>
      <p:sp>
        <p:nvSpPr>
          <p:cNvPr id="64" name="Google Shape;64;p16"/>
          <p:cNvSpPr txBox="1"/>
          <p:nvPr>
            <p:ph idx="1" type="body"/>
          </p:nvPr>
        </p:nvSpPr>
        <p:spPr>
          <a:xfrm>
            <a:off x="692825" y="2331720"/>
            <a:ext cx="3244096" cy="43198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0"/>
              </a:spcBef>
              <a:spcAft>
                <a:spcPts val="0"/>
              </a:spcAft>
              <a:buClr>
                <a:schemeClr val="dk1"/>
              </a:buClr>
              <a:buSzPts val="1760"/>
              <a:buNone/>
              <a:defRPr sz="1760"/>
            </a:lvl1pPr>
            <a:lvl2pPr indent="-228600" lvl="1" marL="914400" algn="l">
              <a:lnSpc>
                <a:spcPct val="90000"/>
              </a:lnSpc>
              <a:spcBef>
                <a:spcPts val="550"/>
              </a:spcBef>
              <a:spcAft>
                <a:spcPts val="0"/>
              </a:spcAft>
              <a:buClr>
                <a:schemeClr val="dk1"/>
              </a:buClr>
              <a:buSzPts val="1540"/>
              <a:buNone/>
              <a:defRPr sz="1540"/>
            </a:lvl2pPr>
            <a:lvl3pPr indent="-228600" lvl="2" marL="1371600" algn="l">
              <a:lnSpc>
                <a:spcPct val="90000"/>
              </a:lnSpc>
              <a:spcBef>
                <a:spcPts val="550"/>
              </a:spcBef>
              <a:spcAft>
                <a:spcPts val="0"/>
              </a:spcAft>
              <a:buClr>
                <a:schemeClr val="dk1"/>
              </a:buClr>
              <a:buSzPts val="1320"/>
              <a:buNone/>
              <a:defRPr sz="1320"/>
            </a:lvl3pPr>
            <a:lvl4pPr indent="-228600" lvl="3" marL="1828800" algn="l">
              <a:lnSpc>
                <a:spcPct val="90000"/>
              </a:lnSpc>
              <a:spcBef>
                <a:spcPts val="550"/>
              </a:spcBef>
              <a:spcAft>
                <a:spcPts val="0"/>
              </a:spcAft>
              <a:buClr>
                <a:schemeClr val="dk1"/>
              </a:buClr>
              <a:buSzPts val="1100"/>
              <a:buNone/>
              <a:defRPr sz="1100"/>
            </a:lvl4pPr>
            <a:lvl5pPr indent="-228600" lvl="4" marL="2286000" algn="l">
              <a:lnSpc>
                <a:spcPct val="90000"/>
              </a:lnSpc>
              <a:spcBef>
                <a:spcPts val="550"/>
              </a:spcBef>
              <a:spcAft>
                <a:spcPts val="0"/>
              </a:spcAft>
              <a:buClr>
                <a:schemeClr val="dk1"/>
              </a:buClr>
              <a:buSzPts val="1100"/>
              <a:buNone/>
              <a:defRPr sz="1100"/>
            </a:lvl5pPr>
            <a:lvl6pPr indent="-228600" lvl="5" marL="2743200" algn="l">
              <a:lnSpc>
                <a:spcPct val="90000"/>
              </a:lnSpc>
              <a:spcBef>
                <a:spcPts val="550"/>
              </a:spcBef>
              <a:spcAft>
                <a:spcPts val="0"/>
              </a:spcAft>
              <a:buClr>
                <a:schemeClr val="dk1"/>
              </a:buClr>
              <a:buSzPts val="1100"/>
              <a:buNone/>
              <a:defRPr sz="1100"/>
            </a:lvl6pPr>
            <a:lvl7pPr indent="-228600" lvl="6" marL="3200400" algn="l">
              <a:lnSpc>
                <a:spcPct val="90000"/>
              </a:lnSpc>
              <a:spcBef>
                <a:spcPts val="550"/>
              </a:spcBef>
              <a:spcAft>
                <a:spcPts val="0"/>
              </a:spcAft>
              <a:buClr>
                <a:schemeClr val="dk1"/>
              </a:buClr>
              <a:buSzPts val="1100"/>
              <a:buNone/>
              <a:defRPr sz="1100"/>
            </a:lvl7pPr>
            <a:lvl8pPr indent="-228600" lvl="7" marL="3657600" algn="l">
              <a:lnSpc>
                <a:spcPct val="90000"/>
              </a:lnSpc>
              <a:spcBef>
                <a:spcPts val="550"/>
              </a:spcBef>
              <a:spcAft>
                <a:spcPts val="0"/>
              </a:spcAft>
              <a:buClr>
                <a:schemeClr val="dk1"/>
              </a:buClr>
              <a:buSzPts val="1100"/>
              <a:buNone/>
              <a:defRPr sz="1100"/>
            </a:lvl8pPr>
            <a:lvl9pPr indent="-228600" lvl="8" marL="4114800" algn="l">
              <a:lnSpc>
                <a:spcPct val="90000"/>
              </a:lnSpc>
              <a:spcBef>
                <a:spcPts val="550"/>
              </a:spcBef>
              <a:spcAft>
                <a:spcPts val="0"/>
              </a:spcAft>
              <a:buClr>
                <a:schemeClr val="dk1"/>
              </a:buClr>
              <a:buSzPts val="1100"/>
              <a:buNone/>
              <a:defRPr sz="1100"/>
            </a:lvl9pPr>
          </a:lstStyle>
          <a:p/>
        </p:txBody>
      </p:sp>
      <p:sp>
        <p:nvSpPr>
          <p:cNvPr id="65" name="Google Shape;65;p16"/>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691515" y="413810"/>
            <a:ext cx="8675370" cy="150230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840"/>
              <a:buFont typeface="Calibri"/>
              <a:buNone/>
              <a:defRPr b="0" i="0" sz="48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691515" y="2069042"/>
            <a:ext cx="8675370" cy="4931516"/>
          </a:xfrm>
          <a:prstGeom prst="rect">
            <a:avLst/>
          </a:prstGeom>
          <a:noFill/>
          <a:ln>
            <a:noFill/>
          </a:ln>
        </p:spPr>
        <p:txBody>
          <a:bodyPr anchorCtr="0" anchor="t" bIns="45700" lIns="91425" spcFirstLastPara="1" rIns="91425" wrap="square" tIns="45700">
            <a:normAutofit/>
          </a:bodyPr>
          <a:lstStyle>
            <a:lvl1pPr indent="-424180" lvl="0" marL="457200" marR="0" rtl="0" algn="l">
              <a:lnSpc>
                <a:spcPct val="90000"/>
              </a:lnSpc>
              <a:spcBef>
                <a:spcPts val="1100"/>
              </a:spcBef>
              <a:spcAft>
                <a:spcPts val="0"/>
              </a:spcAft>
              <a:buClr>
                <a:schemeClr val="dk1"/>
              </a:buClr>
              <a:buSzPts val="3080"/>
              <a:buFont typeface="Arial"/>
              <a:buChar char="•"/>
              <a:defRPr b="0" i="0" sz="3080" u="none" cap="none" strike="noStrike">
                <a:solidFill>
                  <a:schemeClr val="dk1"/>
                </a:solidFill>
                <a:latin typeface="Calibri"/>
                <a:ea typeface="Calibri"/>
                <a:cs typeface="Calibri"/>
                <a:sym typeface="Calibri"/>
              </a:defRPr>
            </a:lvl1pPr>
            <a:lvl2pPr indent="-396240" lvl="1" marL="914400" marR="0" rtl="0" algn="l">
              <a:lnSpc>
                <a:spcPct val="90000"/>
              </a:lnSpc>
              <a:spcBef>
                <a:spcPts val="550"/>
              </a:spcBef>
              <a:spcAft>
                <a:spcPts val="0"/>
              </a:spcAft>
              <a:buClr>
                <a:schemeClr val="dk1"/>
              </a:buClr>
              <a:buSzPts val="2640"/>
              <a:buFont typeface="Arial"/>
              <a:buChar char="•"/>
              <a:defRPr b="0" i="0" sz="2640" u="none" cap="none" strike="noStrike">
                <a:solidFill>
                  <a:schemeClr val="dk1"/>
                </a:solidFill>
                <a:latin typeface="Calibri"/>
                <a:ea typeface="Calibri"/>
                <a:cs typeface="Calibri"/>
                <a:sym typeface="Calibri"/>
              </a:defRPr>
            </a:lvl2pPr>
            <a:lvl3pPr indent="-368300" lvl="2" marL="1371600" marR="0" rtl="0" algn="l">
              <a:lnSpc>
                <a:spcPct val="90000"/>
              </a:lnSpc>
              <a:spcBef>
                <a:spcPts val="55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3pPr>
            <a:lvl4pPr indent="-354330" lvl="3" marL="1828800" marR="0" rtl="0" algn="l">
              <a:lnSpc>
                <a:spcPct val="90000"/>
              </a:lnSpc>
              <a:spcBef>
                <a:spcPts val="550"/>
              </a:spcBef>
              <a:spcAft>
                <a:spcPts val="0"/>
              </a:spcAft>
              <a:buClr>
                <a:schemeClr val="dk1"/>
              </a:buClr>
              <a:buSzPts val="1980"/>
              <a:buFont typeface="Arial"/>
              <a:buChar char="•"/>
              <a:defRPr b="0" i="0" sz="1979" u="none" cap="none" strike="noStrike">
                <a:solidFill>
                  <a:schemeClr val="dk1"/>
                </a:solidFill>
                <a:latin typeface="Calibri"/>
                <a:ea typeface="Calibri"/>
                <a:cs typeface="Calibri"/>
                <a:sym typeface="Calibri"/>
              </a:defRPr>
            </a:lvl4pPr>
            <a:lvl5pPr indent="-354329" lvl="4" marL="2286000" marR="0" rtl="0" algn="l">
              <a:lnSpc>
                <a:spcPct val="90000"/>
              </a:lnSpc>
              <a:spcBef>
                <a:spcPts val="550"/>
              </a:spcBef>
              <a:spcAft>
                <a:spcPts val="0"/>
              </a:spcAft>
              <a:buClr>
                <a:schemeClr val="dk1"/>
              </a:buClr>
              <a:buSzPts val="1980"/>
              <a:buFont typeface="Arial"/>
              <a:buChar char="•"/>
              <a:defRPr b="0" i="0" sz="1979" u="none" cap="none" strike="noStrike">
                <a:solidFill>
                  <a:schemeClr val="dk1"/>
                </a:solidFill>
                <a:latin typeface="Calibri"/>
                <a:ea typeface="Calibri"/>
                <a:cs typeface="Calibri"/>
                <a:sym typeface="Calibri"/>
              </a:defRPr>
            </a:lvl5pPr>
            <a:lvl6pPr indent="-354329" lvl="5" marL="2743200" marR="0" rtl="0" algn="l">
              <a:lnSpc>
                <a:spcPct val="90000"/>
              </a:lnSpc>
              <a:spcBef>
                <a:spcPts val="550"/>
              </a:spcBef>
              <a:spcAft>
                <a:spcPts val="0"/>
              </a:spcAft>
              <a:buClr>
                <a:schemeClr val="dk1"/>
              </a:buClr>
              <a:buSzPts val="1980"/>
              <a:buFont typeface="Arial"/>
              <a:buChar char="•"/>
              <a:defRPr b="0" i="0" sz="1979" u="none" cap="none" strike="noStrike">
                <a:solidFill>
                  <a:schemeClr val="dk1"/>
                </a:solidFill>
                <a:latin typeface="Calibri"/>
                <a:ea typeface="Calibri"/>
                <a:cs typeface="Calibri"/>
                <a:sym typeface="Calibri"/>
              </a:defRPr>
            </a:lvl6pPr>
            <a:lvl7pPr indent="-354329" lvl="6" marL="3200400" marR="0" rtl="0" algn="l">
              <a:lnSpc>
                <a:spcPct val="90000"/>
              </a:lnSpc>
              <a:spcBef>
                <a:spcPts val="550"/>
              </a:spcBef>
              <a:spcAft>
                <a:spcPts val="0"/>
              </a:spcAft>
              <a:buClr>
                <a:schemeClr val="dk1"/>
              </a:buClr>
              <a:buSzPts val="1980"/>
              <a:buFont typeface="Arial"/>
              <a:buChar char="•"/>
              <a:defRPr b="0" i="0" sz="1979" u="none" cap="none" strike="noStrike">
                <a:solidFill>
                  <a:schemeClr val="dk1"/>
                </a:solidFill>
                <a:latin typeface="Calibri"/>
                <a:ea typeface="Calibri"/>
                <a:cs typeface="Calibri"/>
                <a:sym typeface="Calibri"/>
              </a:defRPr>
            </a:lvl7pPr>
            <a:lvl8pPr indent="-354329" lvl="7" marL="3657600" marR="0" rtl="0" algn="l">
              <a:lnSpc>
                <a:spcPct val="90000"/>
              </a:lnSpc>
              <a:spcBef>
                <a:spcPts val="550"/>
              </a:spcBef>
              <a:spcAft>
                <a:spcPts val="0"/>
              </a:spcAft>
              <a:buClr>
                <a:schemeClr val="dk1"/>
              </a:buClr>
              <a:buSzPts val="1980"/>
              <a:buFont typeface="Arial"/>
              <a:buChar char="•"/>
              <a:defRPr b="0" i="0" sz="1979" u="none" cap="none" strike="noStrike">
                <a:solidFill>
                  <a:schemeClr val="dk1"/>
                </a:solidFill>
                <a:latin typeface="Calibri"/>
                <a:ea typeface="Calibri"/>
                <a:cs typeface="Calibri"/>
                <a:sym typeface="Calibri"/>
              </a:defRPr>
            </a:lvl8pPr>
            <a:lvl9pPr indent="-354329" lvl="8" marL="4114800" marR="0" rtl="0" algn="l">
              <a:lnSpc>
                <a:spcPct val="90000"/>
              </a:lnSpc>
              <a:spcBef>
                <a:spcPts val="550"/>
              </a:spcBef>
              <a:spcAft>
                <a:spcPts val="0"/>
              </a:spcAft>
              <a:buClr>
                <a:schemeClr val="dk1"/>
              </a:buClr>
              <a:buSzPts val="1980"/>
              <a:buFont typeface="Arial"/>
              <a:buChar char="•"/>
              <a:defRPr b="0" i="0" sz="1979" u="none" cap="none" strike="noStrike">
                <a:solidFill>
                  <a:schemeClr val="dk1"/>
                </a:solidFill>
                <a:latin typeface="Calibri"/>
                <a:ea typeface="Calibri"/>
                <a:cs typeface="Calibri"/>
                <a:sym typeface="Calibri"/>
              </a:defRPr>
            </a:lvl9pPr>
          </a:lstStyle>
          <a:p/>
        </p:txBody>
      </p:sp>
      <p:sp>
        <p:nvSpPr>
          <p:cNvPr id="8" name="Google Shape;8;p7"/>
          <p:cNvSpPr txBox="1"/>
          <p:nvPr>
            <p:ph idx="10" type="dt"/>
          </p:nvPr>
        </p:nvSpPr>
        <p:spPr>
          <a:xfrm>
            <a:off x="691515" y="7203865"/>
            <a:ext cx="2263140" cy="41380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7"/>
          <p:cNvSpPr txBox="1"/>
          <p:nvPr>
            <p:ph idx="11" type="ftr"/>
          </p:nvPr>
        </p:nvSpPr>
        <p:spPr>
          <a:xfrm>
            <a:off x="3331845" y="7203865"/>
            <a:ext cx="3394710" cy="413808"/>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7"/>
          <p:cNvSpPr txBox="1"/>
          <p:nvPr>
            <p:ph idx="12" type="sldNum"/>
          </p:nvPr>
        </p:nvSpPr>
        <p:spPr>
          <a:xfrm>
            <a:off x="7103745" y="7203865"/>
            <a:ext cx="2263140" cy="413808"/>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320" u="none" cap="none" strike="noStrike">
                <a:solidFill>
                  <a:srgbClr val="888888"/>
                </a:solidFill>
                <a:latin typeface="Calibri"/>
                <a:ea typeface="Calibri"/>
                <a:cs typeface="Calibri"/>
                <a:sym typeface="Calibri"/>
              </a:defRPr>
            </a:lvl1pPr>
            <a:lvl2pPr indent="0" lvl="1" marL="0" marR="0" rtl="0" algn="r">
              <a:spcBef>
                <a:spcPts val="0"/>
              </a:spcBef>
              <a:buNone/>
              <a:defRPr b="0" i="0" sz="1320" u="none" cap="none" strike="noStrike">
                <a:solidFill>
                  <a:srgbClr val="888888"/>
                </a:solidFill>
                <a:latin typeface="Calibri"/>
                <a:ea typeface="Calibri"/>
                <a:cs typeface="Calibri"/>
                <a:sym typeface="Calibri"/>
              </a:defRPr>
            </a:lvl2pPr>
            <a:lvl3pPr indent="0" lvl="2" marL="0" marR="0" rtl="0" algn="r">
              <a:spcBef>
                <a:spcPts val="0"/>
              </a:spcBef>
              <a:buNone/>
              <a:defRPr b="0" i="0" sz="1320" u="none" cap="none" strike="noStrike">
                <a:solidFill>
                  <a:srgbClr val="888888"/>
                </a:solidFill>
                <a:latin typeface="Calibri"/>
                <a:ea typeface="Calibri"/>
                <a:cs typeface="Calibri"/>
                <a:sym typeface="Calibri"/>
              </a:defRPr>
            </a:lvl3pPr>
            <a:lvl4pPr indent="0" lvl="3" marL="0" marR="0" rtl="0" algn="r">
              <a:spcBef>
                <a:spcPts val="0"/>
              </a:spcBef>
              <a:buNone/>
              <a:defRPr b="0" i="0" sz="1320" u="none" cap="none" strike="noStrike">
                <a:solidFill>
                  <a:srgbClr val="888888"/>
                </a:solidFill>
                <a:latin typeface="Calibri"/>
                <a:ea typeface="Calibri"/>
                <a:cs typeface="Calibri"/>
                <a:sym typeface="Calibri"/>
              </a:defRPr>
            </a:lvl4pPr>
            <a:lvl5pPr indent="0" lvl="4" marL="0" marR="0" rtl="0" algn="r">
              <a:spcBef>
                <a:spcPts val="0"/>
              </a:spcBef>
              <a:buNone/>
              <a:defRPr b="0" i="0" sz="1320" u="none" cap="none" strike="noStrike">
                <a:solidFill>
                  <a:srgbClr val="888888"/>
                </a:solidFill>
                <a:latin typeface="Calibri"/>
                <a:ea typeface="Calibri"/>
                <a:cs typeface="Calibri"/>
                <a:sym typeface="Calibri"/>
              </a:defRPr>
            </a:lvl5pPr>
            <a:lvl6pPr indent="0" lvl="5" marL="0" marR="0" rtl="0" algn="r">
              <a:spcBef>
                <a:spcPts val="0"/>
              </a:spcBef>
              <a:buNone/>
              <a:defRPr b="0" i="0" sz="1320" u="none" cap="none" strike="noStrike">
                <a:solidFill>
                  <a:srgbClr val="888888"/>
                </a:solidFill>
                <a:latin typeface="Calibri"/>
                <a:ea typeface="Calibri"/>
                <a:cs typeface="Calibri"/>
                <a:sym typeface="Calibri"/>
              </a:defRPr>
            </a:lvl6pPr>
            <a:lvl7pPr indent="0" lvl="6" marL="0" marR="0" rtl="0" algn="r">
              <a:spcBef>
                <a:spcPts val="0"/>
              </a:spcBef>
              <a:buNone/>
              <a:defRPr b="0" i="0" sz="1320" u="none" cap="none" strike="noStrike">
                <a:solidFill>
                  <a:srgbClr val="888888"/>
                </a:solidFill>
                <a:latin typeface="Calibri"/>
                <a:ea typeface="Calibri"/>
                <a:cs typeface="Calibri"/>
                <a:sym typeface="Calibri"/>
              </a:defRPr>
            </a:lvl7pPr>
            <a:lvl8pPr indent="0" lvl="7" marL="0" marR="0" rtl="0" algn="r">
              <a:spcBef>
                <a:spcPts val="0"/>
              </a:spcBef>
              <a:buNone/>
              <a:defRPr b="0" i="0" sz="1320" u="none" cap="none" strike="noStrike">
                <a:solidFill>
                  <a:srgbClr val="888888"/>
                </a:solidFill>
                <a:latin typeface="Calibri"/>
                <a:ea typeface="Calibri"/>
                <a:cs typeface="Calibri"/>
                <a:sym typeface="Calibri"/>
              </a:defRPr>
            </a:lvl8pPr>
            <a:lvl9pPr indent="0" lvl="8" marL="0" marR="0" rtl="0" algn="r">
              <a:spcBef>
                <a:spcPts val="0"/>
              </a:spcBef>
              <a:buNone/>
              <a:defRPr b="0" i="0" sz="13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s://caes.ucdavis.edu/news/articles/2016/04/livestock-and-climate-change-facts-and-fiction" TargetMode="External"/><Relationship Id="rId5" Type="http://schemas.openxmlformats.org/officeDocument/2006/relationships/hyperlink" Target="https://www.nytimes.com/2019/09/30/health/red-meat-heart-cance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hyperlink" Target="https://www.uscattlemen.org/Templates/pdfs_USCA/2018-PDFs/2-9-18USCA-AMS-Petition-re-definition-of-beef-and-meat.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hyperlink" Target="https://www.cnn.com/2019/08/09/health/plant-fake-meat-burgers-good-for-you-or-not/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
          <p:cNvSpPr txBox="1"/>
          <p:nvPr>
            <p:ph type="ctrTitle"/>
          </p:nvPr>
        </p:nvSpPr>
        <p:spPr>
          <a:xfrm>
            <a:off x="754380" y="394636"/>
            <a:ext cx="8549640" cy="1531436"/>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Font typeface="Cambria"/>
              <a:buNone/>
            </a:pPr>
            <a:br>
              <a:rPr lang="en-US" sz="1800">
                <a:latin typeface="Cambria"/>
                <a:ea typeface="Cambria"/>
                <a:cs typeface="Cambria"/>
                <a:sym typeface="Cambria"/>
              </a:rPr>
            </a:br>
            <a:r>
              <a:rPr i="1" lang="en-US" sz="2430">
                <a:latin typeface="Cambria"/>
                <a:ea typeface="Cambria"/>
                <a:cs typeface="Cambria"/>
                <a:sym typeface="Cambria"/>
              </a:rPr>
              <a:t>Plant-based burgers</a:t>
            </a:r>
            <a:br>
              <a:rPr lang="en-US" sz="1800">
                <a:latin typeface="Cambria"/>
                <a:ea typeface="Cambria"/>
                <a:cs typeface="Cambria"/>
                <a:sym typeface="Cambria"/>
              </a:rPr>
            </a:br>
            <a:r>
              <a:rPr lang="en-US" sz="1800">
                <a:latin typeface="Cambria"/>
                <a:ea typeface="Cambria"/>
                <a:cs typeface="Cambria"/>
                <a:sym typeface="Cambria"/>
              </a:rPr>
              <a:t>from my point of view…</a:t>
            </a:r>
            <a:br>
              <a:rPr lang="en-US" sz="5940">
                <a:latin typeface="Cambria"/>
                <a:ea typeface="Cambria"/>
                <a:cs typeface="Cambria"/>
                <a:sym typeface="Cambria"/>
              </a:rPr>
            </a:br>
            <a:r>
              <a:rPr b="1" lang="en-US" sz="5940">
                <a:latin typeface="Cambria"/>
                <a:ea typeface="Cambria"/>
                <a:cs typeface="Cambria"/>
                <a:sym typeface="Cambria"/>
              </a:rPr>
              <a:t>#1 – FDA </a:t>
            </a:r>
            <a:r>
              <a:rPr lang="en-US" sz="1979">
                <a:latin typeface="Cambria"/>
                <a:ea typeface="Cambria"/>
                <a:cs typeface="Cambria"/>
                <a:sym typeface="Cambria"/>
              </a:rPr>
              <a:t>(Food &amp; Drug Administration)</a:t>
            </a:r>
            <a:endParaRPr sz="5940">
              <a:latin typeface="Cambria"/>
              <a:ea typeface="Cambria"/>
              <a:cs typeface="Cambria"/>
              <a:sym typeface="Cambria"/>
            </a:endParaRPr>
          </a:p>
        </p:txBody>
      </p:sp>
      <p:pic>
        <p:nvPicPr>
          <p:cNvPr id="85" name="Google Shape;85;p1"/>
          <p:cNvPicPr preferRelativeResize="0"/>
          <p:nvPr/>
        </p:nvPicPr>
        <p:blipFill rotWithShape="1">
          <a:blip r:embed="rId3">
            <a:alphaModFix amt="50000"/>
          </a:blip>
          <a:srcRect b="0" l="0" r="0" t="0"/>
          <a:stretch/>
        </p:blipFill>
        <p:spPr>
          <a:xfrm>
            <a:off x="7931216" y="5695100"/>
            <a:ext cx="1799633" cy="1965200"/>
          </a:xfrm>
          <a:prstGeom prst="rect">
            <a:avLst/>
          </a:prstGeom>
          <a:noFill/>
          <a:ln>
            <a:noFill/>
          </a:ln>
        </p:spPr>
      </p:pic>
      <p:sp>
        <p:nvSpPr>
          <p:cNvPr id="86" name="Google Shape;86;p1"/>
          <p:cNvSpPr txBox="1"/>
          <p:nvPr>
            <p:ph idx="1" type="subTitle"/>
          </p:nvPr>
        </p:nvSpPr>
        <p:spPr>
          <a:xfrm>
            <a:off x="491180" y="2162433"/>
            <a:ext cx="8998809" cy="3532667"/>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600"/>
              <a:buFont typeface="Arial"/>
              <a:buChar char="•"/>
            </a:pPr>
            <a:r>
              <a:rPr lang="en-US">
                <a:latin typeface="Cambria"/>
                <a:ea typeface="Cambria"/>
                <a:cs typeface="Cambria"/>
                <a:sym typeface="Cambria"/>
              </a:rPr>
              <a:t>FDA has approved the sale of </a:t>
            </a:r>
            <a:r>
              <a:rPr i="1" lang="en-US">
                <a:latin typeface="Cambria"/>
                <a:ea typeface="Cambria"/>
                <a:cs typeface="Cambria"/>
                <a:sym typeface="Cambria"/>
              </a:rPr>
              <a:t>Beyond Burgers </a:t>
            </a:r>
            <a:r>
              <a:rPr lang="en-US">
                <a:latin typeface="Cambria"/>
                <a:ea typeface="Cambria"/>
                <a:cs typeface="Cambria"/>
                <a:sym typeface="Cambria"/>
              </a:rPr>
              <a:t>and </a:t>
            </a:r>
            <a:r>
              <a:rPr i="1" lang="en-US">
                <a:latin typeface="Cambria"/>
                <a:ea typeface="Cambria"/>
                <a:cs typeface="Cambria"/>
                <a:sym typeface="Cambria"/>
              </a:rPr>
              <a:t>Impossible Burgers </a:t>
            </a:r>
            <a:r>
              <a:rPr lang="en-US">
                <a:latin typeface="Cambria"/>
                <a:ea typeface="Cambria"/>
                <a:cs typeface="Cambria"/>
                <a:sym typeface="Cambria"/>
              </a:rPr>
              <a:t>to consumers. In terms of food safety, they have been approved for consumption.</a:t>
            </a:r>
            <a:endParaRPr/>
          </a:p>
          <a:p>
            <a:pPr indent="-289560" lvl="0" marL="457200" rtl="0" algn="l">
              <a:lnSpc>
                <a:spcPct val="90000"/>
              </a:lnSpc>
              <a:spcBef>
                <a:spcPts val="1100"/>
              </a:spcBef>
              <a:spcAft>
                <a:spcPts val="0"/>
              </a:spcAft>
              <a:buClr>
                <a:schemeClr val="dk1"/>
              </a:buClr>
              <a:buSzPts val="2640"/>
              <a:buFont typeface="Arial"/>
              <a:buNone/>
            </a:pPr>
            <a:r>
              <a:t/>
            </a:r>
            <a:endParaRPr>
              <a:latin typeface="Cambria"/>
              <a:ea typeface="Cambria"/>
              <a:cs typeface="Cambria"/>
              <a:sym typeface="Cambria"/>
            </a:endParaRPr>
          </a:p>
          <a:p>
            <a:pPr indent="-457200" lvl="0" marL="457200" rtl="0" algn="l">
              <a:lnSpc>
                <a:spcPct val="90000"/>
              </a:lnSpc>
              <a:spcBef>
                <a:spcPts val="1100"/>
              </a:spcBef>
              <a:spcAft>
                <a:spcPts val="0"/>
              </a:spcAft>
              <a:buClr>
                <a:schemeClr val="dk1"/>
              </a:buClr>
              <a:buSzPts val="2600"/>
              <a:buFont typeface="Arial"/>
              <a:buChar char="•"/>
            </a:pPr>
            <a:r>
              <a:rPr lang="en-US">
                <a:latin typeface="Cambria"/>
                <a:ea typeface="Cambria"/>
                <a:cs typeface="Cambria"/>
                <a:sym typeface="Cambria"/>
              </a:rPr>
              <a:t>FDA has deemed the use of soy leghemoglobin (harvested from genetically engineered yeast) in the </a:t>
            </a:r>
            <a:r>
              <a:rPr i="1" lang="en-US">
                <a:latin typeface="Cambria"/>
                <a:ea typeface="Cambria"/>
                <a:cs typeface="Cambria"/>
                <a:sym typeface="Cambria"/>
              </a:rPr>
              <a:t>Impossible Burger </a:t>
            </a:r>
            <a:r>
              <a:rPr lang="en-US">
                <a:latin typeface="Cambria"/>
                <a:ea typeface="Cambria"/>
                <a:cs typeface="Cambria"/>
                <a:sym typeface="Cambria"/>
              </a:rPr>
              <a:t>safe for human consumption </a:t>
            </a:r>
            <a:endParaRPr i="1">
              <a:latin typeface="Cambria"/>
              <a:ea typeface="Cambria"/>
              <a:cs typeface="Cambria"/>
              <a:sym typeface="Cambria"/>
            </a:endParaRPr>
          </a:p>
        </p:txBody>
      </p:sp>
      <p:sp>
        <p:nvSpPr>
          <p:cNvPr id="87" name="Google Shape;87;p1"/>
          <p:cNvSpPr/>
          <p:nvPr/>
        </p:nvSpPr>
        <p:spPr>
          <a:xfrm>
            <a:off x="491180" y="5939036"/>
            <a:ext cx="7680896"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u="none" cap="none" strike="noStrike">
                <a:solidFill>
                  <a:schemeClr val="dk1"/>
                </a:solidFill>
                <a:latin typeface="Cambria"/>
                <a:ea typeface="Cambria"/>
                <a:cs typeface="Cambria"/>
                <a:sym typeface="Cambria"/>
              </a:rPr>
              <a:t>Background Information: </a:t>
            </a:r>
            <a:r>
              <a:rPr b="0" i="1" lang="en-US" sz="1800" u="none" cap="none" strike="noStrike">
                <a:solidFill>
                  <a:schemeClr val="dk1"/>
                </a:solidFill>
                <a:latin typeface="Cambria"/>
                <a:ea typeface="Cambria"/>
                <a:cs typeface="Cambria"/>
                <a:sym typeface="Cambria"/>
              </a:rPr>
              <a:t>The Food &amp; Drug Administration regulates the safety of food for humans and animals, including foods produced from genetically engineered (GE) plants. Before a genetically engineered crop is approved for commercial growth, the FDA does thorough testing to be sure it meets all food safety requirements.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2"/>
          <p:cNvSpPr txBox="1"/>
          <p:nvPr>
            <p:ph type="ctrTitle"/>
          </p:nvPr>
        </p:nvSpPr>
        <p:spPr>
          <a:xfrm>
            <a:off x="305211" y="324363"/>
            <a:ext cx="9425638" cy="1531436"/>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Font typeface="Cambria"/>
              <a:buNone/>
            </a:pPr>
            <a:br>
              <a:rPr lang="en-US" sz="1800">
                <a:latin typeface="Cambria"/>
                <a:ea typeface="Cambria"/>
                <a:cs typeface="Cambria"/>
                <a:sym typeface="Cambria"/>
              </a:rPr>
            </a:br>
            <a:r>
              <a:rPr i="1" lang="en-US" sz="2430">
                <a:latin typeface="Cambria"/>
                <a:ea typeface="Cambria"/>
                <a:cs typeface="Cambria"/>
                <a:sym typeface="Cambria"/>
              </a:rPr>
              <a:t>Plant-based burgers</a:t>
            </a:r>
            <a:br>
              <a:rPr lang="en-US" sz="1800">
                <a:latin typeface="Cambria"/>
                <a:ea typeface="Cambria"/>
                <a:cs typeface="Cambria"/>
                <a:sym typeface="Cambria"/>
              </a:rPr>
            </a:br>
            <a:r>
              <a:rPr lang="en-US" sz="1800">
                <a:latin typeface="Cambria"/>
                <a:ea typeface="Cambria"/>
                <a:cs typeface="Cambria"/>
                <a:sym typeface="Cambria"/>
              </a:rPr>
              <a:t>from my point of view…</a:t>
            </a:r>
            <a:br>
              <a:rPr lang="en-US" sz="5940">
                <a:latin typeface="Cambria"/>
                <a:ea typeface="Cambria"/>
                <a:cs typeface="Cambria"/>
                <a:sym typeface="Cambria"/>
              </a:rPr>
            </a:br>
            <a:r>
              <a:rPr b="1" lang="en-US" sz="5940">
                <a:latin typeface="Cambria"/>
                <a:ea typeface="Cambria"/>
                <a:cs typeface="Cambria"/>
                <a:sym typeface="Cambria"/>
              </a:rPr>
              <a:t>#2 – Beef Producer</a:t>
            </a:r>
            <a:endParaRPr sz="1979">
              <a:latin typeface="Cambria"/>
              <a:ea typeface="Cambria"/>
              <a:cs typeface="Cambria"/>
              <a:sym typeface="Cambria"/>
            </a:endParaRPr>
          </a:p>
        </p:txBody>
      </p:sp>
      <p:pic>
        <p:nvPicPr>
          <p:cNvPr id="93" name="Google Shape;93;p2"/>
          <p:cNvPicPr preferRelativeResize="0"/>
          <p:nvPr/>
        </p:nvPicPr>
        <p:blipFill rotWithShape="1">
          <a:blip r:embed="rId3">
            <a:alphaModFix amt="50000"/>
          </a:blip>
          <a:srcRect b="0" l="0" r="0" t="0"/>
          <a:stretch/>
        </p:blipFill>
        <p:spPr>
          <a:xfrm>
            <a:off x="7931216" y="5695100"/>
            <a:ext cx="1799633" cy="1965200"/>
          </a:xfrm>
          <a:prstGeom prst="rect">
            <a:avLst/>
          </a:prstGeom>
          <a:noFill/>
          <a:ln>
            <a:noFill/>
          </a:ln>
        </p:spPr>
      </p:pic>
      <p:sp>
        <p:nvSpPr>
          <p:cNvPr id="94" name="Google Shape;94;p2"/>
          <p:cNvSpPr txBox="1"/>
          <p:nvPr>
            <p:ph idx="1" type="subTitle"/>
          </p:nvPr>
        </p:nvSpPr>
        <p:spPr>
          <a:xfrm>
            <a:off x="491180" y="1897778"/>
            <a:ext cx="8998809" cy="4141240"/>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600"/>
              <a:buFont typeface="Arial"/>
              <a:buChar char="•"/>
            </a:pPr>
            <a:r>
              <a:rPr lang="en-US">
                <a:latin typeface="Cambria"/>
                <a:ea typeface="Cambria"/>
                <a:cs typeface="Cambria"/>
                <a:sym typeface="Cambria"/>
              </a:rPr>
              <a:t>Some beef producers are indifferent to plant-based burgers and believe many consumers will continue to eat beef products </a:t>
            </a:r>
            <a:endParaRPr/>
          </a:p>
          <a:p>
            <a:pPr indent="-289560" lvl="0" marL="457200" rtl="0" algn="l">
              <a:lnSpc>
                <a:spcPct val="90000"/>
              </a:lnSpc>
              <a:spcBef>
                <a:spcPts val="1100"/>
              </a:spcBef>
              <a:spcAft>
                <a:spcPts val="0"/>
              </a:spcAft>
              <a:buClr>
                <a:schemeClr val="dk1"/>
              </a:buClr>
              <a:buSzPts val="2640"/>
              <a:buFont typeface="Arial"/>
              <a:buNone/>
            </a:pPr>
            <a:r>
              <a:t/>
            </a:r>
            <a:endParaRPr sz="1400">
              <a:latin typeface="Cambria"/>
              <a:ea typeface="Cambria"/>
              <a:cs typeface="Cambria"/>
              <a:sym typeface="Cambria"/>
            </a:endParaRPr>
          </a:p>
          <a:p>
            <a:pPr indent="-457200" lvl="0" marL="457200" rtl="0" algn="l">
              <a:lnSpc>
                <a:spcPct val="90000"/>
              </a:lnSpc>
              <a:spcBef>
                <a:spcPts val="1100"/>
              </a:spcBef>
              <a:spcAft>
                <a:spcPts val="0"/>
              </a:spcAft>
              <a:buClr>
                <a:schemeClr val="dk1"/>
              </a:buClr>
              <a:buSzPts val="2600"/>
              <a:buFont typeface="Arial"/>
              <a:buChar char="•"/>
            </a:pPr>
            <a:r>
              <a:rPr lang="en-US">
                <a:latin typeface="Cambria"/>
                <a:ea typeface="Cambria"/>
                <a:cs typeface="Cambria"/>
                <a:sym typeface="Cambria"/>
              </a:rPr>
              <a:t>Some beef producers are opposed to plant-based burgers because plant-based meats are advertised as superior alternatives to eating red meat </a:t>
            </a:r>
            <a:endParaRPr/>
          </a:p>
          <a:p>
            <a:pPr indent="-457200" lvl="1" marL="960120" rtl="0" algn="l">
              <a:lnSpc>
                <a:spcPct val="90000"/>
              </a:lnSpc>
              <a:spcBef>
                <a:spcPts val="550"/>
              </a:spcBef>
              <a:spcAft>
                <a:spcPts val="0"/>
              </a:spcAft>
              <a:buClr>
                <a:schemeClr val="dk1"/>
              </a:buClr>
              <a:buSzPts val="1600"/>
              <a:buFont typeface="Courier New"/>
              <a:buChar char="o"/>
            </a:pPr>
            <a:r>
              <a:rPr i="1" lang="en-US" sz="1600">
                <a:latin typeface="Cambria"/>
                <a:ea typeface="Cambria"/>
                <a:cs typeface="Cambria"/>
                <a:sym typeface="Cambria"/>
              </a:rPr>
              <a:t>Example: “Our belief is that the best way to get people to eat less meat is by giving them what they love–in this case, a juicy delicious burger – </a:t>
            </a:r>
            <a:r>
              <a:rPr b="1" i="1" lang="en-US" sz="1600">
                <a:latin typeface="Cambria"/>
                <a:ea typeface="Cambria"/>
                <a:cs typeface="Cambria"/>
                <a:sym typeface="Cambria"/>
              </a:rPr>
              <a:t>without so many of the health, sustainability, and animal welfare downsides </a:t>
            </a:r>
            <a:r>
              <a:rPr i="1" lang="en-US" sz="1600">
                <a:latin typeface="Cambria"/>
                <a:ea typeface="Cambria"/>
                <a:cs typeface="Cambria"/>
                <a:sym typeface="Cambria"/>
              </a:rPr>
              <a:t>of a traditional animal-based burger.” –Beyond Meat </a:t>
            </a:r>
            <a:endParaRPr/>
          </a:p>
        </p:txBody>
      </p:sp>
      <p:sp>
        <p:nvSpPr>
          <p:cNvPr id="95" name="Google Shape;95;p2"/>
          <p:cNvSpPr/>
          <p:nvPr/>
        </p:nvSpPr>
        <p:spPr>
          <a:xfrm>
            <a:off x="375125" y="5585850"/>
            <a:ext cx="8111100" cy="2031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chemeClr val="dk1"/>
                </a:solidFill>
                <a:latin typeface="Cambria"/>
                <a:ea typeface="Cambria"/>
                <a:cs typeface="Cambria"/>
                <a:sym typeface="Cambria"/>
              </a:rPr>
              <a:t>Background Information: </a:t>
            </a:r>
            <a:r>
              <a:rPr i="1" lang="en-US" sz="1800">
                <a:solidFill>
                  <a:schemeClr val="dk1"/>
                </a:solidFill>
                <a:latin typeface="Cambria"/>
                <a:ea typeface="Cambria"/>
                <a:cs typeface="Cambria"/>
                <a:sym typeface="Cambria"/>
              </a:rPr>
              <a:t>Not all claims against beef production are accurate and in context.</a:t>
            </a:r>
            <a:r>
              <a:rPr b="1" i="1" lang="en-US" sz="1800">
                <a:solidFill>
                  <a:schemeClr val="dk1"/>
                </a:solidFill>
                <a:latin typeface="Cambria"/>
                <a:ea typeface="Cambria"/>
                <a:cs typeface="Cambria"/>
                <a:sym typeface="Cambria"/>
              </a:rPr>
              <a:t> </a:t>
            </a:r>
            <a:r>
              <a:rPr i="1" lang="en-US" sz="1800">
                <a:solidFill>
                  <a:schemeClr val="dk1"/>
                </a:solidFill>
                <a:latin typeface="Cambria"/>
                <a:ea typeface="Cambria"/>
                <a:cs typeface="Cambria"/>
                <a:sym typeface="Cambria"/>
              </a:rPr>
              <a:t>The United States beef has one of the lowest carbon footprints in the world. Greenhouse gas emissions from cattle account for two percent of U.S. greenhouse gas emissions.</a:t>
            </a:r>
            <a:r>
              <a:rPr baseline="30000" i="1" lang="en-US" sz="1800">
                <a:solidFill>
                  <a:schemeClr val="dk1"/>
                </a:solidFill>
                <a:latin typeface="Cambria"/>
                <a:ea typeface="Cambria"/>
                <a:cs typeface="Cambria"/>
                <a:sym typeface="Cambria"/>
              </a:rPr>
              <a:t>1 </a:t>
            </a:r>
            <a:r>
              <a:rPr i="1" lang="en-US" sz="1800">
                <a:solidFill>
                  <a:schemeClr val="dk1"/>
                </a:solidFill>
                <a:latin typeface="Cambria"/>
                <a:ea typeface="Cambria"/>
                <a:cs typeface="Cambria"/>
                <a:sym typeface="Cambria"/>
              </a:rPr>
              <a:t> When it comes to health, recent studies claim the health benefits from eating less beef and pork are small.</a:t>
            </a:r>
            <a:r>
              <a:rPr baseline="30000" i="1" lang="en-US" sz="1800">
                <a:solidFill>
                  <a:schemeClr val="dk1"/>
                </a:solidFill>
                <a:latin typeface="Cambria"/>
                <a:ea typeface="Cambria"/>
                <a:cs typeface="Cambria"/>
                <a:sym typeface="Cambria"/>
              </a:rPr>
              <a:t>2</a:t>
            </a:r>
            <a:endParaRPr/>
          </a:p>
          <a:p>
            <a:pPr indent="0" lvl="0" marL="0" marR="0" rtl="0" algn="l">
              <a:spcBef>
                <a:spcPts val="0"/>
              </a:spcBef>
              <a:spcAft>
                <a:spcPts val="0"/>
              </a:spcAft>
              <a:buNone/>
            </a:pPr>
            <a:r>
              <a:t/>
            </a:r>
            <a:endParaRPr baseline="30000" i="1" sz="1800">
              <a:solidFill>
                <a:schemeClr val="dk1"/>
              </a:solidFill>
              <a:latin typeface="Cambria"/>
              <a:ea typeface="Cambria"/>
              <a:cs typeface="Cambria"/>
              <a:sym typeface="Cambria"/>
            </a:endParaRPr>
          </a:p>
          <a:p>
            <a:pPr indent="0" lvl="0" marL="0" marR="0" rtl="0" algn="l">
              <a:spcBef>
                <a:spcPts val="0"/>
              </a:spcBef>
              <a:spcAft>
                <a:spcPts val="0"/>
              </a:spcAft>
              <a:buNone/>
            </a:pPr>
            <a:r>
              <a:rPr i="1" lang="en-US" sz="1200">
                <a:solidFill>
                  <a:schemeClr val="dk1"/>
                </a:solidFill>
                <a:latin typeface="Cambria"/>
                <a:ea typeface="Cambria"/>
                <a:cs typeface="Cambria"/>
                <a:sym typeface="Cambria"/>
              </a:rPr>
              <a:t>1.</a:t>
            </a:r>
            <a:r>
              <a:rPr baseline="30000" i="1" lang="en-US" sz="1200">
                <a:solidFill>
                  <a:schemeClr val="dk1"/>
                </a:solidFill>
                <a:latin typeface="Cambria"/>
                <a:ea typeface="Cambria"/>
                <a:cs typeface="Cambria"/>
                <a:sym typeface="Cambria"/>
              </a:rPr>
              <a:t>. </a:t>
            </a:r>
            <a:r>
              <a:rPr lang="en-US" sz="1200" u="sng">
                <a:solidFill>
                  <a:schemeClr val="dk1"/>
                </a:solidFill>
                <a:latin typeface="Cambria"/>
                <a:ea typeface="Cambria"/>
                <a:cs typeface="Cambria"/>
                <a:sym typeface="Cambria"/>
                <a:hlinkClick r:id="rId4"/>
              </a:rPr>
              <a:t>https://caes.ucdavis.edu/news/articles/2016/04/livestock-and-climate-change-facts-and-fiction</a:t>
            </a:r>
            <a:endParaRPr sz="1200">
              <a:solidFill>
                <a:schemeClr val="dk1"/>
              </a:solidFill>
              <a:latin typeface="Cambria"/>
              <a:ea typeface="Cambria"/>
              <a:cs typeface="Cambria"/>
              <a:sym typeface="Cambria"/>
            </a:endParaRPr>
          </a:p>
          <a:p>
            <a:pPr indent="0" lvl="0" marL="0" marR="0" rtl="0" algn="l">
              <a:spcBef>
                <a:spcPts val="0"/>
              </a:spcBef>
              <a:spcAft>
                <a:spcPts val="0"/>
              </a:spcAft>
              <a:buNone/>
            </a:pPr>
            <a:r>
              <a:rPr i="1" lang="en-US" sz="1200">
                <a:solidFill>
                  <a:schemeClr val="dk1"/>
                </a:solidFill>
                <a:latin typeface="Cambria"/>
                <a:ea typeface="Cambria"/>
                <a:cs typeface="Cambria"/>
                <a:sym typeface="Cambria"/>
              </a:rPr>
              <a:t>2. </a:t>
            </a:r>
            <a:r>
              <a:rPr lang="en-US" sz="1200" u="sng">
                <a:solidFill>
                  <a:schemeClr val="dk1"/>
                </a:solidFill>
                <a:latin typeface="Cambria"/>
                <a:ea typeface="Cambria"/>
                <a:cs typeface="Cambria"/>
                <a:sym typeface="Cambria"/>
                <a:hlinkClick r:id="rId5"/>
              </a:rPr>
              <a:t>https://www.nytimes.com/2019/09/30/health/red-meat-heart-cancer.html</a:t>
            </a:r>
            <a:r>
              <a:rPr lang="en-US" sz="1200">
                <a:solidFill>
                  <a:schemeClr val="dk1"/>
                </a:solidFill>
                <a:latin typeface="Cambria"/>
                <a:ea typeface="Cambria"/>
                <a:cs typeface="Cambria"/>
                <a:sym typeface="Cambria"/>
              </a:rPr>
              <a:t> </a:t>
            </a:r>
            <a:endParaRPr i="1" sz="1200">
              <a:solidFill>
                <a:schemeClr val="dk1"/>
              </a:solidFill>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3"/>
          <p:cNvSpPr txBox="1"/>
          <p:nvPr>
            <p:ph type="ctrTitle"/>
          </p:nvPr>
        </p:nvSpPr>
        <p:spPr>
          <a:xfrm>
            <a:off x="125128" y="394636"/>
            <a:ext cx="9808144" cy="1531436"/>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Font typeface="Cambria"/>
              <a:buNone/>
            </a:pPr>
            <a:br>
              <a:rPr lang="en-US" sz="1800">
                <a:latin typeface="Cambria"/>
                <a:ea typeface="Cambria"/>
                <a:cs typeface="Cambria"/>
                <a:sym typeface="Cambria"/>
              </a:rPr>
            </a:br>
            <a:r>
              <a:rPr i="1" lang="en-US" sz="2430">
                <a:latin typeface="Cambria"/>
                <a:ea typeface="Cambria"/>
                <a:cs typeface="Cambria"/>
                <a:sym typeface="Cambria"/>
              </a:rPr>
              <a:t>Plant-based burgers</a:t>
            </a:r>
            <a:br>
              <a:rPr lang="en-US" sz="1800">
                <a:latin typeface="Cambria"/>
                <a:ea typeface="Cambria"/>
                <a:cs typeface="Cambria"/>
                <a:sym typeface="Cambria"/>
              </a:rPr>
            </a:br>
            <a:r>
              <a:rPr lang="en-US" sz="1800">
                <a:latin typeface="Cambria"/>
                <a:ea typeface="Cambria"/>
                <a:cs typeface="Cambria"/>
                <a:sym typeface="Cambria"/>
              </a:rPr>
              <a:t>from my point of view…</a:t>
            </a:r>
            <a:br>
              <a:rPr lang="en-US" sz="5940">
                <a:latin typeface="Cambria"/>
                <a:ea typeface="Cambria"/>
                <a:cs typeface="Cambria"/>
                <a:sym typeface="Cambria"/>
              </a:rPr>
            </a:br>
            <a:r>
              <a:rPr b="1" lang="en-US" sz="5940">
                <a:latin typeface="Cambria"/>
                <a:ea typeface="Cambria"/>
                <a:cs typeface="Cambria"/>
                <a:sym typeface="Cambria"/>
              </a:rPr>
              <a:t>#3 – Food Marketer</a:t>
            </a:r>
            <a:endParaRPr/>
          </a:p>
        </p:txBody>
      </p:sp>
      <p:pic>
        <p:nvPicPr>
          <p:cNvPr id="101" name="Google Shape;101;p3"/>
          <p:cNvPicPr preferRelativeResize="0"/>
          <p:nvPr/>
        </p:nvPicPr>
        <p:blipFill rotWithShape="1">
          <a:blip r:embed="rId3">
            <a:alphaModFix amt="50000"/>
          </a:blip>
          <a:srcRect b="0" l="0" r="0" t="0"/>
          <a:stretch/>
        </p:blipFill>
        <p:spPr>
          <a:xfrm>
            <a:off x="7931216" y="5695100"/>
            <a:ext cx="1799633" cy="1965200"/>
          </a:xfrm>
          <a:prstGeom prst="rect">
            <a:avLst/>
          </a:prstGeom>
          <a:noFill/>
          <a:ln>
            <a:noFill/>
          </a:ln>
        </p:spPr>
      </p:pic>
      <p:sp>
        <p:nvSpPr>
          <p:cNvPr id="102" name="Google Shape;102;p3"/>
          <p:cNvSpPr txBox="1"/>
          <p:nvPr>
            <p:ph idx="1" type="subTitle"/>
          </p:nvPr>
        </p:nvSpPr>
        <p:spPr>
          <a:xfrm>
            <a:off x="491180" y="1889564"/>
            <a:ext cx="8998809" cy="3805536"/>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600"/>
              <a:buFont typeface="Arial"/>
              <a:buChar char="•"/>
            </a:pPr>
            <a:r>
              <a:rPr lang="en-US">
                <a:latin typeface="Cambria"/>
                <a:ea typeface="Cambria"/>
                <a:cs typeface="Cambria"/>
                <a:sym typeface="Cambria"/>
              </a:rPr>
              <a:t>Some consumers fear GMO foods and prefer to purchase foods labeled as “non-GMO” </a:t>
            </a:r>
            <a:endParaRPr/>
          </a:p>
          <a:p>
            <a:pPr indent="-457200" lvl="1" marL="960120" rtl="0" algn="l">
              <a:lnSpc>
                <a:spcPct val="90000"/>
              </a:lnSpc>
              <a:spcBef>
                <a:spcPts val="550"/>
              </a:spcBef>
              <a:spcAft>
                <a:spcPts val="0"/>
              </a:spcAft>
              <a:buClr>
                <a:schemeClr val="dk1"/>
              </a:buClr>
              <a:buSzPts val="2200"/>
              <a:buFont typeface="Arial"/>
              <a:buChar char="•"/>
            </a:pPr>
            <a:r>
              <a:rPr lang="en-US">
                <a:latin typeface="Cambria"/>
                <a:ea typeface="Cambria"/>
                <a:cs typeface="Cambria"/>
                <a:sym typeface="Cambria"/>
              </a:rPr>
              <a:t>The </a:t>
            </a:r>
            <a:r>
              <a:rPr i="1" lang="en-US">
                <a:latin typeface="Cambria"/>
                <a:ea typeface="Cambria"/>
                <a:cs typeface="Cambria"/>
                <a:sym typeface="Cambria"/>
              </a:rPr>
              <a:t>Beyond Burger </a:t>
            </a:r>
            <a:r>
              <a:rPr lang="en-US">
                <a:latin typeface="Cambria"/>
                <a:ea typeface="Cambria"/>
                <a:cs typeface="Cambria"/>
                <a:sym typeface="Cambria"/>
              </a:rPr>
              <a:t>can be advertised as “non-GMO” while the </a:t>
            </a:r>
            <a:r>
              <a:rPr i="1" lang="en-US">
                <a:latin typeface="Cambria"/>
                <a:ea typeface="Cambria"/>
                <a:cs typeface="Cambria"/>
                <a:sym typeface="Cambria"/>
              </a:rPr>
              <a:t>Impossible Burger </a:t>
            </a:r>
            <a:r>
              <a:rPr lang="en-US">
                <a:latin typeface="Cambria"/>
                <a:ea typeface="Cambria"/>
                <a:cs typeface="Cambria"/>
                <a:sym typeface="Cambria"/>
              </a:rPr>
              <a:t>cannot </a:t>
            </a:r>
            <a:endParaRPr/>
          </a:p>
          <a:p>
            <a:pPr indent="-289560" lvl="0" marL="457200" rtl="0" algn="l">
              <a:lnSpc>
                <a:spcPct val="90000"/>
              </a:lnSpc>
              <a:spcBef>
                <a:spcPts val="1100"/>
              </a:spcBef>
              <a:spcAft>
                <a:spcPts val="0"/>
              </a:spcAft>
              <a:buClr>
                <a:schemeClr val="dk1"/>
              </a:buClr>
              <a:buSzPts val="2640"/>
              <a:buFont typeface="Arial"/>
              <a:buNone/>
            </a:pPr>
            <a:r>
              <a:t/>
            </a:r>
            <a:endParaRPr>
              <a:latin typeface="Cambria"/>
              <a:ea typeface="Cambria"/>
              <a:cs typeface="Cambria"/>
              <a:sym typeface="Cambria"/>
            </a:endParaRPr>
          </a:p>
          <a:p>
            <a:pPr indent="-457200" lvl="0" marL="457200" rtl="0" algn="l">
              <a:lnSpc>
                <a:spcPct val="90000"/>
              </a:lnSpc>
              <a:spcBef>
                <a:spcPts val="1100"/>
              </a:spcBef>
              <a:spcAft>
                <a:spcPts val="0"/>
              </a:spcAft>
              <a:buClr>
                <a:schemeClr val="dk1"/>
              </a:buClr>
              <a:buSzPts val="2600"/>
              <a:buFont typeface="Arial"/>
              <a:buChar char="•"/>
            </a:pPr>
            <a:r>
              <a:rPr lang="en-US">
                <a:latin typeface="Cambria"/>
                <a:ea typeface="Cambria"/>
                <a:cs typeface="Cambria"/>
                <a:sym typeface="Cambria"/>
              </a:rPr>
              <a:t>Some consumers and beef producers believe plant-based burgers should not be marketed and advertised as “beef” or “meat” since they do not contain any beef or animal products </a:t>
            </a:r>
            <a:endParaRPr/>
          </a:p>
        </p:txBody>
      </p:sp>
      <p:sp>
        <p:nvSpPr>
          <p:cNvPr id="103" name="Google Shape;103;p3"/>
          <p:cNvSpPr/>
          <p:nvPr/>
        </p:nvSpPr>
        <p:spPr>
          <a:xfrm>
            <a:off x="491180" y="5695100"/>
            <a:ext cx="7680896" cy="194412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700">
                <a:solidFill>
                  <a:schemeClr val="dk1"/>
                </a:solidFill>
                <a:latin typeface="Cambria"/>
                <a:ea typeface="Cambria"/>
                <a:cs typeface="Cambria"/>
                <a:sym typeface="Cambria"/>
              </a:rPr>
              <a:t>Background Information: </a:t>
            </a:r>
            <a:r>
              <a:rPr i="1" lang="en-US" sz="1700">
                <a:solidFill>
                  <a:schemeClr val="dk1"/>
                </a:solidFill>
                <a:latin typeface="Cambria"/>
                <a:ea typeface="Cambria"/>
                <a:cs typeface="Cambria"/>
                <a:sym typeface="Cambria"/>
              </a:rPr>
              <a:t>The dictionary definition of meat is “</a:t>
            </a:r>
            <a:r>
              <a:rPr lang="en-US" sz="1700">
                <a:solidFill>
                  <a:schemeClr val="dk1"/>
                </a:solidFill>
                <a:latin typeface="Cambria"/>
                <a:ea typeface="Cambria"/>
                <a:cs typeface="Cambria"/>
                <a:sym typeface="Cambria"/>
              </a:rPr>
              <a:t>the flesh of an animal (especially a mammal) as food.” </a:t>
            </a:r>
            <a:r>
              <a:rPr i="1" lang="en-US" sz="1700">
                <a:solidFill>
                  <a:schemeClr val="dk1"/>
                </a:solidFill>
                <a:latin typeface="Cambria"/>
                <a:ea typeface="Cambria"/>
                <a:cs typeface="Cambria"/>
                <a:sym typeface="Cambria"/>
              </a:rPr>
              <a:t>In 2018, the National Cattlemen’s Association petitioned the United States Department of Agriculture (USDA) and Food Safety and Inspection Services (FSIS) to exclude products not derived directly from animals raised and slaughtered from the definition of “beef” and “meat.”</a:t>
            </a:r>
            <a:r>
              <a:rPr baseline="30000" i="1" lang="en-US" sz="1700">
                <a:solidFill>
                  <a:schemeClr val="dk1"/>
                </a:solidFill>
                <a:latin typeface="Cambria"/>
                <a:ea typeface="Cambria"/>
                <a:cs typeface="Cambria"/>
                <a:sym typeface="Cambria"/>
              </a:rPr>
              <a:t>1</a:t>
            </a:r>
            <a:endParaRPr/>
          </a:p>
          <a:p>
            <a:pPr indent="0" lvl="0" marL="0" marR="0" rtl="0" algn="l">
              <a:spcBef>
                <a:spcPts val="0"/>
              </a:spcBef>
              <a:spcAft>
                <a:spcPts val="0"/>
              </a:spcAft>
              <a:buNone/>
            </a:pPr>
            <a:r>
              <a:t/>
            </a:r>
            <a:endParaRPr baseline="30000" i="1" sz="1700">
              <a:solidFill>
                <a:schemeClr val="dk1"/>
              </a:solidFill>
              <a:latin typeface="Cambria"/>
              <a:ea typeface="Cambria"/>
              <a:cs typeface="Cambria"/>
              <a:sym typeface="Cambria"/>
            </a:endParaRPr>
          </a:p>
          <a:p>
            <a:pPr indent="0" lvl="0" marL="0" marR="0" rtl="0" algn="l">
              <a:spcBef>
                <a:spcPts val="0"/>
              </a:spcBef>
              <a:spcAft>
                <a:spcPts val="0"/>
              </a:spcAft>
              <a:buNone/>
            </a:pPr>
            <a:r>
              <a:rPr i="1" lang="en-US" sz="1200">
                <a:solidFill>
                  <a:schemeClr val="dk1"/>
                </a:solidFill>
                <a:latin typeface="Cambria"/>
                <a:ea typeface="Cambria"/>
                <a:cs typeface="Cambria"/>
                <a:sym typeface="Cambria"/>
              </a:rPr>
              <a:t>1. </a:t>
            </a:r>
            <a:r>
              <a:rPr lang="en-US" sz="1200" u="sng">
                <a:solidFill>
                  <a:schemeClr val="dk1"/>
                </a:solidFill>
                <a:latin typeface="Cambria"/>
                <a:ea typeface="Cambria"/>
                <a:cs typeface="Cambria"/>
                <a:sym typeface="Cambria"/>
                <a:hlinkClick r:id="rId4"/>
              </a:rPr>
              <a:t>https://www.uscattlemen.org/Templates/pdfs_USCA/2018-PDFs/2-9-18USCA-AMS-Petition-re-definition-of-beef-and-meat.pdf</a:t>
            </a:r>
            <a:r>
              <a:rPr i="1" lang="en-US" sz="1200">
                <a:solidFill>
                  <a:schemeClr val="dk1"/>
                </a:solidFill>
                <a:latin typeface="Cambria"/>
                <a:ea typeface="Cambria"/>
                <a:cs typeface="Cambria"/>
                <a:sym typeface="Cambria"/>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4"/>
          <p:cNvSpPr txBox="1"/>
          <p:nvPr>
            <p:ph type="ctrTitle"/>
          </p:nvPr>
        </p:nvSpPr>
        <p:spPr>
          <a:xfrm>
            <a:off x="125128" y="211756"/>
            <a:ext cx="9808144" cy="1531436"/>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Font typeface="Cambria"/>
              <a:buNone/>
            </a:pPr>
            <a:br>
              <a:rPr lang="en-US" sz="1800">
                <a:latin typeface="Cambria"/>
                <a:ea typeface="Cambria"/>
                <a:cs typeface="Cambria"/>
                <a:sym typeface="Cambria"/>
              </a:rPr>
            </a:br>
            <a:r>
              <a:rPr i="1" lang="en-US" sz="2430">
                <a:latin typeface="Cambria"/>
                <a:ea typeface="Cambria"/>
                <a:cs typeface="Cambria"/>
                <a:sym typeface="Cambria"/>
              </a:rPr>
              <a:t>Plant-based burgers</a:t>
            </a:r>
            <a:br>
              <a:rPr lang="en-US" sz="1800">
                <a:latin typeface="Cambria"/>
                <a:ea typeface="Cambria"/>
                <a:cs typeface="Cambria"/>
                <a:sym typeface="Cambria"/>
              </a:rPr>
            </a:br>
            <a:r>
              <a:rPr lang="en-US" sz="1800">
                <a:latin typeface="Cambria"/>
                <a:ea typeface="Cambria"/>
                <a:cs typeface="Cambria"/>
                <a:sym typeface="Cambria"/>
              </a:rPr>
              <a:t>from my point of view…</a:t>
            </a:r>
            <a:br>
              <a:rPr lang="en-US" sz="5940">
                <a:latin typeface="Cambria"/>
                <a:ea typeface="Cambria"/>
                <a:cs typeface="Cambria"/>
                <a:sym typeface="Cambria"/>
              </a:rPr>
            </a:br>
            <a:r>
              <a:rPr b="1" lang="en-US" sz="5940">
                <a:latin typeface="Cambria"/>
                <a:ea typeface="Cambria"/>
                <a:cs typeface="Cambria"/>
                <a:sym typeface="Cambria"/>
              </a:rPr>
              <a:t>#4 – Nutritionist</a:t>
            </a:r>
            <a:endParaRPr/>
          </a:p>
        </p:txBody>
      </p:sp>
      <p:pic>
        <p:nvPicPr>
          <p:cNvPr id="109" name="Google Shape;109;p4"/>
          <p:cNvPicPr preferRelativeResize="0"/>
          <p:nvPr/>
        </p:nvPicPr>
        <p:blipFill rotWithShape="1">
          <a:blip r:embed="rId3">
            <a:alphaModFix amt="50000"/>
          </a:blip>
          <a:srcRect b="0" l="0" r="0" t="0"/>
          <a:stretch/>
        </p:blipFill>
        <p:spPr>
          <a:xfrm>
            <a:off x="7931216" y="5695100"/>
            <a:ext cx="1799633" cy="1965200"/>
          </a:xfrm>
          <a:prstGeom prst="rect">
            <a:avLst/>
          </a:prstGeom>
          <a:noFill/>
          <a:ln>
            <a:noFill/>
          </a:ln>
        </p:spPr>
      </p:pic>
      <p:sp>
        <p:nvSpPr>
          <p:cNvPr id="110" name="Google Shape;110;p4"/>
          <p:cNvSpPr txBox="1"/>
          <p:nvPr>
            <p:ph idx="1" type="subTitle"/>
          </p:nvPr>
        </p:nvSpPr>
        <p:spPr>
          <a:xfrm>
            <a:off x="555575" y="1743200"/>
            <a:ext cx="8730300" cy="4934400"/>
          </a:xfrm>
          <a:prstGeom prst="rect">
            <a:avLst/>
          </a:prstGeom>
          <a:noFill/>
          <a:ln>
            <a:noFill/>
          </a:ln>
        </p:spPr>
        <p:txBody>
          <a:bodyPr anchorCtr="0" anchor="t" bIns="45700" lIns="91425" spcFirstLastPara="1" rIns="91425" wrap="square" tIns="45700">
            <a:normAutofit/>
          </a:bodyPr>
          <a:lstStyle/>
          <a:p>
            <a:pPr indent="-457200" lvl="0" marL="457200" rtl="0" algn="l">
              <a:lnSpc>
                <a:spcPct val="80000"/>
              </a:lnSpc>
              <a:spcBef>
                <a:spcPts val="0"/>
              </a:spcBef>
              <a:spcAft>
                <a:spcPts val="0"/>
              </a:spcAft>
              <a:buClr>
                <a:schemeClr val="dk1"/>
              </a:buClr>
              <a:buSzPts val="2442"/>
              <a:buFont typeface="Arial"/>
              <a:buChar char="•"/>
            </a:pPr>
            <a:r>
              <a:rPr lang="en-US" sz="2442">
                <a:latin typeface="Cambria"/>
                <a:ea typeface="Cambria"/>
                <a:cs typeface="Cambria"/>
                <a:sym typeface="Cambria"/>
              </a:rPr>
              <a:t>Plant-based burgers can provide an alternative protein source for consumers wishing </a:t>
            </a:r>
            <a:r>
              <a:rPr b="1" lang="en-US" sz="2442">
                <a:latin typeface="Cambria"/>
                <a:ea typeface="Cambria"/>
                <a:cs typeface="Cambria"/>
                <a:sym typeface="Cambria"/>
              </a:rPr>
              <a:t>not</a:t>
            </a:r>
            <a:r>
              <a:rPr lang="en-US" sz="2442">
                <a:latin typeface="Cambria"/>
                <a:ea typeface="Cambria"/>
                <a:cs typeface="Cambria"/>
                <a:sym typeface="Cambria"/>
              </a:rPr>
              <a:t> to consume animal products. </a:t>
            </a:r>
            <a:endParaRPr/>
          </a:p>
          <a:p>
            <a:pPr indent="-457200" lvl="1" marL="960120" rtl="0" algn="l">
              <a:lnSpc>
                <a:spcPct val="80000"/>
              </a:lnSpc>
              <a:spcBef>
                <a:spcPts val="550"/>
              </a:spcBef>
              <a:spcAft>
                <a:spcPts val="0"/>
              </a:spcAft>
              <a:buClr>
                <a:schemeClr val="dk1"/>
              </a:buClr>
              <a:buSzPts val="1665"/>
              <a:buFont typeface="Arial"/>
              <a:buChar char="•"/>
            </a:pPr>
            <a:r>
              <a:rPr i="1" lang="en-US" sz="1665">
                <a:latin typeface="Cambria"/>
                <a:ea typeface="Cambria"/>
                <a:cs typeface="Cambria"/>
                <a:sym typeface="Cambria"/>
              </a:rPr>
              <a:t>“As a nutritionist, I would say this: If you enjoy the taste of these faux meat burgers, and part of your food philosophy includes vegetarianism or eating to sustain the environment, then by all means, you should feel free to enjoy an Impossible Burger or Beyond Burger. But if you are choosing to eat these burgers solely for their health value, you may want to reconsider.” </a:t>
            </a:r>
            <a:r>
              <a:rPr lang="en-US" sz="1665">
                <a:latin typeface="Cambria"/>
                <a:ea typeface="Cambria"/>
                <a:cs typeface="Cambria"/>
                <a:sym typeface="Cambria"/>
              </a:rPr>
              <a:t>–Lisa Drayer, CNN Health </a:t>
            </a:r>
            <a:endParaRPr/>
          </a:p>
          <a:p>
            <a:pPr indent="0" lvl="0" marL="0" rtl="0" algn="l">
              <a:lnSpc>
                <a:spcPct val="80000"/>
              </a:lnSpc>
              <a:spcBef>
                <a:spcPts val="1100"/>
              </a:spcBef>
              <a:spcAft>
                <a:spcPts val="0"/>
              </a:spcAft>
              <a:buClr>
                <a:schemeClr val="dk1"/>
              </a:buClr>
              <a:buSzPts val="2442"/>
              <a:buNone/>
            </a:pPr>
            <a:r>
              <a:t/>
            </a:r>
            <a:endParaRPr sz="1800">
              <a:latin typeface="Cambria"/>
              <a:ea typeface="Cambria"/>
              <a:cs typeface="Cambria"/>
              <a:sym typeface="Cambria"/>
            </a:endParaRPr>
          </a:p>
          <a:p>
            <a:pPr indent="-457200" lvl="0" marL="457200" rtl="0" algn="l">
              <a:lnSpc>
                <a:spcPct val="80000"/>
              </a:lnSpc>
              <a:spcBef>
                <a:spcPts val="1100"/>
              </a:spcBef>
              <a:spcAft>
                <a:spcPts val="0"/>
              </a:spcAft>
              <a:buClr>
                <a:schemeClr val="dk1"/>
              </a:buClr>
              <a:buSzPts val="2442"/>
              <a:buFont typeface="Arial"/>
              <a:buChar char="•"/>
            </a:pPr>
            <a:r>
              <a:rPr lang="en-US" sz="2442">
                <a:latin typeface="Cambria"/>
                <a:ea typeface="Cambria"/>
                <a:cs typeface="Cambria"/>
                <a:sym typeface="Cambria"/>
              </a:rPr>
              <a:t>Plant-based burgers and beef burgers are very comparable in terms of nutrition (fat and calories). Plant-based burgers have significantly more sodium. </a:t>
            </a:r>
            <a:endParaRPr/>
          </a:p>
          <a:p>
            <a:pPr indent="-457200" lvl="1" marL="960120" rtl="0" algn="l">
              <a:lnSpc>
                <a:spcPct val="80000"/>
              </a:lnSpc>
              <a:spcBef>
                <a:spcPts val="550"/>
              </a:spcBef>
              <a:spcAft>
                <a:spcPts val="0"/>
              </a:spcAft>
              <a:buClr>
                <a:schemeClr val="dk1"/>
              </a:buClr>
              <a:buSzPts val="1665"/>
              <a:buFont typeface="Arial"/>
              <a:buChar char="•"/>
            </a:pPr>
            <a:r>
              <a:rPr i="1" lang="en-US" sz="1665">
                <a:latin typeface="Cambria"/>
                <a:ea typeface="Cambria"/>
                <a:cs typeface="Cambria"/>
                <a:sym typeface="Cambria"/>
              </a:rPr>
              <a:t>“For example, the Impossible Burger has 240 calories, and 8 grams of saturated fat, thanks to coconut oil. By comparison, an 80% lean beef burger has 280 calories and 9 grams of saturated fat. That's not a whole lot of difference. Plant-based] meat burgers also rank higher in sodium than the beef and turkey burgers, with the Impossible Burger containing 370 milligrams of sodium, and the Beyond Burger containing 390 milligrams. The beef patty contains only 65 to 75 milligrams of sodium, depending on the brand.”</a:t>
            </a:r>
            <a:r>
              <a:rPr lang="en-US" sz="1665">
                <a:latin typeface="Cambria"/>
                <a:ea typeface="Cambria"/>
                <a:cs typeface="Cambria"/>
                <a:sym typeface="Cambria"/>
              </a:rPr>
              <a:t> –Lisa Drayer, CNN Health </a:t>
            </a:r>
            <a:endParaRPr/>
          </a:p>
          <a:p>
            <a:pPr indent="-302133" lvl="0" marL="457200" rtl="0" algn="l">
              <a:lnSpc>
                <a:spcPct val="80000"/>
              </a:lnSpc>
              <a:spcBef>
                <a:spcPts val="1100"/>
              </a:spcBef>
              <a:spcAft>
                <a:spcPts val="0"/>
              </a:spcAft>
              <a:buClr>
                <a:schemeClr val="dk1"/>
              </a:buClr>
              <a:buSzPts val="2442"/>
              <a:buFont typeface="Arial"/>
              <a:buNone/>
            </a:pPr>
            <a:r>
              <a:t/>
            </a:r>
            <a:endParaRPr sz="2442">
              <a:latin typeface="Cambria"/>
              <a:ea typeface="Cambria"/>
              <a:cs typeface="Cambria"/>
              <a:sym typeface="Cambria"/>
            </a:endParaRPr>
          </a:p>
          <a:p>
            <a:pPr indent="0" lvl="0" marL="0" rtl="0" algn="l">
              <a:lnSpc>
                <a:spcPct val="80000"/>
              </a:lnSpc>
              <a:spcBef>
                <a:spcPts val="1100"/>
              </a:spcBef>
              <a:spcAft>
                <a:spcPts val="0"/>
              </a:spcAft>
              <a:buClr>
                <a:schemeClr val="dk1"/>
              </a:buClr>
              <a:buSzPts val="2442"/>
              <a:buNone/>
            </a:pPr>
            <a:r>
              <a:t/>
            </a:r>
            <a:endParaRPr sz="2442">
              <a:latin typeface="Cambria"/>
              <a:ea typeface="Cambria"/>
              <a:cs typeface="Cambria"/>
              <a:sym typeface="Cambria"/>
            </a:endParaRPr>
          </a:p>
        </p:txBody>
      </p:sp>
      <p:sp>
        <p:nvSpPr>
          <p:cNvPr id="111" name="Google Shape;111;p4"/>
          <p:cNvSpPr/>
          <p:nvPr/>
        </p:nvSpPr>
        <p:spPr>
          <a:xfrm>
            <a:off x="443679" y="6677700"/>
            <a:ext cx="7680896"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chemeClr val="dk1"/>
                </a:solidFill>
                <a:latin typeface="Cambria"/>
                <a:ea typeface="Cambria"/>
                <a:cs typeface="Cambria"/>
                <a:sym typeface="Cambria"/>
              </a:rPr>
              <a:t>Sources</a:t>
            </a:r>
            <a:endParaRPr baseline="30000" i="1" sz="1800">
              <a:solidFill>
                <a:schemeClr val="dk1"/>
              </a:solidFill>
              <a:latin typeface="Cambria"/>
              <a:ea typeface="Cambria"/>
              <a:cs typeface="Cambria"/>
              <a:sym typeface="Cambria"/>
            </a:endParaRPr>
          </a:p>
          <a:p>
            <a:pPr indent="0" lvl="0" marL="0" marR="0" rtl="0" algn="l">
              <a:spcBef>
                <a:spcPts val="0"/>
              </a:spcBef>
              <a:spcAft>
                <a:spcPts val="0"/>
              </a:spcAft>
              <a:buNone/>
            </a:pPr>
            <a:r>
              <a:rPr i="1" lang="en-US" sz="1200">
                <a:solidFill>
                  <a:schemeClr val="dk1"/>
                </a:solidFill>
                <a:latin typeface="Cambria"/>
                <a:ea typeface="Cambria"/>
                <a:cs typeface="Cambria"/>
                <a:sym typeface="Cambria"/>
              </a:rPr>
              <a:t>1. </a:t>
            </a:r>
            <a:r>
              <a:rPr lang="en-US" sz="1200" u="sng">
                <a:solidFill>
                  <a:schemeClr val="dk1"/>
                </a:solidFill>
                <a:latin typeface="Calibri"/>
                <a:ea typeface="Calibri"/>
                <a:cs typeface="Calibri"/>
                <a:sym typeface="Calibri"/>
                <a:hlinkClick r:id="rId4"/>
              </a:rPr>
              <a:t>https://www.cnn.com/2019/08/09/health/plant-fake-meat-burgers-good-for-you-or-not/index.html</a:t>
            </a:r>
            <a:r>
              <a:rPr lang="en-US" sz="1200">
                <a:solidFill>
                  <a:schemeClr val="dk1"/>
                </a:solidFill>
                <a:latin typeface="Calibri"/>
                <a:ea typeface="Calibri"/>
                <a:cs typeface="Calibri"/>
                <a:sym typeface="Calibri"/>
              </a:rPr>
              <a:t> </a:t>
            </a:r>
            <a:endParaRPr i="1" sz="1200">
              <a:solidFill>
                <a:schemeClr val="dk1"/>
              </a:solidFill>
              <a:latin typeface="Cambria"/>
              <a:ea typeface="Cambria"/>
              <a:cs typeface="Cambria"/>
              <a:sym typeface="Cambr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5"/>
          <p:cNvSpPr txBox="1"/>
          <p:nvPr>
            <p:ph type="ctrTitle"/>
          </p:nvPr>
        </p:nvSpPr>
        <p:spPr>
          <a:xfrm>
            <a:off x="125128" y="286352"/>
            <a:ext cx="9808144" cy="1531436"/>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Font typeface="Cambria"/>
              <a:buNone/>
            </a:pPr>
            <a:br>
              <a:rPr lang="en-US" sz="1800">
                <a:latin typeface="Cambria"/>
                <a:ea typeface="Cambria"/>
                <a:cs typeface="Cambria"/>
                <a:sym typeface="Cambria"/>
              </a:rPr>
            </a:br>
            <a:r>
              <a:rPr i="1" lang="en-US" sz="2430">
                <a:latin typeface="Cambria"/>
                <a:ea typeface="Cambria"/>
                <a:cs typeface="Cambria"/>
                <a:sym typeface="Cambria"/>
              </a:rPr>
              <a:t>Plant-based burgers</a:t>
            </a:r>
            <a:br>
              <a:rPr lang="en-US" sz="1800">
                <a:latin typeface="Cambria"/>
                <a:ea typeface="Cambria"/>
                <a:cs typeface="Cambria"/>
                <a:sym typeface="Cambria"/>
              </a:rPr>
            </a:br>
            <a:r>
              <a:rPr lang="en-US" sz="1800">
                <a:latin typeface="Cambria"/>
                <a:ea typeface="Cambria"/>
                <a:cs typeface="Cambria"/>
                <a:sym typeface="Cambria"/>
              </a:rPr>
              <a:t>from my point of view…</a:t>
            </a:r>
            <a:br>
              <a:rPr lang="en-US" sz="5940">
                <a:latin typeface="Cambria"/>
                <a:ea typeface="Cambria"/>
                <a:cs typeface="Cambria"/>
                <a:sym typeface="Cambria"/>
              </a:rPr>
            </a:br>
            <a:r>
              <a:rPr b="1" lang="en-US" sz="5940">
                <a:latin typeface="Cambria"/>
                <a:ea typeface="Cambria"/>
                <a:cs typeface="Cambria"/>
                <a:sym typeface="Cambria"/>
              </a:rPr>
              <a:t>#5 – Consumer in Favor</a:t>
            </a:r>
            <a:endParaRPr/>
          </a:p>
        </p:txBody>
      </p:sp>
      <p:pic>
        <p:nvPicPr>
          <p:cNvPr id="117" name="Google Shape;117;p5"/>
          <p:cNvPicPr preferRelativeResize="0"/>
          <p:nvPr/>
        </p:nvPicPr>
        <p:blipFill rotWithShape="1">
          <a:blip r:embed="rId3">
            <a:alphaModFix amt="50000"/>
          </a:blip>
          <a:srcRect b="0" l="0" r="0" t="0"/>
          <a:stretch/>
        </p:blipFill>
        <p:spPr>
          <a:xfrm>
            <a:off x="7931216" y="5695100"/>
            <a:ext cx="1799633" cy="1965200"/>
          </a:xfrm>
          <a:prstGeom prst="rect">
            <a:avLst/>
          </a:prstGeom>
          <a:noFill/>
          <a:ln>
            <a:noFill/>
          </a:ln>
        </p:spPr>
      </p:pic>
      <p:sp>
        <p:nvSpPr>
          <p:cNvPr id="118" name="Google Shape;118;p5"/>
          <p:cNvSpPr txBox="1"/>
          <p:nvPr>
            <p:ph idx="1" type="subTitle"/>
          </p:nvPr>
        </p:nvSpPr>
        <p:spPr>
          <a:xfrm>
            <a:off x="529795" y="2273643"/>
            <a:ext cx="8998809" cy="4859132"/>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600"/>
              <a:buFont typeface="Arial"/>
              <a:buChar char="•"/>
            </a:pPr>
            <a:r>
              <a:rPr lang="en-US">
                <a:latin typeface="Cambria"/>
                <a:ea typeface="Cambria"/>
                <a:cs typeface="Cambria"/>
                <a:sym typeface="Cambria"/>
              </a:rPr>
              <a:t>Some consumers are indifferent about plant-based burgers and beef burgers </a:t>
            </a:r>
            <a:endParaRPr/>
          </a:p>
          <a:p>
            <a:pPr indent="0" lvl="0" marL="0" rtl="0" algn="l">
              <a:lnSpc>
                <a:spcPct val="90000"/>
              </a:lnSpc>
              <a:spcBef>
                <a:spcPts val="1100"/>
              </a:spcBef>
              <a:spcAft>
                <a:spcPts val="0"/>
              </a:spcAft>
              <a:buClr>
                <a:schemeClr val="dk1"/>
              </a:buClr>
              <a:buSzPts val="2640"/>
              <a:buNone/>
            </a:pPr>
            <a:r>
              <a:t/>
            </a:r>
            <a:endParaRPr>
              <a:latin typeface="Cambria"/>
              <a:ea typeface="Cambria"/>
              <a:cs typeface="Cambria"/>
              <a:sym typeface="Cambria"/>
            </a:endParaRPr>
          </a:p>
          <a:p>
            <a:pPr indent="-457200" lvl="0" marL="457200" rtl="0" algn="l">
              <a:lnSpc>
                <a:spcPct val="90000"/>
              </a:lnSpc>
              <a:spcBef>
                <a:spcPts val="1100"/>
              </a:spcBef>
              <a:spcAft>
                <a:spcPts val="0"/>
              </a:spcAft>
              <a:buClr>
                <a:schemeClr val="dk1"/>
              </a:buClr>
              <a:buSzPts val="2600"/>
              <a:buFont typeface="Arial"/>
              <a:buChar char="•"/>
            </a:pPr>
            <a:r>
              <a:rPr lang="en-US">
                <a:latin typeface="Cambria"/>
                <a:ea typeface="Cambria"/>
                <a:cs typeface="Cambria"/>
                <a:sym typeface="Cambria"/>
              </a:rPr>
              <a:t>Some consumers are in favor of plant-based burgers because they contain no animal products or because they perceive an environmental benefit</a:t>
            </a:r>
            <a:endParaRPr/>
          </a:p>
          <a:p>
            <a:pPr indent="-289560" lvl="0" marL="457200" rtl="0" algn="l">
              <a:lnSpc>
                <a:spcPct val="90000"/>
              </a:lnSpc>
              <a:spcBef>
                <a:spcPts val="1100"/>
              </a:spcBef>
              <a:spcAft>
                <a:spcPts val="0"/>
              </a:spcAft>
              <a:buClr>
                <a:schemeClr val="dk1"/>
              </a:buClr>
              <a:buSzPts val="2640"/>
              <a:buFont typeface="Arial"/>
              <a:buNone/>
            </a:pPr>
            <a:r>
              <a:t/>
            </a:r>
            <a:endParaRPr>
              <a:latin typeface="Cambria"/>
              <a:ea typeface="Cambria"/>
              <a:cs typeface="Cambria"/>
              <a:sym typeface="Cambria"/>
            </a:endParaRPr>
          </a:p>
          <a:p>
            <a:pPr indent="-289560" lvl="0" marL="457200" rtl="0" algn="l">
              <a:lnSpc>
                <a:spcPct val="90000"/>
              </a:lnSpc>
              <a:spcBef>
                <a:spcPts val="1100"/>
              </a:spcBef>
              <a:spcAft>
                <a:spcPts val="0"/>
              </a:spcAft>
              <a:buClr>
                <a:schemeClr val="dk1"/>
              </a:buClr>
              <a:buSzPts val="2640"/>
              <a:buFont typeface="Arial"/>
              <a:buNone/>
            </a:pPr>
            <a:r>
              <a:t/>
            </a:r>
            <a:endParaRPr>
              <a:latin typeface="Cambria"/>
              <a:ea typeface="Cambria"/>
              <a:cs typeface="Cambria"/>
              <a:sym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6"/>
          <p:cNvSpPr txBox="1"/>
          <p:nvPr>
            <p:ph type="ctrTitle"/>
          </p:nvPr>
        </p:nvSpPr>
        <p:spPr>
          <a:xfrm>
            <a:off x="125128" y="286352"/>
            <a:ext cx="9808144" cy="1531436"/>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Font typeface="Cambria"/>
              <a:buNone/>
            </a:pPr>
            <a:br>
              <a:rPr lang="en-US" sz="1800">
                <a:latin typeface="Cambria"/>
                <a:ea typeface="Cambria"/>
                <a:cs typeface="Cambria"/>
                <a:sym typeface="Cambria"/>
              </a:rPr>
            </a:br>
            <a:r>
              <a:rPr i="1" lang="en-US" sz="2430">
                <a:latin typeface="Cambria"/>
                <a:ea typeface="Cambria"/>
                <a:cs typeface="Cambria"/>
                <a:sym typeface="Cambria"/>
              </a:rPr>
              <a:t>Plant-based burgers</a:t>
            </a:r>
            <a:br>
              <a:rPr lang="en-US" sz="1800">
                <a:latin typeface="Cambria"/>
                <a:ea typeface="Cambria"/>
                <a:cs typeface="Cambria"/>
                <a:sym typeface="Cambria"/>
              </a:rPr>
            </a:br>
            <a:r>
              <a:rPr lang="en-US" sz="1800">
                <a:latin typeface="Cambria"/>
                <a:ea typeface="Cambria"/>
                <a:cs typeface="Cambria"/>
                <a:sym typeface="Cambria"/>
              </a:rPr>
              <a:t>from my point of view…</a:t>
            </a:r>
            <a:br>
              <a:rPr lang="en-US" sz="5940">
                <a:latin typeface="Cambria"/>
                <a:ea typeface="Cambria"/>
                <a:cs typeface="Cambria"/>
                <a:sym typeface="Cambria"/>
              </a:rPr>
            </a:br>
            <a:r>
              <a:rPr b="1" lang="en-US" sz="5940">
                <a:latin typeface="Cambria"/>
                <a:ea typeface="Cambria"/>
                <a:cs typeface="Cambria"/>
                <a:sym typeface="Cambria"/>
              </a:rPr>
              <a:t>#6 – Consumer Opposed</a:t>
            </a:r>
            <a:endParaRPr/>
          </a:p>
        </p:txBody>
      </p:sp>
      <p:pic>
        <p:nvPicPr>
          <p:cNvPr id="124" name="Google Shape;124;p6"/>
          <p:cNvPicPr preferRelativeResize="0"/>
          <p:nvPr/>
        </p:nvPicPr>
        <p:blipFill rotWithShape="1">
          <a:blip r:embed="rId3">
            <a:alphaModFix amt="50000"/>
          </a:blip>
          <a:srcRect b="0" l="0" r="0" t="0"/>
          <a:stretch/>
        </p:blipFill>
        <p:spPr>
          <a:xfrm>
            <a:off x="7931216" y="5695100"/>
            <a:ext cx="1799633" cy="1965200"/>
          </a:xfrm>
          <a:prstGeom prst="rect">
            <a:avLst/>
          </a:prstGeom>
          <a:noFill/>
          <a:ln>
            <a:noFill/>
          </a:ln>
        </p:spPr>
      </p:pic>
      <p:sp>
        <p:nvSpPr>
          <p:cNvPr id="125" name="Google Shape;125;p6"/>
          <p:cNvSpPr txBox="1"/>
          <p:nvPr>
            <p:ph idx="1" type="subTitle"/>
          </p:nvPr>
        </p:nvSpPr>
        <p:spPr>
          <a:xfrm>
            <a:off x="529795" y="2236573"/>
            <a:ext cx="8998809" cy="4896202"/>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600"/>
              <a:buFont typeface="Arial"/>
              <a:buChar char="•"/>
            </a:pPr>
            <a:r>
              <a:rPr lang="en-US">
                <a:latin typeface="Cambria"/>
                <a:ea typeface="Cambria"/>
                <a:cs typeface="Cambria"/>
                <a:sym typeface="Cambria"/>
              </a:rPr>
              <a:t>Some consumers are opposed to plant-based burgers because they are highly processed</a:t>
            </a:r>
            <a:endParaRPr/>
          </a:p>
          <a:p>
            <a:pPr indent="0" lvl="0" marL="0" rtl="0" algn="l">
              <a:lnSpc>
                <a:spcPct val="90000"/>
              </a:lnSpc>
              <a:spcBef>
                <a:spcPts val="1100"/>
              </a:spcBef>
              <a:spcAft>
                <a:spcPts val="0"/>
              </a:spcAft>
              <a:buClr>
                <a:schemeClr val="dk1"/>
              </a:buClr>
              <a:buSzPts val="2640"/>
              <a:buNone/>
            </a:pPr>
            <a:r>
              <a:t/>
            </a:r>
            <a:endParaRPr>
              <a:latin typeface="Cambria"/>
              <a:ea typeface="Cambria"/>
              <a:cs typeface="Cambria"/>
              <a:sym typeface="Cambria"/>
            </a:endParaRPr>
          </a:p>
          <a:p>
            <a:pPr indent="-457200" lvl="0" marL="457200" rtl="0" algn="l">
              <a:lnSpc>
                <a:spcPct val="90000"/>
              </a:lnSpc>
              <a:spcBef>
                <a:spcPts val="1100"/>
              </a:spcBef>
              <a:spcAft>
                <a:spcPts val="0"/>
              </a:spcAft>
              <a:buClr>
                <a:schemeClr val="dk1"/>
              </a:buClr>
              <a:buSzPts val="2600"/>
              <a:buFont typeface="Arial"/>
              <a:buChar char="•"/>
            </a:pPr>
            <a:r>
              <a:rPr lang="en-US">
                <a:latin typeface="Cambria"/>
                <a:ea typeface="Cambria"/>
                <a:cs typeface="Cambria"/>
                <a:sym typeface="Cambria"/>
              </a:rPr>
              <a:t>Some consumers are opposed to the </a:t>
            </a:r>
            <a:r>
              <a:rPr i="1" lang="en-US">
                <a:latin typeface="Cambria"/>
                <a:ea typeface="Cambria"/>
                <a:cs typeface="Cambria"/>
                <a:sym typeface="Cambria"/>
              </a:rPr>
              <a:t>Impossible Burger </a:t>
            </a:r>
            <a:r>
              <a:rPr lang="en-US">
                <a:latin typeface="Cambria"/>
                <a:ea typeface="Cambria"/>
                <a:cs typeface="Cambria"/>
                <a:sym typeface="Cambria"/>
              </a:rPr>
              <a:t>because it contains ingredients harvested from genetically engineered yeast </a:t>
            </a:r>
            <a:endParaRPr/>
          </a:p>
          <a:p>
            <a:pPr indent="0" lvl="0" marL="0" rtl="0" algn="l">
              <a:lnSpc>
                <a:spcPct val="90000"/>
              </a:lnSpc>
              <a:spcBef>
                <a:spcPts val="1100"/>
              </a:spcBef>
              <a:spcAft>
                <a:spcPts val="0"/>
              </a:spcAft>
              <a:buClr>
                <a:schemeClr val="dk1"/>
              </a:buClr>
              <a:buSzPts val="2640"/>
              <a:buNone/>
            </a:pPr>
            <a:r>
              <a:t/>
            </a:r>
            <a:endParaRPr>
              <a:latin typeface="Cambria"/>
              <a:ea typeface="Cambria"/>
              <a:cs typeface="Cambria"/>
              <a:sym typeface="Cambria"/>
            </a:endParaRPr>
          </a:p>
          <a:p>
            <a:pPr indent="-289560" lvl="0" marL="457200" rtl="0" algn="l">
              <a:lnSpc>
                <a:spcPct val="90000"/>
              </a:lnSpc>
              <a:spcBef>
                <a:spcPts val="1100"/>
              </a:spcBef>
              <a:spcAft>
                <a:spcPts val="0"/>
              </a:spcAft>
              <a:buClr>
                <a:schemeClr val="dk1"/>
              </a:buClr>
              <a:buSzPts val="2640"/>
              <a:buFont typeface="Arial"/>
              <a:buNone/>
            </a:pPr>
            <a:r>
              <a:t/>
            </a:r>
            <a:endParaRPr>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2019-06-05T17:48:43Z</dcterms:created>
  <dc:creator>Andrea Gardner</dc:creator>
</cp:coreProperties>
</file>