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sldIdLst>
    <p:sldId id="305" r:id="rId5"/>
    <p:sldId id="256" r:id="rId6"/>
    <p:sldId id="257" r:id="rId7"/>
    <p:sldId id="258" r:id="rId8"/>
    <p:sldId id="259" r:id="rId9"/>
    <p:sldId id="306" r:id="rId10"/>
    <p:sldId id="308" r:id="rId11"/>
    <p:sldId id="264" r:id="rId12"/>
    <p:sldId id="281" r:id="rId13"/>
    <p:sldId id="286" r:id="rId14"/>
    <p:sldId id="301" r:id="rId15"/>
    <p:sldId id="304" r:id="rId16"/>
    <p:sldId id="307" r:id="rId17"/>
    <p:sldId id="303" r:id="rId18"/>
    <p:sldId id="30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2CBF3CA-724F-4618-99F2-C86E47D27056}" v="182" dt="2020-06-29T23:04:18.2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7" autoAdjust="0"/>
    <p:restoredTop sz="94660"/>
  </p:normalViewPr>
  <p:slideViewPr>
    <p:cSldViewPr snapToGrid="0">
      <p:cViewPr varScale="1">
        <p:scale>
          <a:sx n="20" d="100"/>
          <a:sy n="20" d="100"/>
        </p:scale>
        <p:origin x="52" y="8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shel Clark" userId="827c85d1-9847-4c2e-9a79-d71a48457742" providerId="ADAL" clId="{F2CBF3CA-724F-4618-99F2-C86E47D27056}"/>
    <pc:docChg chg="undo custSel mod addSld delSld modSld sldOrd">
      <pc:chgData name="Rashel Clark" userId="827c85d1-9847-4c2e-9a79-d71a48457742" providerId="ADAL" clId="{F2CBF3CA-724F-4618-99F2-C86E47D27056}" dt="2020-06-29T23:04:18.201" v="1313" actId="1076"/>
      <pc:docMkLst>
        <pc:docMk/>
      </pc:docMkLst>
      <pc:sldChg chg="del">
        <pc:chgData name="Rashel Clark" userId="827c85d1-9847-4c2e-9a79-d71a48457742" providerId="ADAL" clId="{F2CBF3CA-724F-4618-99F2-C86E47D27056}" dt="2020-06-12T17:28:50.931" v="0" actId="2696"/>
        <pc:sldMkLst>
          <pc:docMk/>
          <pc:sldMk cId="75196887" sldId="256"/>
        </pc:sldMkLst>
      </pc:sldChg>
      <pc:sldChg chg="modSp add">
        <pc:chgData name="Rashel Clark" userId="827c85d1-9847-4c2e-9a79-d71a48457742" providerId="ADAL" clId="{F2CBF3CA-724F-4618-99F2-C86E47D27056}" dt="2020-06-29T22:39:59.876" v="1295" actId="14100"/>
        <pc:sldMkLst>
          <pc:docMk/>
          <pc:sldMk cId="1385065117" sldId="256"/>
        </pc:sldMkLst>
        <pc:picChg chg="mod">
          <ac:chgData name="Rashel Clark" userId="827c85d1-9847-4c2e-9a79-d71a48457742" providerId="ADAL" clId="{F2CBF3CA-724F-4618-99F2-C86E47D27056}" dt="2020-06-29T22:39:53.939" v="1294" actId="14100"/>
          <ac:picMkLst>
            <pc:docMk/>
            <pc:sldMk cId="1385065117" sldId="256"/>
            <ac:picMk id="5" creationId="{788522E7-2B17-4FCB-8EBB-8476AC4815DD}"/>
          </ac:picMkLst>
        </pc:picChg>
        <pc:picChg chg="mod">
          <ac:chgData name="Rashel Clark" userId="827c85d1-9847-4c2e-9a79-d71a48457742" providerId="ADAL" clId="{F2CBF3CA-724F-4618-99F2-C86E47D27056}" dt="2020-06-29T22:39:59.876" v="1295" actId="14100"/>
          <ac:picMkLst>
            <pc:docMk/>
            <pc:sldMk cId="1385065117" sldId="256"/>
            <ac:picMk id="1026" creationId="{399801F0-D35D-4E89-AD14-A89F37252798}"/>
          </ac:picMkLst>
        </pc:picChg>
        <pc:picChg chg="mod">
          <ac:chgData name="Rashel Clark" userId="827c85d1-9847-4c2e-9a79-d71a48457742" providerId="ADAL" clId="{F2CBF3CA-724F-4618-99F2-C86E47D27056}" dt="2020-06-29T22:39:42.990" v="1292" actId="14100"/>
          <ac:picMkLst>
            <pc:docMk/>
            <pc:sldMk cId="1385065117" sldId="256"/>
            <ac:picMk id="1032" creationId="{FE6CCF6C-D0C1-4486-94EB-59F3B5288C32}"/>
          </ac:picMkLst>
        </pc:picChg>
        <pc:picChg chg="mod">
          <ac:chgData name="Rashel Clark" userId="827c85d1-9847-4c2e-9a79-d71a48457742" providerId="ADAL" clId="{F2CBF3CA-724F-4618-99F2-C86E47D27056}" dt="2020-06-29T22:39:28.964" v="1290" actId="14100"/>
          <ac:picMkLst>
            <pc:docMk/>
            <pc:sldMk cId="1385065117" sldId="256"/>
            <ac:picMk id="1036" creationId="{80258B21-7C6F-4999-A458-B99047B607D3}"/>
          </ac:picMkLst>
        </pc:picChg>
      </pc:sldChg>
      <pc:sldChg chg="add">
        <pc:chgData name="Rashel Clark" userId="827c85d1-9847-4c2e-9a79-d71a48457742" providerId="ADAL" clId="{F2CBF3CA-724F-4618-99F2-C86E47D27056}" dt="2020-06-25T17:56:47.305" v="453"/>
        <pc:sldMkLst>
          <pc:docMk/>
          <pc:sldMk cId="3941396230" sldId="257"/>
        </pc:sldMkLst>
      </pc:sldChg>
      <pc:sldChg chg="add">
        <pc:chgData name="Rashel Clark" userId="827c85d1-9847-4c2e-9a79-d71a48457742" providerId="ADAL" clId="{F2CBF3CA-724F-4618-99F2-C86E47D27056}" dt="2020-06-25T17:56:51.937" v="454"/>
        <pc:sldMkLst>
          <pc:docMk/>
          <pc:sldMk cId="1272929260" sldId="258"/>
        </pc:sldMkLst>
      </pc:sldChg>
      <pc:sldChg chg="add">
        <pc:chgData name="Rashel Clark" userId="827c85d1-9847-4c2e-9a79-d71a48457742" providerId="ADAL" clId="{F2CBF3CA-724F-4618-99F2-C86E47D27056}" dt="2020-06-25T17:56:57.053" v="455"/>
        <pc:sldMkLst>
          <pc:docMk/>
          <pc:sldMk cId="1241156013" sldId="259"/>
        </pc:sldMkLst>
      </pc:sldChg>
      <pc:sldChg chg="del">
        <pc:chgData name="Rashel Clark" userId="827c85d1-9847-4c2e-9a79-d71a48457742" providerId="ADAL" clId="{F2CBF3CA-724F-4618-99F2-C86E47D27056}" dt="2020-06-12T17:28:57.184" v="1" actId="2696"/>
        <pc:sldMkLst>
          <pc:docMk/>
          <pc:sldMk cId="3741379378" sldId="263"/>
        </pc:sldMkLst>
      </pc:sldChg>
      <pc:sldChg chg="modSp modAnim">
        <pc:chgData name="Rashel Clark" userId="827c85d1-9847-4c2e-9a79-d71a48457742" providerId="ADAL" clId="{F2CBF3CA-724F-4618-99F2-C86E47D27056}" dt="2020-06-16T19:16:23.866" v="399" actId="1076"/>
        <pc:sldMkLst>
          <pc:docMk/>
          <pc:sldMk cId="2342402103" sldId="264"/>
        </pc:sldMkLst>
        <pc:spChg chg="mod">
          <ac:chgData name="Rashel Clark" userId="827c85d1-9847-4c2e-9a79-d71a48457742" providerId="ADAL" clId="{F2CBF3CA-724F-4618-99F2-C86E47D27056}" dt="2020-06-16T19:16:23.866" v="399" actId="1076"/>
          <ac:spMkLst>
            <pc:docMk/>
            <pc:sldMk cId="2342402103" sldId="264"/>
            <ac:spMk id="3" creationId="{C2833C14-3159-469E-96E0-479D9ABDA5E1}"/>
          </ac:spMkLst>
        </pc:spChg>
        <pc:spChg chg="mod">
          <ac:chgData name="Rashel Clark" userId="827c85d1-9847-4c2e-9a79-d71a48457742" providerId="ADAL" clId="{F2CBF3CA-724F-4618-99F2-C86E47D27056}" dt="2020-06-12T17:31:19.474" v="5" actId="1076"/>
          <ac:spMkLst>
            <pc:docMk/>
            <pc:sldMk cId="2342402103" sldId="264"/>
            <ac:spMk id="22" creationId="{F0AB60B7-54C8-4237-BCD3-56B6647DB44D}"/>
          </ac:spMkLst>
        </pc:spChg>
        <pc:picChg chg="mod modCrop">
          <ac:chgData name="Rashel Clark" userId="827c85d1-9847-4c2e-9a79-d71a48457742" providerId="ADAL" clId="{F2CBF3CA-724F-4618-99F2-C86E47D27056}" dt="2020-06-12T17:31:05.836" v="4" actId="732"/>
          <ac:picMkLst>
            <pc:docMk/>
            <pc:sldMk cId="2342402103" sldId="264"/>
            <ac:picMk id="11" creationId="{37E48221-D473-451E-8BC4-728EDAE1A273}"/>
          </ac:picMkLst>
        </pc:picChg>
        <pc:picChg chg="mod">
          <ac:chgData name="Rashel Clark" userId="827c85d1-9847-4c2e-9a79-d71a48457742" providerId="ADAL" clId="{F2CBF3CA-724F-4618-99F2-C86E47D27056}" dt="2020-06-12T17:32:20.257" v="10" actId="1035"/>
          <ac:picMkLst>
            <pc:docMk/>
            <pc:sldMk cId="2342402103" sldId="264"/>
            <ac:picMk id="13" creationId="{25E2408A-7267-416F-B354-24D4EF7055E2}"/>
          </ac:picMkLst>
        </pc:picChg>
      </pc:sldChg>
      <pc:sldChg chg="ord">
        <pc:chgData name="Rashel Clark" userId="827c85d1-9847-4c2e-9a79-d71a48457742" providerId="ADAL" clId="{F2CBF3CA-724F-4618-99F2-C86E47D27056}" dt="2020-06-12T17:39:53.275" v="11"/>
        <pc:sldMkLst>
          <pc:docMk/>
          <pc:sldMk cId="1621117387" sldId="301"/>
        </pc:sldMkLst>
      </pc:sldChg>
      <pc:sldChg chg="addSp delSp modSp add modAnim">
        <pc:chgData name="Rashel Clark" userId="827c85d1-9847-4c2e-9a79-d71a48457742" providerId="ADAL" clId="{F2CBF3CA-724F-4618-99F2-C86E47D27056}" dt="2020-06-29T22:38:10.700" v="1284" actId="1076"/>
        <pc:sldMkLst>
          <pc:docMk/>
          <pc:sldMk cId="4044697128" sldId="302"/>
        </pc:sldMkLst>
        <pc:spChg chg="add mod">
          <ac:chgData name="Rashel Clark" userId="827c85d1-9847-4c2e-9a79-d71a48457742" providerId="ADAL" clId="{F2CBF3CA-724F-4618-99F2-C86E47D27056}" dt="2020-06-15T21:17:56.464" v="329" actId="1035"/>
          <ac:spMkLst>
            <pc:docMk/>
            <pc:sldMk cId="4044697128" sldId="302"/>
            <ac:spMk id="25" creationId="{5FE2F507-F08B-4861-9A0F-0D00E0497750}"/>
          </ac:spMkLst>
        </pc:spChg>
        <pc:spChg chg="add mod">
          <ac:chgData name="Rashel Clark" userId="827c85d1-9847-4c2e-9a79-d71a48457742" providerId="ADAL" clId="{F2CBF3CA-724F-4618-99F2-C86E47D27056}" dt="2020-06-29T22:36:33.272" v="1271" actId="1076"/>
          <ac:spMkLst>
            <pc:docMk/>
            <pc:sldMk cId="4044697128" sldId="302"/>
            <ac:spMk id="28" creationId="{88CE04A4-CB60-4486-8F8E-2830C57A07CC}"/>
          </ac:spMkLst>
        </pc:spChg>
        <pc:spChg chg="add mod">
          <ac:chgData name="Rashel Clark" userId="827c85d1-9847-4c2e-9a79-d71a48457742" providerId="ADAL" clId="{F2CBF3CA-724F-4618-99F2-C86E47D27056}" dt="2020-06-15T21:15:10.483" v="314" actId="1076"/>
          <ac:spMkLst>
            <pc:docMk/>
            <pc:sldMk cId="4044697128" sldId="302"/>
            <ac:spMk id="29" creationId="{64FE3EFA-8D00-4A84-9F27-046E1BBA0912}"/>
          </ac:spMkLst>
        </pc:spChg>
        <pc:spChg chg="add mod">
          <ac:chgData name="Rashel Clark" userId="827c85d1-9847-4c2e-9a79-d71a48457742" providerId="ADAL" clId="{F2CBF3CA-724F-4618-99F2-C86E47D27056}" dt="2020-06-15T21:14:51.419" v="311" actId="1076"/>
          <ac:spMkLst>
            <pc:docMk/>
            <pc:sldMk cId="4044697128" sldId="302"/>
            <ac:spMk id="30" creationId="{42E831A7-0B4F-445E-9F8D-EF590F11E9C6}"/>
          </ac:spMkLst>
        </pc:spChg>
        <pc:spChg chg="add mod">
          <ac:chgData name="Rashel Clark" userId="827c85d1-9847-4c2e-9a79-d71a48457742" providerId="ADAL" clId="{F2CBF3CA-724F-4618-99F2-C86E47D27056}" dt="2020-06-29T22:37:55.334" v="1280" actId="1076"/>
          <ac:spMkLst>
            <pc:docMk/>
            <pc:sldMk cId="4044697128" sldId="302"/>
            <ac:spMk id="31" creationId="{C2532DF3-80CA-4684-AF23-D283DA42FACE}"/>
          </ac:spMkLst>
        </pc:spChg>
        <pc:spChg chg="add mod">
          <ac:chgData name="Rashel Clark" userId="827c85d1-9847-4c2e-9a79-d71a48457742" providerId="ADAL" clId="{F2CBF3CA-724F-4618-99F2-C86E47D27056}" dt="2020-06-29T22:38:10.700" v="1284" actId="1076"/>
          <ac:spMkLst>
            <pc:docMk/>
            <pc:sldMk cId="4044697128" sldId="302"/>
            <ac:spMk id="32" creationId="{2D7194A0-99EA-4F3C-B914-50121DDD95BA}"/>
          </ac:spMkLst>
        </pc:spChg>
        <pc:spChg chg="add mod">
          <ac:chgData name="Rashel Clark" userId="827c85d1-9847-4c2e-9a79-d71a48457742" providerId="ADAL" clId="{F2CBF3CA-724F-4618-99F2-C86E47D27056}" dt="2020-06-29T22:33:57.507" v="1250" actId="1076"/>
          <ac:spMkLst>
            <pc:docMk/>
            <pc:sldMk cId="4044697128" sldId="302"/>
            <ac:spMk id="33" creationId="{97F2A4CC-742A-4258-9BA8-5EEDCDD2A871}"/>
          </ac:spMkLst>
        </pc:spChg>
        <pc:spChg chg="add mod">
          <ac:chgData name="Rashel Clark" userId="827c85d1-9847-4c2e-9a79-d71a48457742" providerId="ADAL" clId="{F2CBF3CA-724F-4618-99F2-C86E47D27056}" dt="2020-06-29T22:35:39.737" v="1265" actId="1076"/>
          <ac:spMkLst>
            <pc:docMk/>
            <pc:sldMk cId="4044697128" sldId="302"/>
            <ac:spMk id="34" creationId="{3859829A-7DA7-4508-A9E9-E3D32D42F3DD}"/>
          </ac:spMkLst>
        </pc:spChg>
        <pc:spChg chg="add mod">
          <ac:chgData name="Rashel Clark" userId="827c85d1-9847-4c2e-9a79-d71a48457742" providerId="ADAL" clId="{F2CBF3CA-724F-4618-99F2-C86E47D27056}" dt="2020-06-29T22:35:20.278" v="1262" actId="1076"/>
          <ac:spMkLst>
            <pc:docMk/>
            <pc:sldMk cId="4044697128" sldId="302"/>
            <ac:spMk id="35" creationId="{E68D7F16-517F-4584-9925-AD203870E8C1}"/>
          </ac:spMkLst>
        </pc:spChg>
        <pc:spChg chg="add mod">
          <ac:chgData name="Rashel Clark" userId="827c85d1-9847-4c2e-9a79-d71a48457742" providerId="ADAL" clId="{F2CBF3CA-724F-4618-99F2-C86E47D27056}" dt="2020-06-29T22:34:52.812" v="1258" actId="1076"/>
          <ac:spMkLst>
            <pc:docMk/>
            <pc:sldMk cId="4044697128" sldId="302"/>
            <ac:spMk id="36" creationId="{EB1E0320-27BE-46A2-9FC3-1CB2C673C0BB}"/>
          </ac:spMkLst>
        </pc:spChg>
        <pc:spChg chg="add mod">
          <ac:chgData name="Rashel Clark" userId="827c85d1-9847-4c2e-9a79-d71a48457742" providerId="ADAL" clId="{F2CBF3CA-724F-4618-99F2-C86E47D27056}" dt="2020-06-15T21:26:33.543" v="338" actId="1076"/>
          <ac:spMkLst>
            <pc:docMk/>
            <pc:sldMk cId="4044697128" sldId="302"/>
            <ac:spMk id="66" creationId="{542FCC50-467C-4C7F-B1AB-BDC979057036}"/>
          </ac:spMkLst>
        </pc:spChg>
        <pc:spChg chg="add del mod">
          <ac:chgData name="Rashel Clark" userId="827c85d1-9847-4c2e-9a79-d71a48457742" providerId="ADAL" clId="{F2CBF3CA-724F-4618-99F2-C86E47D27056}" dt="2020-06-15T21:28:13.515" v="398" actId="478"/>
          <ac:spMkLst>
            <pc:docMk/>
            <pc:sldMk cId="4044697128" sldId="302"/>
            <ac:spMk id="67" creationId="{5C7A030E-B6A9-4B52-B231-0E929E436BD3}"/>
          </ac:spMkLst>
        </pc:spChg>
        <pc:spChg chg="add mod">
          <ac:chgData name="Rashel Clark" userId="827c85d1-9847-4c2e-9a79-d71a48457742" providerId="ADAL" clId="{F2CBF3CA-724F-4618-99F2-C86E47D27056}" dt="2020-06-29T22:36:01.984" v="1270" actId="1076"/>
          <ac:spMkLst>
            <pc:docMk/>
            <pc:sldMk cId="4044697128" sldId="302"/>
            <ac:spMk id="68" creationId="{A09A59BE-03C9-47D0-A1C0-7FDAD467B7E8}"/>
          </ac:spMkLst>
        </pc:spChg>
        <pc:spChg chg="add mod">
          <ac:chgData name="Rashel Clark" userId="827c85d1-9847-4c2e-9a79-d71a48457742" providerId="ADAL" clId="{F2CBF3CA-724F-4618-99F2-C86E47D27056}" dt="2020-06-15T21:27:30.033" v="381" actId="1076"/>
          <ac:spMkLst>
            <pc:docMk/>
            <pc:sldMk cId="4044697128" sldId="302"/>
            <ac:spMk id="69" creationId="{68397C3D-1D8E-4996-9CB2-0F353BDA3326}"/>
          </ac:spMkLst>
        </pc:spChg>
        <pc:spChg chg="add mod">
          <ac:chgData name="Rashel Clark" userId="827c85d1-9847-4c2e-9a79-d71a48457742" providerId="ADAL" clId="{F2CBF3CA-724F-4618-99F2-C86E47D27056}" dt="2020-06-29T22:37:30.811" v="1277" actId="1076"/>
          <ac:spMkLst>
            <pc:docMk/>
            <pc:sldMk cId="4044697128" sldId="302"/>
            <ac:spMk id="70" creationId="{71A2045D-1820-435B-AC7D-458B94DC6A28}"/>
          </ac:spMkLst>
        </pc:spChg>
        <pc:picChg chg="add mod">
          <ac:chgData name="Rashel Clark" userId="827c85d1-9847-4c2e-9a79-d71a48457742" providerId="ADAL" clId="{F2CBF3CA-724F-4618-99F2-C86E47D27056}" dt="2020-06-29T22:31:43.999" v="1235" actId="167"/>
          <ac:picMkLst>
            <pc:docMk/>
            <pc:sldMk cId="4044697128" sldId="302"/>
            <ac:picMk id="2" creationId="{3B09CECB-EF6E-4682-8C0C-717B9E4759B0}"/>
          </ac:picMkLst>
        </pc:picChg>
        <pc:picChg chg="add del mod">
          <ac:chgData name="Rashel Clark" userId="827c85d1-9847-4c2e-9a79-d71a48457742" providerId="ADAL" clId="{F2CBF3CA-724F-4618-99F2-C86E47D27056}" dt="2020-06-17T03:32:36.071" v="405" actId="478"/>
          <ac:picMkLst>
            <pc:docMk/>
            <pc:sldMk cId="4044697128" sldId="302"/>
            <ac:picMk id="3" creationId="{4CA4310F-9B75-481A-97B6-987E21D6272A}"/>
          </ac:picMkLst>
        </pc:picChg>
        <pc:picChg chg="add del mod ord modCrop">
          <ac:chgData name="Rashel Clark" userId="827c85d1-9847-4c2e-9a79-d71a48457742" providerId="ADAL" clId="{F2CBF3CA-724F-4618-99F2-C86E47D27056}" dt="2020-06-29T22:25:34.174" v="1227" actId="478"/>
          <ac:picMkLst>
            <pc:docMk/>
            <pc:sldMk cId="4044697128" sldId="302"/>
            <ac:picMk id="4" creationId="{810B3988-9773-4B1C-AE9F-6A919A723B33}"/>
          </ac:picMkLst>
        </pc:picChg>
        <pc:picChg chg="add mod ord modCrop">
          <ac:chgData name="Rashel Clark" userId="827c85d1-9847-4c2e-9a79-d71a48457742" providerId="ADAL" clId="{F2CBF3CA-724F-4618-99F2-C86E47D27056}" dt="2020-06-15T20:41:57.716" v="292" actId="1076"/>
          <ac:picMkLst>
            <pc:docMk/>
            <pc:sldMk cId="4044697128" sldId="302"/>
            <ac:picMk id="5" creationId="{8B4AFE19-6A99-49F7-86F9-8CAB7A2F5283}"/>
          </ac:picMkLst>
        </pc:picChg>
        <pc:picChg chg="add mod ord modCrop">
          <ac:chgData name="Rashel Clark" userId="827c85d1-9847-4c2e-9a79-d71a48457742" providerId="ADAL" clId="{F2CBF3CA-724F-4618-99F2-C86E47D27056}" dt="2020-06-29T22:37:34.911" v="1278" actId="1076"/>
          <ac:picMkLst>
            <pc:docMk/>
            <pc:sldMk cId="4044697128" sldId="302"/>
            <ac:picMk id="7" creationId="{B5E400ED-AA26-4787-9619-52690AFA3998}"/>
          </ac:picMkLst>
        </pc:picChg>
        <pc:picChg chg="add mod modCrop">
          <ac:chgData name="Rashel Clark" userId="827c85d1-9847-4c2e-9a79-d71a48457742" providerId="ADAL" clId="{F2CBF3CA-724F-4618-99F2-C86E47D27056}" dt="2020-06-15T20:23:47.804" v="106" actId="1076"/>
          <ac:picMkLst>
            <pc:docMk/>
            <pc:sldMk cId="4044697128" sldId="302"/>
            <ac:picMk id="9" creationId="{F401E71D-E13E-41A4-8910-248DDCDF16C9}"/>
          </ac:picMkLst>
        </pc:picChg>
        <pc:picChg chg="add mod modCrop">
          <ac:chgData name="Rashel Clark" userId="827c85d1-9847-4c2e-9a79-d71a48457742" providerId="ADAL" clId="{F2CBF3CA-724F-4618-99F2-C86E47D27056}" dt="2020-06-29T22:36:33.272" v="1271" actId="1076"/>
          <ac:picMkLst>
            <pc:docMk/>
            <pc:sldMk cId="4044697128" sldId="302"/>
            <ac:picMk id="11" creationId="{AB50E434-4DCB-4FD8-9B10-7D24567675E2}"/>
          </ac:picMkLst>
        </pc:picChg>
        <pc:picChg chg="add mod modCrop">
          <ac:chgData name="Rashel Clark" userId="827c85d1-9847-4c2e-9a79-d71a48457742" providerId="ADAL" clId="{F2CBF3CA-724F-4618-99F2-C86E47D27056}" dt="2020-06-17T17:53:26.319" v="434" actId="1076"/>
          <ac:picMkLst>
            <pc:docMk/>
            <pc:sldMk cId="4044697128" sldId="302"/>
            <ac:picMk id="13" creationId="{06FC0C32-F582-456B-80BC-269CD09A1AAC}"/>
          </ac:picMkLst>
        </pc:picChg>
        <pc:picChg chg="add mod">
          <ac:chgData name="Rashel Clark" userId="827c85d1-9847-4c2e-9a79-d71a48457742" providerId="ADAL" clId="{F2CBF3CA-724F-4618-99F2-C86E47D27056}" dt="2020-06-29T22:35:39.737" v="1265" actId="1076"/>
          <ac:picMkLst>
            <pc:docMk/>
            <pc:sldMk cId="4044697128" sldId="302"/>
            <ac:picMk id="14" creationId="{26827AB3-3B9E-4C02-9A63-7BBB3418EBB0}"/>
          </ac:picMkLst>
        </pc:picChg>
        <pc:picChg chg="add mod">
          <ac:chgData name="Rashel Clark" userId="827c85d1-9847-4c2e-9a79-d71a48457742" providerId="ADAL" clId="{F2CBF3CA-724F-4618-99F2-C86E47D27056}" dt="2020-06-29T22:35:20.278" v="1262" actId="1076"/>
          <ac:picMkLst>
            <pc:docMk/>
            <pc:sldMk cId="4044697128" sldId="302"/>
            <ac:picMk id="15" creationId="{EEAC782A-5C21-41B5-A4E4-0C259E73562F}"/>
          </ac:picMkLst>
        </pc:picChg>
        <pc:picChg chg="add mod">
          <ac:chgData name="Rashel Clark" userId="827c85d1-9847-4c2e-9a79-d71a48457742" providerId="ADAL" clId="{F2CBF3CA-724F-4618-99F2-C86E47D27056}" dt="2020-06-29T22:34:52.812" v="1258" actId="1076"/>
          <ac:picMkLst>
            <pc:docMk/>
            <pc:sldMk cId="4044697128" sldId="302"/>
            <ac:picMk id="16" creationId="{BDCAEE7F-2713-4F92-8C53-E4553B05C420}"/>
          </ac:picMkLst>
        </pc:picChg>
        <pc:picChg chg="add mod modCrop">
          <ac:chgData name="Rashel Clark" userId="827c85d1-9847-4c2e-9a79-d71a48457742" providerId="ADAL" clId="{F2CBF3CA-724F-4618-99F2-C86E47D27056}" dt="2020-06-15T21:14:37.960" v="309" actId="1076"/>
          <ac:picMkLst>
            <pc:docMk/>
            <pc:sldMk cId="4044697128" sldId="302"/>
            <ac:picMk id="18" creationId="{FB670DFC-ACF9-464B-B147-AA5CC2A2C3F7}"/>
          </ac:picMkLst>
        </pc:picChg>
        <pc:picChg chg="add mod">
          <ac:chgData name="Rashel Clark" userId="827c85d1-9847-4c2e-9a79-d71a48457742" providerId="ADAL" clId="{F2CBF3CA-724F-4618-99F2-C86E47D27056}" dt="2020-06-29T22:37:49.696" v="1279" actId="1076"/>
          <ac:picMkLst>
            <pc:docMk/>
            <pc:sldMk cId="4044697128" sldId="302"/>
            <ac:picMk id="20" creationId="{E0D9BFF7-1409-4616-AE6C-C4FAA5E29D1A}"/>
          </ac:picMkLst>
        </pc:picChg>
        <pc:picChg chg="add mod modCrop">
          <ac:chgData name="Rashel Clark" userId="827c85d1-9847-4c2e-9a79-d71a48457742" providerId="ADAL" clId="{F2CBF3CA-724F-4618-99F2-C86E47D27056}" dt="2020-06-29T22:38:05.782" v="1283" actId="1076"/>
          <ac:picMkLst>
            <pc:docMk/>
            <pc:sldMk cId="4044697128" sldId="302"/>
            <ac:picMk id="22" creationId="{8C889B3A-2477-47C3-99B6-9B84CADC84B3}"/>
          </ac:picMkLst>
        </pc:picChg>
        <pc:picChg chg="add mod modCrop">
          <ac:chgData name="Rashel Clark" userId="827c85d1-9847-4c2e-9a79-d71a48457742" providerId="ADAL" clId="{F2CBF3CA-724F-4618-99F2-C86E47D27056}" dt="2020-06-29T22:33:57.507" v="1250" actId="1076"/>
          <ac:picMkLst>
            <pc:docMk/>
            <pc:sldMk cId="4044697128" sldId="302"/>
            <ac:picMk id="24" creationId="{64FDD6EB-00D8-493B-97BD-1D66F5D327A0}"/>
          </ac:picMkLst>
        </pc:picChg>
        <pc:picChg chg="add mod">
          <ac:chgData name="Rashel Clark" userId="827c85d1-9847-4c2e-9a79-d71a48457742" providerId="ADAL" clId="{F2CBF3CA-724F-4618-99F2-C86E47D27056}" dt="2020-06-17T17:54:38.468" v="435" actId="1076"/>
          <ac:picMkLst>
            <pc:docMk/>
            <pc:sldMk cId="4044697128" sldId="302"/>
            <ac:picMk id="1026" creationId="{493DC56B-EA14-408C-86D2-8730FC9B321B}"/>
          </ac:picMkLst>
        </pc:picChg>
        <pc:picChg chg="add mod">
          <ac:chgData name="Rashel Clark" userId="827c85d1-9847-4c2e-9a79-d71a48457742" providerId="ADAL" clId="{F2CBF3CA-724F-4618-99F2-C86E47D27056}" dt="2020-06-29T22:35:57.296" v="1269" actId="1076"/>
          <ac:picMkLst>
            <pc:docMk/>
            <pc:sldMk cId="4044697128" sldId="302"/>
            <ac:picMk id="1028" creationId="{BEEBA557-BEFB-4CC6-8ADE-36B11299C13B}"/>
          </ac:picMkLst>
        </pc:picChg>
        <pc:cxnChg chg="add mod">
          <ac:chgData name="Rashel Clark" userId="827c85d1-9847-4c2e-9a79-d71a48457742" providerId="ADAL" clId="{F2CBF3CA-724F-4618-99F2-C86E47D27056}" dt="2020-06-29T22:35:53.602" v="1268" actId="14100"/>
          <ac:cxnSpMkLst>
            <pc:docMk/>
            <pc:sldMk cId="4044697128" sldId="302"/>
            <ac:cxnSpMk id="27" creationId="{7B285D83-0C73-4729-B949-DEEB6750A47D}"/>
          </ac:cxnSpMkLst>
        </pc:cxnChg>
        <pc:cxnChg chg="add mod">
          <ac:chgData name="Rashel Clark" userId="827c85d1-9847-4c2e-9a79-d71a48457742" providerId="ADAL" clId="{F2CBF3CA-724F-4618-99F2-C86E47D27056}" dt="2020-06-29T22:35:28.785" v="1264" actId="14100"/>
          <ac:cxnSpMkLst>
            <pc:docMk/>
            <pc:sldMk cId="4044697128" sldId="302"/>
            <ac:cxnSpMk id="39" creationId="{21E60776-2722-4202-B148-5696A82692CA}"/>
          </ac:cxnSpMkLst>
        </pc:cxnChg>
        <pc:cxnChg chg="add mod">
          <ac:chgData name="Rashel Clark" userId="827c85d1-9847-4c2e-9a79-d71a48457742" providerId="ADAL" clId="{F2CBF3CA-724F-4618-99F2-C86E47D27056}" dt="2020-06-29T22:35:04.514" v="1261" actId="14100"/>
          <ac:cxnSpMkLst>
            <pc:docMk/>
            <pc:sldMk cId="4044697128" sldId="302"/>
            <ac:cxnSpMk id="43" creationId="{8154E902-EBC2-4933-8399-50F85DA18614}"/>
          </ac:cxnSpMkLst>
        </pc:cxnChg>
        <pc:cxnChg chg="add mod">
          <ac:chgData name="Rashel Clark" userId="827c85d1-9847-4c2e-9a79-d71a48457742" providerId="ADAL" clId="{F2CBF3CA-724F-4618-99F2-C86E47D27056}" dt="2020-06-29T22:36:46.191" v="1274" actId="14100"/>
          <ac:cxnSpMkLst>
            <pc:docMk/>
            <pc:sldMk cId="4044697128" sldId="302"/>
            <ac:cxnSpMk id="45" creationId="{A731F304-C1CA-403A-BC02-E774427636B5}"/>
          </ac:cxnSpMkLst>
        </pc:cxnChg>
        <pc:cxnChg chg="add mod">
          <ac:chgData name="Rashel Clark" userId="827c85d1-9847-4c2e-9a79-d71a48457742" providerId="ADAL" clId="{F2CBF3CA-724F-4618-99F2-C86E47D27056}" dt="2020-06-29T22:36:41.472" v="1273" actId="14100"/>
          <ac:cxnSpMkLst>
            <pc:docMk/>
            <pc:sldMk cId="4044697128" sldId="302"/>
            <ac:cxnSpMk id="47" creationId="{DBEECEB4-2A6F-4572-B5E0-3C16943984D6}"/>
          </ac:cxnSpMkLst>
        </pc:cxnChg>
        <pc:cxnChg chg="add mod">
          <ac:chgData name="Rashel Clark" userId="827c85d1-9847-4c2e-9a79-d71a48457742" providerId="ADAL" clId="{F2CBF3CA-724F-4618-99F2-C86E47D27056}" dt="2020-06-29T22:38:00.761" v="1282" actId="14100"/>
          <ac:cxnSpMkLst>
            <pc:docMk/>
            <pc:sldMk cId="4044697128" sldId="302"/>
            <ac:cxnSpMk id="51" creationId="{DFA79FA2-30D5-4D0E-AEBF-61346E3A4A4B}"/>
          </ac:cxnSpMkLst>
        </pc:cxnChg>
        <pc:cxnChg chg="add mod">
          <ac:chgData name="Rashel Clark" userId="827c85d1-9847-4c2e-9a79-d71a48457742" providerId="ADAL" clId="{F2CBF3CA-724F-4618-99F2-C86E47D27056}" dt="2020-06-29T22:34:37.597" v="1257" actId="14100"/>
          <ac:cxnSpMkLst>
            <pc:docMk/>
            <pc:sldMk cId="4044697128" sldId="302"/>
            <ac:cxnSpMk id="53" creationId="{715409E2-9885-450D-8BD4-021F28AF9D9D}"/>
          </ac:cxnSpMkLst>
        </pc:cxnChg>
        <pc:cxnChg chg="add mod">
          <ac:chgData name="Rashel Clark" userId="827c85d1-9847-4c2e-9a79-d71a48457742" providerId="ADAL" clId="{F2CBF3CA-724F-4618-99F2-C86E47D27056}" dt="2020-06-29T22:34:27.448" v="1255" actId="14100"/>
          <ac:cxnSpMkLst>
            <pc:docMk/>
            <pc:sldMk cId="4044697128" sldId="302"/>
            <ac:cxnSpMk id="55" creationId="{121A647E-4648-42C1-B16D-76D7F9425B1A}"/>
          </ac:cxnSpMkLst>
        </pc:cxnChg>
        <pc:cxnChg chg="add mod">
          <ac:chgData name="Rashel Clark" userId="827c85d1-9847-4c2e-9a79-d71a48457742" providerId="ADAL" clId="{F2CBF3CA-724F-4618-99F2-C86E47D27056}" dt="2020-06-15T21:14:43.884" v="310" actId="14100"/>
          <ac:cxnSpMkLst>
            <pc:docMk/>
            <pc:sldMk cId="4044697128" sldId="302"/>
            <ac:cxnSpMk id="57" creationId="{BC64DA4D-37AD-4096-88F3-F58333089932}"/>
          </ac:cxnSpMkLst>
        </pc:cxnChg>
        <pc:cxnChg chg="add mod">
          <ac:chgData name="Rashel Clark" userId="827c85d1-9847-4c2e-9a79-d71a48457742" providerId="ADAL" clId="{F2CBF3CA-724F-4618-99F2-C86E47D27056}" dt="2020-06-17T17:53:26.319" v="434" actId="1076"/>
          <ac:cxnSpMkLst>
            <pc:docMk/>
            <pc:sldMk cId="4044697128" sldId="302"/>
            <ac:cxnSpMk id="59" creationId="{4851B641-D31F-4ECB-B566-F4CA4A890411}"/>
          </ac:cxnSpMkLst>
        </pc:cxnChg>
      </pc:sldChg>
      <pc:sldChg chg="addSp delSp modSp add">
        <pc:chgData name="Rashel Clark" userId="827c85d1-9847-4c2e-9a79-d71a48457742" providerId="ADAL" clId="{F2CBF3CA-724F-4618-99F2-C86E47D27056}" dt="2020-06-29T23:04:18.201" v="1313" actId="1076"/>
        <pc:sldMkLst>
          <pc:docMk/>
          <pc:sldMk cId="1060530793" sldId="303"/>
        </pc:sldMkLst>
        <pc:picChg chg="add del mod">
          <ac:chgData name="Rashel Clark" userId="827c85d1-9847-4c2e-9a79-d71a48457742" providerId="ADAL" clId="{F2CBF3CA-724F-4618-99F2-C86E47D27056}" dt="2020-06-29T23:04:09.477" v="1310" actId="478"/>
          <ac:picMkLst>
            <pc:docMk/>
            <pc:sldMk cId="1060530793" sldId="303"/>
            <ac:picMk id="2" creationId="{47BF9197-02EE-4FEE-8874-3915AB207770}"/>
          </ac:picMkLst>
        </pc:picChg>
        <pc:picChg chg="add mod">
          <ac:chgData name="Rashel Clark" userId="827c85d1-9847-4c2e-9a79-d71a48457742" providerId="ADAL" clId="{F2CBF3CA-724F-4618-99F2-C86E47D27056}" dt="2020-06-17T03:43:22.106" v="420" actId="1076"/>
          <ac:picMkLst>
            <pc:docMk/>
            <pc:sldMk cId="1060530793" sldId="303"/>
            <ac:picMk id="4" creationId="{B6C78DDB-2CCE-4692-951A-13CDC1F8109F}"/>
          </ac:picMkLst>
        </pc:picChg>
        <pc:picChg chg="add mod">
          <ac:chgData name="Rashel Clark" userId="827c85d1-9847-4c2e-9a79-d71a48457742" providerId="ADAL" clId="{F2CBF3CA-724F-4618-99F2-C86E47D27056}" dt="2020-06-29T23:04:18.201" v="1313" actId="1076"/>
          <ac:picMkLst>
            <pc:docMk/>
            <pc:sldMk cId="1060530793" sldId="303"/>
            <ac:picMk id="5" creationId="{7A27015D-7ED8-44AB-B931-9ABF8198E659}"/>
          </ac:picMkLst>
        </pc:picChg>
      </pc:sldChg>
      <pc:sldChg chg="add ord">
        <pc:chgData name="Rashel Clark" userId="827c85d1-9847-4c2e-9a79-d71a48457742" providerId="ADAL" clId="{F2CBF3CA-724F-4618-99F2-C86E47D27056}" dt="2020-06-17T17:33:44.856" v="422"/>
        <pc:sldMkLst>
          <pc:docMk/>
          <pc:sldMk cId="2193427755" sldId="304"/>
        </pc:sldMkLst>
      </pc:sldChg>
      <pc:sldChg chg="addSp delSp modSp add ord setBg">
        <pc:chgData name="Rashel Clark" userId="827c85d1-9847-4c2e-9a79-d71a48457742" providerId="ADAL" clId="{F2CBF3CA-724F-4618-99F2-C86E47D27056}" dt="2020-06-25T22:40:38.868" v="1224"/>
        <pc:sldMkLst>
          <pc:docMk/>
          <pc:sldMk cId="2044067239" sldId="305"/>
        </pc:sldMkLst>
        <pc:spChg chg="mod">
          <ac:chgData name="Rashel Clark" userId="827c85d1-9847-4c2e-9a79-d71a48457742" providerId="ADAL" clId="{F2CBF3CA-724F-4618-99F2-C86E47D27056}" dt="2020-06-25T22:40:31.316" v="1211" actId="14100"/>
          <ac:spMkLst>
            <pc:docMk/>
            <pc:sldMk cId="2044067239" sldId="305"/>
            <ac:spMk id="2" creationId="{834D133B-29E0-4DDC-BAD7-8F88BFF72714}"/>
          </ac:spMkLst>
        </pc:spChg>
        <pc:spChg chg="mod">
          <ac:chgData name="Rashel Clark" userId="827c85d1-9847-4c2e-9a79-d71a48457742" providerId="ADAL" clId="{F2CBF3CA-724F-4618-99F2-C86E47D27056}" dt="2020-06-25T22:40:30.382" v="1210" actId="1076"/>
          <ac:spMkLst>
            <pc:docMk/>
            <pc:sldMk cId="2044067239" sldId="305"/>
            <ac:spMk id="3" creationId="{D70461B6-19E0-442C-AAC9-607AC38E2CF6}"/>
          </ac:spMkLst>
        </pc:spChg>
        <pc:spChg chg="add del mod ord">
          <ac:chgData name="Rashel Clark" userId="827c85d1-9847-4c2e-9a79-d71a48457742" providerId="ADAL" clId="{F2CBF3CA-724F-4618-99F2-C86E47D27056}" dt="2020-06-25T22:40:38.206" v="1223" actId="11529"/>
          <ac:spMkLst>
            <pc:docMk/>
            <pc:sldMk cId="2044067239" sldId="305"/>
            <ac:spMk id="6" creationId="{24F18D05-97C4-474F-9328-BC18878BE6F1}"/>
          </ac:spMkLst>
        </pc:spChg>
        <pc:picChg chg="add del mod">
          <ac:chgData name="Rashel Clark" userId="827c85d1-9847-4c2e-9a79-d71a48457742" providerId="ADAL" clId="{F2CBF3CA-724F-4618-99F2-C86E47D27056}" dt="2020-06-25T20:54:45.992" v="723"/>
          <ac:picMkLst>
            <pc:docMk/>
            <pc:sldMk cId="2044067239" sldId="305"/>
            <ac:picMk id="5" creationId="{EFB4A538-6BFE-4A3A-BE32-A383359F5E5E}"/>
          </ac:picMkLst>
        </pc:picChg>
        <pc:picChg chg="add del mod">
          <ac:chgData name="Rashel Clark" userId="827c85d1-9847-4c2e-9a79-d71a48457742" providerId="ADAL" clId="{F2CBF3CA-724F-4618-99F2-C86E47D27056}" dt="2020-06-25T20:54:43.452" v="721" actId="478"/>
          <ac:picMkLst>
            <pc:docMk/>
            <pc:sldMk cId="2044067239" sldId="305"/>
            <ac:picMk id="1026" creationId="{FC77117F-D74E-4C98-B4C9-39B454675A58}"/>
          </ac:picMkLst>
        </pc:picChg>
      </pc:sldChg>
      <pc:sldChg chg="addSp delSp modSp add mod ord setBg setClrOvrMap">
        <pc:chgData name="Rashel Clark" userId="827c85d1-9847-4c2e-9a79-d71a48457742" providerId="ADAL" clId="{F2CBF3CA-724F-4618-99F2-C86E47D27056}" dt="2020-06-25T21:22:04.448" v="880" actId="26606"/>
        <pc:sldMkLst>
          <pc:docMk/>
          <pc:sldMk cId="1098317507" sldId="306"/>
        </pc:sldMkLst>
        <pc:spChg chg="mod">
          <ac:chgData name="Rashel Clark" userId="827c85d1-9847-4c2e-9a79-d71a48457742" providerId="ADAL" clId="{F2CBF3CA-724F-4618-99F2-C86E47D27056}" dt="2020-06-25T21:22:04.448" v="880" actId="26606"/>
          <ac:spMkLst>
            <pc:docMk/>
            <pc:sldMk cId="1098317507" sldId="306"/>
            <ac:spMk id="2" creationId="{834D133B-29E0-4DDC-BAD7-8F88BFF72714}"/>
          </ac:spMkLst>
        </pc:spChg>
        <pc:spChg chg="mod">
          <ac:chgData name="Rashel Clark" userId="827c85d1-9847-4c2e-9a79-d71a48457742" providerId="ADAL" clId="{F2CBF3CA-724F-4618-99F2-C86E47D27056}" dt="2020-06-25T21:22:04.448" v="880" actId="26606"/>
          <ac:spMkLst>
            <pc:docMk/>
            <pc:sldMk cId="1098317507" sldId="306"/>
            <ac:spMk id="3" creationId="{D70461B6-19E0-442C-AAC9-607AC38E2CF6}"/>
          </ac:spMkLst>
        </pc:spChg>
        <pc:spChg chg="add">
          <ac:chgData name="Rashel Clark" userId="827c85d1-9847-4c2e-9a79-d71a48457742" providerId="ADAL" clId="{F2CBF3CA-724F-4618-99F2-C86E47D27056}" dt="2020-06-25T21:22:04.448" v="880" actId="26606"/>
          <ac:spMkLst>
            <pc:docMk/>
            <pc:sldMk cId="1098317507" sldId="306"/>
            <ac:spMk id="9" creationId="{0671A8AE-40A1-4631-A6B8-581AFF065482}"/>
          </ac:spMkLst>
        </pc:spChg>
        <pc:spChg chg="add del">
          <ac:chgData name="Rashel Clark" userId="827c85d1-9847-4c2e-9a79-d71a48457742" providerId="ADAL" clId="{F2CBF3CA-724F-4618-99F2-C86E47D27056}" dt="2020-06-25T20:56:51.553" v="726" actId="26606"/>
          <ac:spMkLst>
            <pc:docMk/>
            <pc:sldMk cId="1098317507" sldId="306"/>
            <ac:spMk id="10" creationId="{FB5B0058-AF13-4859-B429-4EDDE2A26F7F}"/>
          </ac:spMkLst>
        </pc:spChg>
        <pc:spChg chg="add del">
          <ac:chgData name="Rashel Clark" userId="827c85d1-9847-4c2e-9a79-d71a48457742" providerId="ADAL" clId="{F2CBF3CA-724F-4618-99F2-C86E47D27056}" dt="2020-06-25T20:56:51.553" v="726" actId="26606"/>
          <ac:spMkLst>
            <pc:docMk/>
            <pc:sldMk cId="1098317507" sldId="306"/>
            <ac:spMk id="12" creationId="{D84C2E9E-0B5D-4B5F-9A1F-70EBDCE39034}"/>
          </ac:spMkLst>
        </pc:spChg>
        <pc:spChg chg="add">
          <ac:chgData name="Rashel Clark" userId="827c85d1-9847-4c2e-9a79-d71a48457742" providerId="ADAL" clId="{F2CBF3CA-724F-4618-99F2-C86E47D27056}" dt="2020-06-25T21:22:04.448" v="880" actId="26606"/>
          <ac:spMkLst>
            <pc:docMk/>
            <pc:sldMk cId="1098317507" sldId="306"/>
            <ac:spMk id="14" creationId="{AB58EF07-17C2-48CF-ABB0-EEF1F17CB8F0}"/>
          </ac:spMkLst>
        </pc:spChg>
        <pc:spChg chg="add">
          <ac:chgData name="Rashel Clark" userId="827c85d1-9847-4c2e-9a79-d71a48457742" providerId="ADAL" clId="{F2CBF3CA-724F-4618-99F2-C86E47D27056}" dt="2020-06-25T21:22:04.448" v="880" actId="26606"/>
          <ac:spMkLst>
            <pc:docMk/>
            <pc:sldMk cId="1098317507" sldId="306"/>
            <ac:spMk id="16" creationId="{AF2F604E-43BE-4DC3-B983-E071523364F8}"/>
          </ac:spMkLst>
        </pc:spChg>
        <pc:spChg chg="add">
          <ac:chgData name="Rashel Clark" userId="827c85d1-9847-4c2e-9a79-d71a48457742" providerId="ADAL" clId="{F2CBF3CA-724F-4618-99F2-C86E47D27056}" dt="2020-06-25T21:22:04.448" v="880" actId="26606"/>
          <ac:spMkLst>
            <pc:docMk/>
            <pc:sldMk cId="1098317507" sldId="306"/>
            <ac:spMk id="18" creationId="{08C9B587-E65E-4B52-B37C-ABEBB6E87928}"/>
          </ac:spMkLst>
        </pc:spChg>
        <pc:picChg chg="add del mod">
          <ac:chgData name="Rashel Clark" userId="827c85d1-9847-4c2e-9a79-d71a48457742" providerId="ADAL" clId="{F2CBF3CA-724F-4618-99F2-C86E47D27056}" dt="2020-06-25T21:19:11.533" v="871" actId="478"/>
          <ac:picMkLst>
            <pc:docMk/>
            <pc:sldMk cId="1098317507" sldId="306"/>
            <ac:picMk id="5" creationId="{488074FD-8CC6-42CE-9804-FD87CAAC4457}"/>
          </ac:picMkLst>
        </pc:picChg>
        <pc:picChg chg="add mod ord">
          <ac:chgData name="Rashel Clark" userId="827c85d1-9847-4c2e-9a79-d71a48457742" providerId="ADAL" clId="{F2CBF3CA-724F-4618-99F2-C86E47D27056}" dt="2020-06-25T21:22:04.448" v="880" actId="26606"/>
          <ac:picMkLst>
            <pc:docMk/>
            <pc:sldMk cId="1098317507" sldId="306"/>
            <ac:picMk id="7" creationId="{F220D2CA-36D4-49D9-A159-21FE552B65C9}"/>
          </ac:picMkLst>
        </pc:picChg>
        <pc:picChg chg="del">
          <ac:chgData name="Rashel Clark" userId="827c85d1-9847-4c2e-9a79-d71a48457742" providerId="ADAL" clId="{F2CBF3CA-724F-4618-99F2-C86E47D27056}" dt="2020-06-25T20:51:18.309" v="711" actId="478"/>
          <ac:picMkLst>
            <pc:docMk/>
            <pc:sldMk cId="1098317507" sldId="306"/>
            <ac:picMk id="1026" creationId="{FC77117F-D74E-4C98-B4C9-39B454675A58}"/>
          </ac:picMkLst>
        </pc:picChg>
      </pc:sldChg>
      <pc:sldChg chg="addSp delSp modSp add mod ord setBg setClrOvrMap">
        <pc:chgData name="Rashel Clark" userId="827c85d1-9847-4c2e-9a79-d71a48457742" providerId="ADAL" clId="{F2CBF3CA-724F-4618-99F2-C86E47D27056}" dt="2020-06-25T21:22:37.753" v="881" actId="26606"/>
        <pc:sldMkLst>
          <pc:docMk/>
          <pc:sldMk cId="300930003" sldId="307"/>
        </pc:sldMkLst>
        <pc:spChg chg="mod">
          <ac:chgData name="Rashel Clark" userId="827c85d1-9847-4c2e-9a79-d71a48457742" providerId="ADAL" clId="{F2CBF3CA-724F-4618-99F2-C86E47D27056}" dt="2020-06-25T21:22:37.753" v="881" actId="26606"/>
          <ac:spMkLst>
            <pc:docMk/>
            <pc:sldMk cId="300930003" sldId="307"/>
            <ac:spMk id="2" creationId="{834D133B-29E0-4DDC-BAD7-8F88BFF72714}"/>
          </ac:spMkLst>
        </pc:spChg>
        <pc:spChg chg="mod">
          <ac:chgData name="Rashel Clark" userId="827c85d1-9847-4c2e-9a79-d71a48457742" providerId="ADAL" clId="{F2CBF3CA-724F-4618-99F2-C86E47D27056}" dt="2020-06-25T21:22:37.753" v="881" actId="26606"/>
          <ac:spMkLst>
            <pc:docMk/>
            <pc:sldMk cId="300930003" sldId="307"/>
            <ac:spMk id="3" creationId="{D70461B6-19E0-442C-AAC9-607AC38E2CF6}"/>
          </ac:spMkLst>
        </pc:spChg>
        <pc:spChg chg="add">
          <ac:chgData name="Rashel Clark" userId="827c85d1-9847-4c2e-9a79-d71a48457742" providerId="ADAL" clId="{F2CBF3CA-724F-4618-99F2-C86E47D27056}" dt="2020-06-25T21:22:37.753" v="881" actId="26606"/>
          <ac:spMkLst>
            <pc:docMk/>
            <pc:sldMk cId="300930003" sldId="307"/>
            <ac:spMk id="10" creationId="{0671A8AE-40A1-4631-A6B8-581AFF065482}"/>
          </ac:spMkLst>
        </pc:spChg>
        <pc:spChg chg="add">
          <ac:chgData name="Rashel Clark" userId="827c85d1-9847-4c2e-9a79-d71a48457742" providerId="ADAL" clId="{F2CBF3CA-724F-4618-99F2-C86E47D27056}" dt="2020-06-25T21:22:37.753" v="881" actId="26606"/>
          <ac:spMkLst>
            <pc:docMk/>
            <pc:sldMk cId="300930003" sldId="307"/>
            <ac:spMk id="12" creationId="{AB58EF07-17C2-48CF-ABB0-EEF1F17CB8F0}"/>
          </ac:spMkLst>
        </pc:spChg>
        <pc:spChg chg="add">
          <ac:chgData name="Rashel Clark" userId="827c85d1-9847-4c2e-9a79-d71a48457742" providerId="ADAL" clId="{F2CBF3CA-724F-4618-99F2-C86E47D27056}" dt="2020-06-25T21:22:37.753" v="881" actId="26606"/>
          <ac:spMkLst>
            <pc:docMk/>
            <pc:sldMk cId="300930003" sldId="307"/>
            <ac:spMk id="14" creationId="{AF2F604E-43BE-4DC3-B983-E071523364F8}"/>
          </ac:spMkLst>
        </pc:spChg>
        <pc:spChg chg="add">
          <ac:chgData name="Rashel Clark" userId="827c85d1-9847-4c2e-9a79-d71a48457742" providerId="ADAL" clId="{F2CBF3CA-724F-4618-99F2-C86E47D27056}" dt="2020-06-25T21:22:37.753" v="881" actId="26606"/>
          <ac:spMkLst>
            <pc:docMk/>
            <pc:sldMk cId="300930003" sldId="307"/>
            <ac:spMk id="16" creationId="{08C9B587-E65E-4B52-B37C-ABEBB6E87928}"/>
          </ac:spMkLst>
        </pc:spChg>
        <pc:picChg chg="add mod ord">
          <ac:chgData name="Rashel Clark" userId="827c85d1-9847-4c2e-9a79-d71a48457742" providerId="ADAL" clId="{F2CBF3CA-724F-4618-99F2-C86E47D27056}" dt="2020-06-25T21:22:37.753" v="881" actId="26606"/>
          <ac:picMkLst>
            <pc:docMk/>
            <pc:sldMk cId="300930003" sldId="307"/>
            <ac:picMk id="5" creationId="{9AF7362D-925E-4EF8-B775-71574B648245}"/>
          </ac:picMkLst>
        </pc:picChg>
        <pc:picChg chg="del">
          <ac:chgData name="Rashel Clark" userId="827c85d1-9847-4c2e-9a79-d71a48457742" providerId="ADAL" clId="{F2CBF3CA-724F-4618-99F2-C86E47D27056}" dt="2020-06-25T21:20:59.350" v="878" actId="478"/>
          <ac:picMkLst>
            <pc:docMk/>
            <pc:sldMk cId="300930003" sldId="307"/>
            <ac:picMk id="1026" creationId="{FC77117F-D74E-4C98-B4C9-39B454675A58}"/>
          </ac:picMkLst>
        </pc:picChg>
      </pc:sldChg>
      <pc:sldChg chg="addSp modSp add ord">
        <pc:chgData name="Rashel Clark" userId="827c85d1-9847-4c2e-9a79-d71a48457742" providerId="ADAL" clId="{F2CBF3CA-724F-4618-99F2-C86E47D27056}" dt="2020-06-29T22:58:29.479" v="1309"/>
        <pc:sldMkLst>
          <pc:docMk/>
          <pc:sldMk cId="1965812601" sldId="308"/>
        </pc:sldMkLst>
        <pc:picChg chg="add mod">
          <ac:chgData name="Rashel Clark" userId="827c85d1-9847-4c2e-9a79-d71a48457742" providerId="ADAL" clId="{F2CBF3CA-724F-4618-99F2-C86E47D27056}" dt="2020-06-29T22:54:40.327" v="1298" actId="1076"/>
          <ac:picMkLst>
            <pc:docMk/>
            <pc:sldMk cId="1965812601" sldId="308"/>
            <ac:picMk id="2" creationId="{F33A7B11-06F8-42BA-A201-8D4BA7A55E99}"/>
          </ac:picMkLst>
        </pc:picChg>
        <pc:picChg chg="add mod">
          <ac:chgData name="Rashel Clark" userId="827c85d1-9847-4c2e-9a79-d71a48457742" providerId="ADAL" clId="{F2CBF3CA-724F-4618-99F2-C86E47D27056}" dt="2020-06-29T22:54:55.807" v="1300" actId="1076"/>
          <ac:picMkLst>
            <pc:docMk/>
            <pc:sldMk cId="1965812601" sldId="308"/>
            <ac:picMk id="3" creationId="{293169B3-4DAF-4062-B9B5-86923FEE49D0}"/>
          </ac:picMkLst>
        </pc:picChg>
        <pc:picChg chg="add mod">
          <ac:chgData name="Rashel Clark" userId="827c85d1-9847-4c2e-9a79-d71a48457742" providerId="ADAL" clId="{F2CBF3CA-724F-4618-99F2-C86E47D27056}" dt="2020-06-29T22:55:16.642" v="1304" actId="14100"/>
          <ac:picMkLst>
            <pc:docMk/>
            <pc:sldMk cId="1965812601" sldId="308"/>
            <ac:picMk id="4" creationId="{49619492-7DAA-4DEC-B0BC-B6083F0FE718}"/>
          </ac:picMkLst>
        </pc:picChg>
        <pc:picChg chg="add mod">
          <ac:chgData name="Rashel Clark" userId="827c85d1-9847-4c2e-9a79-d71a48457742" providerId="ADAL" clId="{F2CBF3CA-724F-4618-99F2-C86E47D27056}" dt="2020-06-29T22:55:32.839" v="1308" actId="14100"/>
          <ac:picMkLst>
            <pc:docMk/>
            <pc:sldMk cId="1965812601" sldId="308"/>
            <ac:picMk id="5" creationId="{393E6B17-0753-4FF4-85D7-C87AB03D60B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5486E6-9E07-4E05-B52F-1618AD6986B4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5DE86A-6A76-484F-8ABA-AD8CB2F8F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777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5C12C-186C-4D54-B016-0FBFC3D9953B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075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5C12C-186C-4D54-B016-0FBFC3D9953B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171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5C12C-186C-4D54-B016-0FBFC3D9953B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167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5C12C-186C-4D54-B016-0FBFC3D9953B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696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2EC14-6B92-4EC8-BF42-D46E7E2069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CF07E3-98CD-4AD3-9468-053C9C9697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1C1DB0-11B9-4C9A-9B30-13BD56591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BFDF7-3ACB-4504-AC89-54972DC92F3B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F06A4A-F217-4C34-BA8C-A3D782729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9EF2BD-B0BE-46B4-87FF-058085010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149A2-FB8E-411B-8A43-7FBF81EBE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122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4730D-56EC-49CE-B26C-3038DDEAC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353CAE-5C11-4653-8FCB-ED2E3C143F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C38812-2CA2-471E-A887-D8136CD2D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BFDF7-3ACB-4504-AC89-54972DC92F3B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33C9A7-4A93-4F7F-A8DC-118F4F14B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7CCEEC-3CF9-4CDB-8262-EC072B600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149A2-FB8E-411B-8A43-7FBF81EBE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110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6BA6D3-7686-4C29-88A3-62E14B8BF7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43A8D4-3DDE-4BA0-B0DA-C3C3F232FC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29C83B-185C-4900-9279-8C1858E1B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BFDF7-3ACB-4504-AC89-54972DC92F3B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5ED103-6DF4-42A1-BFF3-CC2C1B224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35C448-10D1-448D-9D37-546AF91D9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149A2-FB8E-411B-8A43-7FBF81EBE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553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227CB-B122-4ABC-B4C6-3D0ED42F3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41AE06-B262-4F07-BA9F-F90F054A9B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C2DBE5-04F7-4EE3-B858-90EF53089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BFDF7-3ACB-4504-AC89-54972DC92F3B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6E004A-B827-4E9B-933B-EC376B82D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BA3C40-3E59-480E-9021-E30EBE9CA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149A2-FB8E-411B-8A43-7FBF81EBE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030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959F7-020F-40BA-BEEF-079D37BAE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7C1428-7E79-44E0-8258-A04828AB33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4EF551-90C2-4160-B503-BF7FB2DB3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BFDF7-3ACB-4504-AC89-54972DC92F3B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C3E81B-6EB3-4A52-A54E-0E5F7D619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FC377A-30F5-4D54-B60E-A36D6B758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149A2-FB8E-411B-8A43-7FBF81EBE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838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873BE-DC81-4D10-91B1-616375808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C1E647-B15F-4437-8700-0B138BA324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D7C990-2755-4AF1-8141-71EFEC4477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820514-21EE-43F3-A130-4EF171011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BFDF7-3ACB-4504-AC89-54972DC92F3B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ED70AD-FCB3-4AA2-A410-05A59285E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5F5FA2-FDA2-4208-9E1D-53E54B518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149A2-FB8E-411B-8A43-7FBF81EBE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339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C9D70-F2AF-43E0-8FA5-B913FAD1C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2E076-F654-4787-834D-810E7D401A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AC34A2-CAF2-4AE1-9D95-D98C98EF66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EFB963-535E-4E80-8BB6-6886209FF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7E8313-988E-495A-ADC6-0D41E4D807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7C7459-153D-4274-9042-3C5CF1CF1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BFDF7-3ACB-4504-AC89-54972DC92F3B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EFF04B-1C35-462A-BF07-444F73765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D71791-FF6B-4FB5-B3B3-0408F9C11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149A2-FB8E-411B-8A43-7FBF81EBE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29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793C4-E6B8-4845-8C6F-6BBD81361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A9AFB0-BABA-41FB-AD80-E3654DA36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BFDF7-3ACB-4504-AC89-54972DC92F3B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8F991A-5650-49B4-808F-41E0B9F2A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3C8A3D-4AE8-4E2A-A743-8B094AF14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149A2-FB8E-411B-8A43-7FBF81EBE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196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031990-F1D5-4214-B50B-FB2245CEF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BFDF7-3ACB-4504-AC89-54972DC92F3B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286404-2FE4-4EAA-BE0A-70CDE537B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0BE0D9-140F-4453-B713-837C07EB2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149A2-FB8E-411B-8A43-7FBF81EBE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180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EC189-A4BB-4FD0-9E33-676009A12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822F5C-6B9E-40BC-9B8F-731072E108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DFF274-634A-4C18-9D5F-62B02BEB90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FF88D3-C08A-47E3-BEDA-87DF91791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BFDF7-3ACB-4504-AC89-54972DC92F3B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8C2102-0FDD-4690-B99F-0E95E28EE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62BE68-72A0-4239-8524-4C32A1FFB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149A2-FB8E-411B-8A43-7FBF81EBE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703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0B7A3-3F3D-4A51-ABFE-FA7A238D3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89D1EF-5A28-40E3-8223-59390863B5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FD3F8F-624E-4AEF-80F8-5273C9B907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15EA0A-A670-44D7-B606-B1C4F18E5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BFDF7-3ACB-4504-AC89-54972DC92F3B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FE67B0-ACFD-49F8-9A2A-E870E7C39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7F392-FD61-47EE-889D-A2DA4FDA1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149A2-FB8E-411B-8A43-7FBF81EBE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731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3F69A8-0D23-4D19-8FB7-5ACA0843C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FE2494-DD34-45CC-BBFA-7313E5E222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B0DED0-3329-458B-98D2-0D7D1BCD7C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BFDF7-3ACB-4504-AC89-54972DC92F3B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BE6E03-143A-4F50-AE9B-6FC23DB698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2412B3-8DC8-49E5-B3AF-B79CDC8388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E149A2-FB8E-411B-8A43-7FBF81EBE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013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24.jpg"/><Relationship Id="rId3" Type="http://schemas.openxmlformats.org/officeDocument/2006/relationships/image" Target="../media/image25.jpg"/><Relationship Id="rId7" Type="http://schemas.openxmlformats.org/officeDocument/2006/relationships/image" Target="../media/image36.jpeg"/><Relationship Id="rId12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bing.com/images/search?view=detailV2&amp;ccid=JHf%2bllfd&amp;id=41B75E7F041122A6EB079A25D0F3927854C6121F&amp;thid=OIP.JHf-llfdzgLvB4Lq3FhuegHaHa&amp;mediaurl=https%3a%2f%2fcdn.shopify.com%2fs%2ffiles%2f1%2f1308%2f9569%2fproducts%2fBluegrass_2048_1024x1024.jpg%3fv%3d1480482448&amp;exph=1024&amp;expw=1024&amp;q=hay&amp;simid=608047031754755826&amp;selectedIndex=31" TargetMode="External"/><Relationship Id="rId11" Type="http://schemas.openxmlformats.org/officeDocument/2006/relationships/image" Target="../media/image23.jpeg"/><Relationship Id="rId5" Type="http://schemas.openxmlformats.org/officeDocument/2006/relationships/image" Target="../media/image35.jpeg"/><Relationship Id="rId10" Type="http://schemas.openxmlformats.org/officeDocument/2006/relationships/image" Target="../media/image38.jpeg"/><Relationship Id="rId4" Type="http://schemas.openxmlformats.org/officeDocument/2006/relationships/hyperlink" Target="https://www.bing.com/images/search?view=detailV2&amp;ccid=vg97mOTj&amp;id=FCA9578544E2C6D9D8615C84F68277FA9F37EF05&amp;thid=OIP.vg97mOTjXEEtFWAv5DSKogHaE7&amp;mediaurl=https%3a%2f%2f4.imimg.com%2fdata4%2fOF%2fXY%2fMY-5021613%2fcotton-seed-500x500.jpg&amp;exph=333&amp;expw=500&amp;q=cotton+seeds&amp;simid=607987370398191547&amp;selectedIndex=7" TargetMode="External"/><Relationship Id="rId9" Type="http://schemas.openxmlformats.org/officeDocument/2006/relationships/hyperlink" Target="https://www.bing.com/images/search?view=detailV2&amp;ccid=2aPxmp5o&amp;id=078C0E7EE5C7D70936A40EC31CBDAE99B3BD667F&amp;thid=OIP.2aPxmp5oNZk9ujR3V00k9QHaFD&amp;mediaurl=http%3a%2f%2f3.imimg.com%2fdata3%2fBG%2fLP%2fMY-5197008%2fdried-distillers-grains-with-solubles-ddgs-500x500.jpg&amp;exph=341&amp;expw=500&amp;q=distillers+grain&amp;simid=608055793470867068&amp;selectedIndex=10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24.jpg"/><Relationship Id="rId3" Type="http://schemas.openxmlformats.org/officeDocument/2006/relationships/image" Target="../media/image25.jpg"/><Relationship Id="rId7" Type="http://schemas.openxmlformats.org/officeDocument/2006/relationships/image" Target="../media/image36.jpeg"/><Relationship Id="rId12" Type="http://schemas.openxmlformats.org/officeDocument/2006/relationships/image" Target="../media/image3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bing.com/images/search?view=detailV2&amp;ccid=JHf%2bllfd&amp;id=41B75E7F041122A6EB079A25D0F3927854C6121F&amp;thid=OIP.JHf-llfdzgLvB4Lq3FhuegHaHa&amp;mediaurl=https%3a%2f%2fcdn.shopify.com%2fs%2ffiles%2f1%2f1308%2f9569%2fproducts%2fBluegrass_2048_1024x1024.jpg%3fv%3d1480482448&amp;exph=1024&amp;expw=1024&amp;q=hay&amp;simid=608047031754755826&amp;selectedIndex=31" TargetMode="External"/><Relationship Id="rId11" Type="http://schemas.openxmlformats.org/officeDocument/2006/relationships/image" Target="../media/image23.jpeg"/><Relationship Id="rId5" Type="http://schemas.openxmlformats.org/officeDocument/2006/relationships/image" Target="../media/image35.jpeg"/><Relationship Id="rId10" Type="http://schemas.openxmlformats.org/officeDocument/2006/relationships/image" Target="../media/image38.jpeg"/><Relationship Id="rId4" Type="http://schemas.openxmlformats.org/officeDocument/2006/relationships/hyperlink" Target="https://www.bing.com/images/search?view=detailV2&amp;ccid=vg97mOTj&amp;id=FCA9578544E2C6D9D8615C84F68277FA9F37EF05&amp;thid=OIP.vg97mOTjXEEtFWAv5DSKogHaE7&amp;mediaurl=https%3a%2f%2f4.imimg.com%2fdata4%2fOF%2fXY%2fMY-5021613%2fcotton-seed-500x500.jpg&amp;exph=333&amp;expw=500&amp;q=cotton+seeds&amp;simid=607987370398191547&amp;selectedIndex=7" TargetMode="External"/><Relationship Id="rId9" Type="http://schemas.openxmlformats.org/officeDocument/2006/relationships/hyperlink" Target="https://www.bing.com/images/search?view=detailV2&amp;ccid=2aPxmp5o&amp;id=078C0E7EE5C7D70936A40EC31CBDAE99B3BD667F&amp;thid=OIP.2aPxmp5oNZk9ujR3V00k9QHaFD&amp;mediaurl=http%3a%2f%2f3.imimg.com%2fdata3%2fBG%2fLP%2fMY-5197008%2fdried-distillers-grains-with-solubles-ddgs-500x500.jpg&amp;exph=341&amp;expw=500&amp;q=distillers+grain&amp;simid=608055793470867068&amp;selectedIndex=10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13" Type="http://schemas.openxmlformats.org/officeDocument/2006/relationships/image" Target="../media/image52.jpeg"/><Relationship Id="rId3" Type="http://schemas.openxmlformats.org/officeDocument/2006/relationships/image" Target="../media/image45.jpg"/><Relationship Id="rId7" Type="http://schemas.openxmlformats.org/officeDocument/2006/relationships/image" Target="../media/image39.jpeg"/><Relationship Id="rId12" Type="http://schemas.openxmlformats.org/officeDocument/2006/relationships/image" Target="../media/image51.jpg"/><Relationship Id="rId2" Type="http://schemas.openxmlformats.org/officeDocument/2006/relationships/image" Target="../media/image44.jpeg"/><Relationship Id="rId16" Type="http://schemas.openxmlformats.org/officeDocument/2006/relationships/image" Target="../media/image5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11" Type="http://schemas.openxmlformats.org/officeDocument/2006/relationships/image" Target="../media/image50.jpg"/><Relationship Id="rId5" Type="http://schemas.openxmlformats.org/officeDocument/2006/relationships/image" Target="../media/image35.jpeg"/><Relationship Id="rId15" Type="http://schemas.openxmlformats.org/officeDocument/2006/relationships/image" Target="../media/image54.jpg"/><Relationship Id="rId10" Type="http://schemas.openxmlformats.org/officeDocument/2006/relationships/image" Target="../media/image49.jpg"/><Relationship Id="rId4" Type="http://schemas.openxmlformats.org/officeDocument/2006/relationships/image" Target="../media/image46.jpeg"/><Relationship Id="rId9" Type="http://schemas.openxmlformats.org/officeDocument/2006/relationships/image" Target="../media/image48.jpg"/><Relationship Id="rId1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13" Type="http://schemas.openxmlformats.org/officeDocument/2006/relationships/image" Target="../media/image32.jpeg"/><Relationship Id="rId3" Type="http://schemas.openxmlformats.org/officeDocument/2006/relationships/image" Target="../media/image25.jp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11" Type="http://schemas.openxmlformats.org/officeDocument/2006/relationships/image" Target="../media/image30.png"/><Relationship Id="rId5" Type="http://schemas.openxmlformats.org/officeDocument/2006/relationships/image" Target="../media/image23.jpeg"/><Relationship Id="rId15" Type="http://schemas.openxmlformats.org/officeDocument/2006/relationships/image" Target="../media/image34.jpg"/><Relationship Id="rId10" Type="http://schemas.openxmlformats.org/officeDocument/2006/relationships/image" Target="../media/image29.jpg"/><Relationship Id="rId4" Type="http://schemas.openxmlformats.org/officeDocument/2006/relationships/image" Target="../media/image22.jpeg"/><Relationship Id="rId9" Type="http://schemas.openxmlformats.org/officeDocument/2006/relationships/image" Target="../media/image28.jpg"/><Relationship Id="rId1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ho Am I? – InterCountry Adoptee Voices (ICAV)">
            <a:extLst>
              <a:ext uri="{FF2B5EF4-FFF2-40B4-BE49-F238E27FC236}">
                <a16:creationId xmlns:a16="http://schemas.microsoft.com/office/drawing/2014/main" id="{FC77117F-D74E-4C98-B4C9-39B454675A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873" b="8820"/>
          <a:stretch/>
        </p:blipFill>
        <p:spPr bwMode="auto">
          <a:xfrm>
            <a:off x="7560528" y="2087505"/>
            <a:ext cx="4326672" cy="412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4D133B-29E0-4DDC-BAD7-8F88BFF727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45328" y="577445"/>
            <a:ext cx="9144000" cy="2387600"/>
          </a:xfrm>
        </p:spPr>
        <p:txBody>
          <a:bodyPr>
            <a:normAutofit/>
          </a:bodyPr>
          <a:lstStyle/>
          <a:p>
            <a:r>
              <a:rPr lang="en-US" sz="10000" b="1" dirty="0"/>
              <a:t>Who am I?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0461B6-19E0-442C-AAC9-607AC38E2C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1518" y="3647225"/>
            <a:ext cx="7017834" cy="1655762"/>
          </a:xfrm>
        </p:spPr>
        <p:txBody>
          <a:bodyPr>
            <a:normAutofit/>
          </a:bodyPr>
          <a:lstStyle/>
          <a:p>
            <a:r>
              <a:rPr lang="en-US" sz="3200" dirty="0"/>
              <a:t>Try to figure out who you will be learning about today with the next four clues!</a:t>
            </a:r>
          </a:p>
        </p:txBody>
      </p:sp>
    </p:spTree>
    <p:extLst>
      <p:ext uri="{BB962C8B-B14F-4D97-AF65-F5344CB8AC3E}">
        <p14:creationId xmlns:p14="http://schemas.microsoft.com/office/powerpoint/2010/main" val="20440672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E03CE-F839-46C1-AFB9-1D468BBD4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833C14-3159-469E-96E0-479D9ABDA5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550" y="2615519"/>
            <a:ext cx="1865013" cy="77109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/>
              <a:t>Cotton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990E6F-3B54-401C-AA35-26EC96F6FB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03" b="26134"/>
          <a:stretch/>
        </p:blipFill>
        <p:spPr>
          <a:xfrm>
            <a:off x="247414" y="335297"/>
            <a:ext cx="2480995" cy="2226344"/>
          </a:xfrm>
          <a:prstGeom prst="rect">
            <a:avLst/>
          </a:prstGeom>
        </p:spPr>
      </p:pic>
      <p:pic>
        <p:nvPicPr>
          <p:cNvPr id="8" name="Picture 6" descr="Image result for cotton seeds">
            <a:hlinkClick r:id="rId4"/>
            <a:extLst>
              <a:ext uri="{FF2B5EF4-FFF2-40B4-BE49-F238E27FC236}">
                <a16:creationId xmlns:a16="http://schemas.microsoft.com/office/drawing/2014/main" id="{A2708FE1-6D7A-4D84-87D3-DF781FF7B9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99" b="46906"/>
          <a:stretch/>
        </p:blipFill>
        <p:spPr bwMode="auto">
          <a:xfrm>
            <a:off x="3172101" y="317602"/>
            <a:ext cx="2489176" cy="223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mage result for hay">
            <a:hlinkClick r:id="rId6"/>
            <a:extLst>
              <a:ext uri="{FF2B5EF4-FFF2-40B4-BE49-F238E27FC236}">
                <a16:creationId xmlns:a16="http://schemas.microsoft.com/office/drawing/2014/main" id="{3B7C78D4-8021-49D5-91E0-4F75FC916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101" y="3636523"/>
            <a:ext cx="2495403" cy="249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E48221-D473-451E-8BC4-728EDAE1A27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9" r="20815" b="19473"/>
          <a:stretch/>
        </p:blipFill>
        <p:spPr>
          <a:xfrm>
            <a:off x="6252063" y="330328"/>
            <a:ext cx="2453788" cy="2233685"/>
          </a:xfrm>
          <a:prstGeom prst="rect">
            <a:avLst/>
          </a:prstGeom>
        </p:spPr>
      </p:pic>
      <p:pic>
        <p:nvPicPr>
          <p:cNvPr id="12" name="Picture 2" descr="Image result for distillers grain">
            <a:hlinkClick r:id="rId9"/>
            <a:extLst>
              <a:ext uri="{FF2B5EF4-FFF2-40B4-BE49-F238E27FC236}">
                <a16:creationId xmlns:a16="http://schemas.microsoft.com/office/drawing/2014/main" id="{001CCFC4-45C8-4A1A-9074-5A65994654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105" b="52632"/>
          <a:stretch/>
        </p:blipFill>
        <p:spPr bwMode="auto">
          <a:xfrm>
            <a:off x="9306476" y="317602"/>
            <a:ext cx="2584341" cy="2319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5E2408A-7267-416F-B354-24D4EF7055E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44" r="5582" b="16721"/>
          <a:stretch/>
        </p:blipFill>
        <p:spPr>
          <a:xfrm>
            <a:off x="6707122" y="3845956"/>
            <a:ext cx="2107671" cy="22580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74D92D-2F06-40FF-A535-AF1B242D98C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16" b="63530"/>
          <a:stretch/>
        </p:blipFill>
        <p:spPr>
          <a:xfrm>
            <a:off x="9409823" y="3892362"/>
            <a:ext cx="2480994" cy="2165204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4FD9509-7ACF-4AE3-9A7F-F9DDA3792D0B}"/>
              </a:ext>
            </a:extLst>
          </p:cNvPr>
          <p:cNvSpPr txBox="1">
            <a:spLocks/>
          </p:cNvSpPr>
          <p:nvPr/>
        </p:nvSpPr>
        <p:spPr>
          <a:xfrm>
            <a:off x="3385955" y="2568848"/>
            <a:ext cx="2491155" cy="7710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Cottonseeds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FD0AA7A-91FE-43BD-8264-53630B9E340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88" y="3893912"/>
            <a:ext cx="2614445" cy="2091556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D15B85C-703A-463C-96A8-05AA73ADDEBD}"/>
              </a:ext>
            </a:extLst>
          </p:cNvPr>
          <p:cNvSpPr txBox="1">
            <a:spLocks/>
          </p:cNvSpPr>
          <p:nvPr/>
        </p:nvSpPr>
        <p:spPr>
          <a:xfrm>
            <a:off x="9852045" y="6154851"/>
            <a:ext cx="1865013" cy="7710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Corn Silage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7EEC720-91DF-4666-9FF0-45B8F5BCA1A8}"/>
              </a:ext>
            </a:extLst>
          </p:cNvPr>
          <p:cNvSpPr txBox="1">
            <a:spLocks/>
          </p:cNvSpPr>
          <p:nvPr/>
        </p:nvSpPr>
        <p:spPr>
          <a:xfrm>
            <a:off x="6888168" y="6154851"/>
            <a:ext cx="1865013" cy="7710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Corn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DFEDF5E-9460-476D-93D8-3B471B0F5C6F}"/>
              </a:ext>
            </a:extLst>
          </p:cNvPr>
          <p:cNvSpPr txBox="1">
            <a:spLocks/>
          </p:cNvSpPr>
          <p:nvPr/>
        </p:nvSpPr>
        <p:spPr>
          <a:xfrm>
            <a:off x="3699025" y="6110042"/>
            <a:ext cx="1865013" cy="7710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Alfalfa Hay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AA55FEB-70B5-4E92-A16C-9851F1502A34}"/>
              </a:ext>
            </a:extLst>
          </p:cNvPr>
          <p:cNvSpPr txBox="1">
            <a:spLocks/>
          </p:cNvSpPr>
          <p:nvPr/>
        </p:nvSpPr>
        <p:spPr>
          <a:xfrm>
            <a:off x="658605" y="6110042"/>
            <a:ext cx="1865013" cy="7710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Alfalfa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C5551483-DFD1-465F-98FC-20523195267B}"/>
              </a:ext>
            </a:extLst>
          </p:cNvPr>
          <p:cNvSpPr txBox="1">
            <a:spLocks/>
          </p:cNvSpPr>
          <p:nvPr/>
        </p:nvSpPr>
        <p:spPr>
          <a:xfrm>
            <a:off x="9600803" y="2657907"/>
            <a:ext cx="2290014" cy="7710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Distillers Grain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F0AB60B7-54C8-4237-BCD3-56B6647DB44D}"/>
              </a:ext>
            </a:extLst>
          </p:cNvPr>
          <p:cNvSpPr txBox="1">
            <a:spLocks/>
          </p:cNvSpPr>
          <p:nvPr/>
        </p:nvSpPr>
        <p:spPr>
          <a:xfrm>
            <a:off x="6717856" y="2549813"/>
            <a:ext cx="1865013" cy="7710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Wheat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C3B004-3A04-4C3D-BB04-4D22A9292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3904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93A2DA-5A29-40C9-9CAF-6D5725008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11</a:t>
            </a:fld>
            <a:endParaRPr lang="en-US"/>
          </a:p>
        </p:txBody>
      </p:sp>
      <p:pic>
        <p:nvPicPr>
          <p:cNvPr id="1026" name="Picture 2" descr="Image result for ruminant stomach">
            <a:extLst>
              <a:ext uri="{FF2B5EF4-FFF2-40B4-BE49-F238E27FC236}">
                <a16:creationId xmlns:a16="http://schemas.microsoft.com/office/drawing/2014/main" id="{6A47C0AE-B9CB-486D-9387-0D37E8053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061" y="1461329"/>
            <a:ext cx="5559451" cy="3935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97F87DF6-DEEF-48BD-B1C3-3C138EAF5C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1978" r="-1617" b="7315"/>
          <a:stretch/>
        </p:blipFill>
        <p:spPr>
          <a:xfrm>
            <a:off x="108488" y="821410"/>
            <a:ext cx="6586780" cy="553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1173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E03CE-F839-46C1-AFB9-1D468BBD4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833C14-3159-469E-96E0-479D9ABDA5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550" y="2615519"/>
            <a:ext cx="1865013" cy="77109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/>
              <a:t>Cotton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990E6F-3B54-401C-AA35-26EC96F6FB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03" b="26134"/>
          <a:stretch/>
        </p:blipFill>
        <p:spPr>
          <a:xfrm>
            <a:off x="247414" y="335297"/>
            <a:ext cx="2480995" cy="2226344"/>
          </a:xfrm>
          <a:prstGeom prst="rect">
            <a:avLst/>
          </a:prstGeom>
        </p:spPr>
      </p:pic>
      <p:pic>
        <p:nvPicPr>
          <p:cNvPr id="8" name="Picture 6" descr="Image result for cotton seeds">
            <a:hlinkClick r:id="rId4"/>
            <a:extLst>
              <a:ext uri="{FF2B5EF4-FFF2-40B4-BE49-F238E27FC236}">
                <a16:creationId xmlns:a16="http://schemas.microsoft.com/office/drawing/2014/main" id="{A2708FE1-6D7A-4D84-87D3-DF781FF7B9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99" b="46906"/>
          <a:stretch/>
        </p:blipFill>
        <p:spPr bwMode="auto">
          <a:xfrm>
            <a:off x="3172101" y="317602"/>
            <a:ext cx="2489176" cy="223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mage result for hay">
            <a:hlinkClick r:id="rId6"/>
            <a:extLst>
              <a:ext uri="{FF2B5EF4-FFF2-40B4-BE49-F238E27FC236}">
                <a16:creationId xmlns:a16="http://schemas.microsoft.com/office/drawing/2014/main" id="{3B7C78D4-8021-49D5-91E0-4F75FC916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101" y="3636523"/>
            <a:ext cx="2495403" cy="249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E48221-D473-451E-8BC4-728EDAE1A27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9" r="20815" b="19473"/>
          <a:stretch/>
        </p:blipFill>
        <p:spPr>
          <a:xfrm>
            <a:off x="6252063" y="330328"/>
            <a:ext cx="2453788" cy="2233685"/>
          </a:xfrm>
          <a:prstGeom prst="rect">
            <a:avLst/>
          </a:prstGeom>
        </p:spPr>
      </p:pic>
      <p:pic>
        <p:nvPicPr>
          <p:cNvPr id="12" name="Picture 2" descr="Image result for distillers grain">
            <a:hlinkClick r:id="rId9"/>
            <a:extLst>
              <a:ext uri="{FF2B5EF4-FFF2-40B4-BE49-F238E27FC236}">
                <a16:creationId xmlns:a16="http://schemas.microsoft.com/office/drawing/2014/main" id="{001CCFC4-45C8-4A1A-9074-5A65994654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105" b="52632"/>
          <a:stretch/>
        </p:blipFill>
        <p:spPr bwMode="auto">
          <a:xfrm>
            <a:off x="9306476" y="317602"/>
            <a:ext cx="2584341" cy="2319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5E2408A-7267-416F-B354-24D4EF7055E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44" r="5582" b="16721"/>
          <a:stretch/>
        </p:blipFill>
        <p:spPr>
          <a:xfrm>
            <a:off x="6707122" y="3845956"/>
            <a:ext cx="2107671" cy="22580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74D92D-2F06-40FF-A535-AF1B242D98C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16" b="63530"/>
          <a:stretch/>
        </p:blipFill>
        <p:spPr>
          <a:xfrm>
            <a:off x="9409823" y="3892362"/>
            <a:ext cx="2480994" cy="2165204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4FD9509-7ACF-4AE3-9A7F-F9DDA3792D0B}"/>
              </a:ext>
            </a:extLst>
          </p:cNvPr>
          <p:cNvSpPr txBox="1">
            <a:spLocks/>
          </p:cNvSpPr>
          <p:nvPr/>
        </p:nvSpPr>
        <p:spPr>
          <a:xfrm>
            <a:off x="3385955" y="2568848"/>
            <a:ext cx="2491155" cy="7710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Cottonseeds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FD0AA7A-91FE-43BD-8264-53630B9E340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88" y="3893912"/>
            <a:ext cx="2614445" cy="2091556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D15B85C-703A-463C-96A8-05AA73ADDEBD}"/>
              </a:ext>
            </a:extLst>
          </p:cNvPr>
          <p:cNvSpPr txBox="1">
            <a:spLocks/>
          </p:cNvSpPr>
          <p:nvPr/>
        </p:nvSpPr>
        <p:spPr>
          <a:xfrm>
            <a:off x="9852045" y="6154851"/>
            <a:ext cx="1865013" cy="7710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Corn Silage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7EEC720-91DF-4666-9FF0-45B8F5BCA1A8}"/>
              </a:ext>
            </a:extLst>
          </p:cNvPr>
          <p:cNvSpPr txBox="1">
            <a:spLocks/>
          </p:cNvSpPr>
          <p:nvPr/>
        </p:nvSpPr>
        <p:spPr>
          <a:xfrm>
            <a:off x="6888168" y="6154851"/>
            <a:ext cx="1865013" cy="7710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Corn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DFEDF5E-9460-476D-93D8-3B471B0F5C6F}"/>
              </a:ext>
            </a:extLst>
          </p:cNvPr>
          <p:cNvSpPr txBox="1">
            <a:spLocks/>
          </p:cNvSpPr>
          <p:nvPr/>
        </p:nvSpPr>
        <p:spPr>
          <a:xfrm>
            <a:off x="3699025" y="6110042"/>
            <a:ext cx="1865013" cy="7710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Alfalfa Hay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AA55FEB-70B5-4E92-A16C-9851F1502A34}"/>
              </a:ext>
            </a:extLst>
          </p:cNvPr>
          <p:cNvSpPr txBox="1">
            <a:spLocks/>
          </p:cNvSpPr>
          <p:nvPr/>
        </p:nvSpPr>
        <p:spPr>
          <a:xfrm>
            <a:off x="658605" y="6110042"/>
            <a:ext cx="1865013" cy="7710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Alfalfa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C5551483-DFD1-465F-98FC-20523195267B}"/>
              </a:ext>
            </a:extLst>
          </p:cNvPr>
          <p:cNvSpPr txBox="1">
            <a:spLocks/>
          </p:cNvSpPr>
          <p:nvPr/>
        </p:nvSpPr>
        <p:spPr>
          <a:xfrm>
            <a:off x="9600803" y="2657907"/>
            <a:ext cx="2290014" cy="7710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Distillers Grain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F0AB60B7-54C8-4237-BCD3-56B6647DB44D}"/>
              </a:ext>
            </a:extLst>
          </p:cNvPr>
          <p:cNvSpPr txBox="1">
            <a:spLocks/>
          </p:cNvSpPr>
          <p:nvPr/>
        </p:nvSpPr>
        <p:spPr>
          <a:xfrm>
            <a:off x="6717856" y="2549813"/>
            <a:ext cx="1865013" cy="7710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Wheat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C3B004-3A04-4C3D-BB04-4D22A9292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4277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hay, grass, indoor, mammal&#10;&#10;Description automatically generated">
            <a:extLst>
              <a:ext uri="{FF2B5EF4-FFF2-40B4-BE49-F238E27FC236}">
                <a16:creationId xmlns:a16="http://schemas.microsoft.com/office/drawing/2014/main" id="{9AF7362D-925E-4EF8-B775-71574B6482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" t="7141" r="19354" b="2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4D133B-29E0-4DDC-BAD7-8F88BFF727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800" b="1"/>
              <a:t>Farmers caring for their cows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0461B6-19E0-442C-AAC9-607AC38E2C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en-US" sz="2000"/>
              <a:t>Explore the physical differences of humans and cows and how farmers care for their cows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300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B6C78DDB-2CCE-4692-951A-13CDC1F810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42900"/>
            <a:ext cx="4114800" cy="6172200"/>
          </a:xfrm>
          <a:prstGeom prst="rect">
            <a:avLst/>
          </a:prstGeom>
        </p:spPr>
      </p:pic>
      <p:pic>
        <p:nvPicPr>
          <p:cNvPr id="5" name="Picture 2" descr="Holstein-Friesian | breed of cattle | Britannica">
            <a:extLst>
              <a:ext uri="{FF2B5EF4-FFF2-40B4-BE49-F238E27FC236}">
                <a16:creationId xmlns:a16="http://schemas.microsoft.com/office/drawing/2014/main" id="{7A27015D-7ED8-44AB-B931-9ABF8198E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745" y="1935697"/>
            <a:ext cx="5635912" cy="365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05307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lstein-Friesian | breed of cattle | Britannica">
            <a:extLst>
              <a:ext uri="{FF2B5EF4-FFF2-40B4-BE49-F238E27FC236}">
                <a16:creationId xmlns:a16="http://schemas.microsoft.com/office/drawing/2014/main" id="{3B09CECB-EF6E-4682-8C0C-717B9E475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774" y="3093279"/>
            <a:ext cx="2291066" cy="1486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icture containing window, looking, mirror, man&#10;&#10;Description automatically generated">
            <a:extLst>
              <a:ext uri="{FF2B5EF4-FFF2-40B4-BE49-F238E27FC236}">
                <a16:creationId xmlns:a16="http://schemas.microsoft.com/office/drawing/2014/main" id="{F401E71D-E13E-41A4-8910-248DDCDF16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1" t="5362" r="10609" b="10566"/>
          <a:stretch/>
        </p:blipFill>
        <p:spPr>
          <a:xfrm>
            <a:off x="658955" y="4406276"/>
            <a:ext cx="1102803" cy="1017767"/>
          </a:xfrm>
          <a:prstGeom prst="rect">
            <a:avLst/>
          </a:prstGeom>
        </p:spPr>
      </p:pic>
      <p:pic>
        <p:nvPicPr>
          <p:cNvPr id="11" name="Picture 10" descr="A picture containing dog, indoor, sitting, small&#10;&#10;Description automatically generated">
            <a:extLst>
              <a:ext uri="{FF2B5EF4-FFF2-40B4-BE49-F238E27FC236}">
                <a16:creationId xmlns:a16="http://schemas.microsoft.com/office/drawing/2014/main" id="{AB50E434-4DCB-4FD8-9B10-7D24567675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4" b="20241"/>
          <a:stretch/>
        </p:blipFill>
        <p:spPr>
          <a:xfrm>
            <a:off x="2236927" y="5719859"/>
            <a:ext cx="1079516" cy="937570"/>
          </a:xfrm>
          <a:prstGeom prst="rect">
            <a:avLst/>
          </a:prstGeom>
        </p:spPr>
      </p:pic>
      <p:pic>
        <p:nvPicPr>
          <p:cNvPr id="14" name="Picture 6" descr="Image result for cotton seeds">
            <a:extLst>
              <a:ext uri="{FF2B5EF4-FFF2-40B4-BE49-F238E27FC236}">
                <a16:creationId xmlns:a16="http://schemas.microsoft.com/office/drawing/2014/main" id="{26827AB3-3B9E-4C02-9A63-7BBB3418E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99" b="46906"/>
          <a:stretch/>
        </p:blipFill>
        <p:spPr bwMode="auto">
          <a:xfrm>
            <a:off x="8057545" y="5781675"/>
            <a:ext cx="1071852" cy="96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Image result for hay">
            <a:extLst>
              <a:ext uri="{FF2B5EF4-FFF2-40B4-BE49-F238E27FC236}">
                <a16:creationId xmlns:a16="http://schemas.microsoft.com/office/drawing/2014/main" id="{EEAC782A-5C21-41B5-A4E4-0C259E735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4851" y="5556082"/>
            <a:ext cx="1168400" cy="113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DCAEE7F-2713-4F92-8C53-E4553B05C42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16" b="63530"/>
          <a:stretch/>
        </p:blipFill>
        <p:spPr>
          <a:xfrm>
            <a:off x="10102554" y="3901089"/>
            <a:ext cx="1112369" cy="970783"/>
          </a:xfrm>
          <a:prstGeom prst="rect">
            <a:avLst/>
          </a:prstGeom>
        </p:spPr>
      </p:pic>
      <p:pic>
        <p:nvPicPr>
          <p:cNvPr id="13" name="Picture 12" descr="A picture containing building, front, standing, large&#10;&#10;Description automatically generated">
            <a:extLst>
              <a:ext uri="{FF2B5EF4-FFF2-40B4-BE49-F238E27FC236}">
                <a16:creationId xmlns:a16="http://schemas.microsoft.com/office/drawing/2014/main" id="{06FC0C32-F582-456B-80BC-269CD09A1AA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7" t="17817" r="58529" b="33912"/>
          <a:stretch/>
        </p:blipFill>
        <p:spPr>
          <a:xfrm>
            <a:off x="8292655" y="437951"/>
            <a:ext cx="1136853" cy="961836"/>
          </a:xfrm>
          <a:prstGeom prst="rect">
            <a:avLst/>
          </a:prstGeom>
        </p:spPr>
      </p:pic>
      <p:pic>
        <p:nvPicPr>
          <p:cNvPr id="18" name="Picture 17" descr="A picture containing street, snow, large, fire&#10;&#10;Description automatically generated">
            <a:extLst>
              <a:ext uri="{FF2B5EF4-FFF2-40B4-BE49-F238E27FC236}">
                <a16:creationId xmlns:a16="http://schemas.microsoft.com/office/drawing/2014/main" id="{FB670DFC-ACF9-464B-B147-AA5CC2A2C3F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5" t="4153" r="33142" b="12494"/>
          <a:stretch/>
        </p:blipFill>
        <p:spPr>
          <a:xfrm>
            <a:off x="9298151" y="1660849"/>
            <a:ext cx="1116678" cy="961836"/>
          </a:xfrm>
          <a:prstGeom prst="rect">
            <a:avLst/>
          </a:prstGeom>
        </p:spPr>
      </p:pic>
      <p:pic>
        <p:nvPicPr>
          <p:cNvPr id="20" name="Picture 19" descr="A cow lying on top of a pile of hay&#10;&#10;Description automatically generated">
            <a:extLst>
              <a:ext uri="{FF2B5EF4-FFF2-40B4-BE49-F238E27FC236}">
                <a16:creationId xmlns:a16="http://schemas.microsoft.com/office/drawing/2014/main" id="{E0D9BFF7-1409-4616-AE6C-C4FAA5E29D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313" y="442234"/>
            <a:ext cx="1075781" cy="978973"/>
          </a:xfrm>
          <a:prstGeom prst="rect">
            <a:avLst/>
          </a:prstGeom>
        </p:spPr>
      </p:pic>
      <p:pic>
        <p:nvPicPr>
          <p:cNvPr id="22" name="Picture 21" descr="A dog lying on the ground&#10;&#10;Description automatically generated">
            <a:extLst>
              <a:ext uri="{FF2B5EF4-FFF2-40B4-BE49-F238E27FC236}">
                <a16:creationId xmlns:a16="http://schemas.microsoft.com/office/drawing/2014/main" id="{8C889B3A-2477-47C3-99B6-9B84CADC84B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90"/>
          <a:stretch/>
        </p:blipFill>
        <p:spPr>
          <a:xfrm>
            <a:off x="591361" y="658448"/>
            <a:ext cx="1076142" cy="1000839"/>
          </a:xfrm>
          <a:prstGeom prst="rect">
            <a:avLst/>
          </a:prstGeom>
        </p:spPr>
      </p:pic>
      <p:pic>
        <p:nvPicPr>
          <p:cNvPr id="24" name="Picture 23" descr="A pile of hay&#10;&#10;Description automatically generated">
            <a:extLst>
              <a:ext uri="{FF2B5EF4-FFF2-40B4-BE49-F238E27FC236}">
                <a16:creationId xmlns:a16="http://schemas.microsoft.com/office/drawing/2014/main" id="{64FDD6EB-00D8-493B-97BD-1D66F5D327A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44" b="16195"/>
          <a:stretch/>
        </p:blipFill>
        <p:spPr>
          <a:xfrm>
            <a:off x="498519" y="2704168"/>
            <a:ext cx="1116678" cy="97855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FE2F507-F08B-4861-9A0F-0D00E0497750}"/>
              </a:ext>
            </a:extLst>
          </p:cNvPr>
          <p:cNvSpPr txBox="1"/>
          <p:nvPr/>
        </p:nvSpPr>
        <p:spPr>
          <a:xfrm>
            <a:off x="461816" y="4109514"/>
            <a:ext cx="1613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Hoof Trimming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8CE04A4-CB60-4486-8F8E-2830C57A07CC}"/>
              </a:ext>
            </a:extLst>
          </p:cNvPr>
          <p:cNvSpPr txBox="1"/>
          <p:nvPr/>
        </p:nvSpPr>
        <p:spPr>
          <a:xfrm>
            <a:off x="2225204" y="5427961"/>
            <a:ext cx="10761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Hoof Bath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4FE3EFA-8D00-4A84-9F27-046E1BBA0912}"/>
              </a:ext>
            </a:extLst>
          </p:cNvPr>
          <p:cNvSpPr txBox="1"/>
          <p:nvPr/>
        </p:nvSpPr>
        <p:spPr>
          <a:xfrm>
            <a:off x="8145845" y="156993"/>
            <a:ext cx="1613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Fans and Vents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2E831A7-0B4F-445E-9F8D-EF590F11E9C6}"/>
              </a:ext>
            </a:extLst>
          </p:cNvPr>
          <p:cNvSpPr txBox="1"/>
          <p:nvPr/>
        </p:nvSpPr>
        <p:spPr>
          <a:xfrm>
            <a:off x="9470604" y="1322295"/>
            <a:ext cx="1613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Misters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2532DF3-80CA-4684-AF23-D283DA42FACE}"/>
              </a:ext>
            </a:extLst>
          </p:cNvPr>
          <p:cNvSpPr txBox="1"/>
          <p:nvPr/>
        </p:nvSpPr>
        <p:spPr>
          <a:xfrm>
            <a:off x="3101587" y="80564"/>
            <a:ext cx="1613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Straw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D7194A0-99EA-4F3C-B914-50121DDD95BA}"/>
              </a:ext>
            </a:extLst>
          </p:cNvPr>
          <p:cNvSpPr txBox="1"/>
          <p:nvPr/>
        </p:nvSpPr>
        <p:spPr>
          <a:xfrm>
            <a:off x="802501" y="363418"/>
            <a:ext cx="1613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Sand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7F2A4CC-742A-4258-9BA8-5EEDCDD2A871}"/>
              </a:ext>
            </a:extLst>
          </p:cNvPr>
          <p:cNvSpPr txBox="1"/>
          <p:nvPr/>
        </p:nvSpPr>
        <p:spPr>
          <a:xfrm>
            <a:off x="591356" y="2430471"/>
            <a:ext cx="1613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Sawdust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859829A-7DA7-4508-A9E9-E3D32D42F3DD}"/>
              </a:ext>
            </a:extLst>
          </p:cNvPr>
          <p:cNvSpPr txBox="1"/>
          <p:nvPr/>
        </p:nvSpPr>
        <p:spPr>
          <a:xfrm>
            <a:off x="7980591" y="5515889"/>
            <a:ext cx="1613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Cottonseeds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68D7F16-517F-4584-9925-AD203870E8C1}"/>
              </a:ext>
            </a:extLst>
          </p:cNvPr>
          <p:cNvSpPr txBox="1"/>
          <p:nvPr/>
        </p:nvSpPr>
        <p:spPr>
          <a:xfrm>
            <a:off x="10909703" y="5424043"/>
            <a:ext cx="1613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Hay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B1E0320-27BE-46A2-9FC3-1CB2C673C0BB}"/>
              </a:ext>
            </a:extLst>
          </p:cNvPr>
          <p:cNvSpPr txBox="1"/>
          <p:nvPr/>
        </p:nvSpPr>
        <p:spPr>
          <a:xfrm>
            <a:off x="10110555" y="3534738"/>
            <a:ext cx="1613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Corn Silage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B285D83-0C73-4729-B949-DEEB6750A47D}"/>
              </a:ext>
            </a:extLst>
          </p:cNvPr>
          <p:cNvCxnSpPr>
            <a:cxnSpLocks/>
          </p:cNvCxnSpPr>
          <p:nvPr/>
        </p:nvCxnSpPr>
        <p:spPr>
          <a:xfrm flipH="1" flipV="1">
            <a:off x="6847017" y="3669868"/>
            <a:ext cx="1249501" cy="25877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1E60776-2722-4202-B148-5696A82692CA}"/>
              </a:ext>
            </a:extLst>
          </p:cNvPr>
          <p:cNvCxnSpPr>
            <a:cxnSpLocks/>
          </p:cNvCxnSpPr>
          <p:nvPr/>
        </p:nvCxnSpPr>
        <p:spPr>
          <a:xfrm flipH="1" flipV="1">
            <a:off x="6821439" y="3682140"/>
            <a:ext cx="3868238" cy="24559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154E902-EBC2-4933-8399-50F85DA18614}"/>
              </a:ext>
            </a:extLst>
          </p:cNvPr>
          <p:cNvCxnSpPr>
            <a:cxnSpLocks/>
            <a:stCxn id="16" idx="1"/>
          </p:cNvCxnSpPr>
          <p:nvPr/>
        </p:nvCxnSpPr>
        <p:spPr>
          <a:xfrm flipH="1" flipV="1">
            <a:off x="6862367" y="3610325"/>
            <a:ext cx="3240187" cy="7761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Estimate Cattle Age By Dentition (Teeth)">
            <a:extLst>
              <a:ext uri="{FF2B5EF4-FFF2-40B4-BE49-F238E27FC236}">
                <a16:creationId xmlns:a16="http://schemas.microsoft.com/office/drawing/2014/main" id="{BEEBA557-BEFB-4CC6-8ADE-36B11299C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050" y="3828419"/>
            <a:ext cx="1250092" cy="116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731F304-C1CA-403A-BC02-E774427636B5}"/>
              </a:ext>
            </a:extLst>
          </p:cNvPr>
          <p:cNvCxnSpPr>
            <a:cxnSpLocks/>
            <a:endCxn id="9" idx="3"/>
          </p:cNvCxnSpPr>
          <p:nvPr/>
        </p:nvCxnSpPr>
        <p:spPr>
          <a:xfrm flipH="1">
            <a:off x="1761758" y="4494300"/>
            <a:ext cx="3142724" cy="4208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BEECEB4-2A6F-4572-B5E0-3C16943984D6}"/>
              </a:ext>
            </a:extLst>
          </p:cNvPr>
          <p:cNvCxnSpPr>
            <a:cxnSpLocks/>
          </p:cNvCxnSpPr>
          <p:nvPr/>
        </p:nvCxnSpPr>
        <p:spPr>
          <a:xfrm flipH="1">
            <a:off x="3301347" y="4555195"/>
            <a:ext cx="1654735" cy="17239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ow Hooves On White Background Stock Photo, Picture And Royalty ...">
            <a:extLst>
              <a:ext uri="{FF2B5EF4-FFF2-40B4-BE49-F238E27FC236}">
                <a16:creationId xmlns:a16="http://schemas.microsoft.com/office/drawing/2014/main" id="{493DC56B-EA14-408C-86D2-8730FC9B32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1" t="16294" r="17018"/>
          <a:stretch/>
        </p:blipFill>
        <p:spPr bwMode="auto">
          <a:xfrm>
            <a:off x="3416493" y="4543436"/>
            <a:ext cx="1264065" cy="116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DFA79FA2-30D5-4D0E-AEBF-61346E3A4A4B}"/>
              </a:ext>
            </a:extLst>
          </p:cNvPr>
          <p:cNvCxnSpPr>
            <a:cxnSpLocks/>
            <a:endCxn id="20" idx="2"/>
          </p:cNvCxnSpPr>
          <p:nvPr/>
        </p:nvCxnSpPr>
        <p:spPr>
          <a:xfrm flipH="1" flipV="1">
            <a:off x="3464204" y="1421207"/>
            <a:ext cx="1483316" cy="18364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715409E2-9885-450D-8BD4-021F28AF9D9D}"/>
              </a:ext>
            </a:extLst>
          </p:cNvPr>
          <p:cNvCxnSpPr>
            <a:cxnSpLocks/>
          </p:cNvCxnSpPr>
          <p:nvPr/>
        </p:nvCxnSpPr>
        <p:spPr>
          <a:xfrm flipH="1" flipV="1">
            <a:off x="1144728" y="1677947"/>
            <a:ext cx="3570586" cy="20960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121A647E-4648-42C1-B16D-76D7F9425B1A}"/>
              </a:ext>
            </a:extLst>
          </p:cNvPr>
          <p:cNvCxnSpPr>
            <a:cxnSpLocks/>
          </p:cNvCxnSpPr>
          <p:nvPr/>
        </p:nvCxnSpPr>
        <p:spPr>
          <a:xfrm flipH="1" flipV="1">
            <a:off x="1616865" y="3130235"/>
            <a:ext cx="3297413" cy="7890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BC64DA4D-37AD-4096-88F3-F58333089932}"/>
              </a:ext>
            </a:extLst>
          </p:cNvPr>
          <p:cNvCxnSpPr>
            <a:cxnSpLocks/>
            <a:stCxn id="18" idx="1"/>
          </p:cNvCxnSpPr>
          <p:nvPr/>
        </p:nvCxnSpPr>
        <p:spPr>
          <a:xfrm flipH="1">
            <a:off x="6525880" y="2141767"/>
            <a:ext cx="2772271" cy="8594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4851B641-D31F-4ECB-B566-F4CA4A890411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6183886" y="918869"/>
            <a:ext cx="2108769" cy="20790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close up of a womans face&#10;&#10;Description automatically generated">
            <a:extLst>
              <a:ext uri="{FF2B5EF4-FFF2-40B4-BE49-F238E27FC236}">
                <a16:creationId xmlns:a16="http://schemas.microsoft.com/office/drawing/2014/main" id="{8B4AFE19-6A99-49F7-86F9-8CAB7A2F528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71" t="4007" r="18501"/>
          <a:stretch/>
        </p:blipFill>
        <p:spPr>
          <a:xfrm>
            <a:off x="6699514" y="1559044"/>
            <a:ext cx="1296820" cy="1168400"/>
          </a:xfrm>
          <a:prstGeom prst="rect">
            <a:avLst/>
          </a:prstGeom>
        </p:spPr>
      </p:pic>
      <p:pic>
        <p:nvPicPr>
          <p:cNvPr id="7" name="Picture 6" descr="A picture containing standing, brown, cow, white&#10;&#10;Description automatically generated">
            <a:extLst>
              <a:ext uri="{FF2B5EF4-FFF2-40B4-BE49-F238E27FC236}">
                <a16:creationId xmlns:a16="http://schemas.microsoft.com/office/drawing/2014/main" id="{B5E400ED-AA26-4787-9619-52690AFA399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51" b="1639"/>
          <a:stretch/>
        </p:blipFill>
        <p:spPr>
          <a:xfrm>
            <a:off x="2452910" y="2141749"/>
            <a:ext cx="1296820" cy="1168400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542FCC50-467C-4C7F-B1AB-BDC979057036}"/>
              </a:ext>
            </a:extLst>
          </p:cNvPr>
          <p:cNvSpPr txBox="1"/>
          <p:nvPr/>
        </p:nvSpPr>
        <p:spPr>
          <a:xfrm>
            <a:off x="3425583" y="4104615"/>
            <a:ext cx="1613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Hooves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09A59BE-03C9-47D0-A1C0-7FDAD467B7E8}"/>
              </a:ext>
            </a:extLst>
          </p:cNvPr>
          <p:cNvSpPr txBox="1"/>
          <p:nvPr/>
        </p:nvSpPr>
        <p:spPr>
          <a:xfrm>
            <a:off x="7447916" y="3501916"/>
            <a:ext cx="1613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Mouth/Teeth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8397C3D-1D8E-4996-9CB2-0F353BDA3326}"/>
              </a:ext>
            </a:extLst>
          </p:cNvPr>
          <p:cNvSpPr txBox="1"/>
          <p:nvPr/>
        </p:nvSpPr>
        <p:spPr>
          <a:xfrm>
            <a:off x="6563811" y="1281162"/>
            <a:ext cx="1613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Hair/Temperature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1A2045D-1820-435B-AC7D-458B94DC6A28}"/>
              </a:ext>
            </a:extLst>
          </p:cNvPr>
          <p:cNvSpPr txBox="1"/>
          <p:nvPr/>
        </p:nvSpPr>
        <p:spPr>
          <a:xfrm>
            <a:off x="2416228" y="1773889"/>
            <a:ext cx="1613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Keeping Clean</a:t>
            </a:r>
          </a:p>
        </p:txBody>
      </p:sp>
    </p:spTree>
    <p:extLst>
      <p:ext uri="{BB962C8B-B14F-4D97-AF65-F5344CB8AC3E}">
        <p14:creationId xmlns:p14="http://schemas.microsoft.com/office/powerpoint/2010/main" val="4044697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66" grpId="0"/>
      <p:bldP spid="68" grpId="0"/>
      <p:bldP spid="69" grpId="0"/>
      <p:bldP spid="7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EE0A364-EC3E-4F8A-BEEF-59ABC07B0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 can be many different colors, but these are the most common. </a:t>
            </a:r>
          </a:p>
        </p:txBody>
      </p:sp>
      <p:pic>
        <p:nvPicPr>
          <p:cNvPr id="1026" name="Picture 2" descr="Pattern Cow Stock Photos, Images &amp; Photography | Shutterstock">
            <a:extLst>
              <a:ext uri="{FF2B5EF4-FFF2-40B4-BE49-F238E27FC236}">
                <a16:creationId xmlns:a16="http://schemas.microsoft.com/office/drawing/2014/main" id="{399801F0-D35D-4E89-AD14-A89F372527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36"/>
          <a:stretch/>
        </p:blipFill>
        <p:spPr bwMode="auto">
          <a:xfrm>
            <a:off x="208578" y="4216490"/>
            <a:ext cx="3513689" cy="2263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30 Best Cow Breeds for Meat and Milk You'll Want to Know About">
            <a:extLst>
              <a:ext uri="{FF2B5EF4-FFF2-40B4-BE49-F238E27FC236}">
                <a16:creationId xmlns:a16="http://schemas.microsoft.com/office/drawing/2014/main" id="{F83D491E-263C-48E6-BFF5-F0F1C1D9D6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2" t="19017" r="36048" b="50100"/>
          <a:stretch/>
        </p:blipFill>
        <p:spPr bwMode="auto">
          <a:xfrm>
            <a:off x="4039407" y="4216490"/>
            <a:ext cx="3671679" cy="2263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yrshire Cow - Knowledge Base LookSeek.com">
            <a:extLst>
              <a:ext uri="{FF2B5EF4-FFF2-40B4-BE49-F238E27FC236}">
                <a16:creationId xmlns:a16="http://schemas.microsoft.com/office/drawing/2014/main" id="{0FC8323E-E393-4676-B371-F6EB053DE0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5" t="25608" r="32804" b="40839"/>
          <a:stretch/>
        </p:blipFill>
        <p:spPr bwMode="auto">
          <a:xfrm>
            <a:off x="4039407" y="1673144"/>
            <a:ext cx="3671679" cy="2354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rown Swiss Cattle Breed – Everything You Need to Know">
            <a:extLst>
              <a:ext uri="{FF2B5EF4-FFF2-40B4-BE49-F238E27FC236}">
                <a16:creationId xmlns:a16="http://schemas.microsoft.com/office/drawing/2014/main" id="{FE6CCF6C-D0C1-4486-94EB-59F3B5288C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19" t="8592" r="22142" b="52073"/>
          <a:stretch/>
        </p:blipFill>
        <p:spPr bwMode="auto">
          <a:xfrm>
            <a:off x="208578" y="1662001"/>
            <a:ext cx="3513689" cy="236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Kline Creek Farm Helps Save Heritage Milking Shorthorn Cattle">
            <a:extLst>
              <a:ext uri="{FF2B5EF4-FFF2-40B4-BE49-F238E27FC236}">
                <a16:creationId xmlns:a16="http://schemas.microsoft.com/office/drawing/2014/main" id="{80258B21-7C6F-4999-A458-B99047B607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8" t="25346" r="47760" b="47200"/>
          <a:stretch/>
        </p:blipFill>
        <p:spPr bwMode="auto">
          <a:xfrm>
            <a:off x="8175276" y="1662001"/>
            <a:ext cx="3468320" cy="236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8522E7-2B17-4FCB-8EBB-8476AC4815D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460" t="24401" r="34894" b="44673"/>
          <a:stretch/>
        </p:blipFill>
        <p:spPr>
          <a:xfrm>
            <a:off x="8175276" y="4216491"/>
            <a:ext cx="3513689" cy="226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065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D1C95-B50C-46A2-966F-1FC3D08EA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where I like to live.</a:t>
            </a:r>
          </a:p>
        </p:txBody>
      </p:sp>
      <p:pic>
        <p:nvPicPr>
          <p:cNvPr id="3" name="Picture 2" descr="See the source image">
            <a:extLst>
              <a:ext uri="{FF2B5EF4-FFF2-40B4-BE49-F238E27FC236}">
                <a16:creationId xmlns:a16="http://schemas.microsoft.com/office/drawing/2014/main" id="{DA7E57C1-B0AD-408B-9C18-9C2655E35A4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197" y="1490133"/>
            <a:ext cx="4818803" cy="2496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See the source image">
            <a:extLst>
              <a:ext uri="{FF2B5EF4-FFF2-40B4-BE49-F238E27FC236}">
                <a16:creationId xmlns:a16="http://schemas.microsoft.com/office/drawing/2014/main" id="{74B377F2-D346-4DB5-A27B-172DFFC757A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197" y="4119564"/>
            <a:ext cx="4818803" cy="2496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See the source image">
            <a:extLst>
              <a:ext uri="{FF2B5EF4-FFF2-40B4-BE49-F238E27FC236}">
                <a16:creationId xmlns:a16="http://schemas.microsoft.com/office/drawing/2014/main" id="{6CA7482E-335A-4624-B0D9-A5E50F6B641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624" y="1490133"/>
            <a:ext cx="4494722" cy="51260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13962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CEBF2-A7E8-4567-ADB7-107A5065A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 visit a place that looks like this a couple times a day. </a:t>
            </a:r>
          </a:p>
        </p:txBody>
      </p:sp>
      <p:pic>
        <p:nvPicPr>
          <p:cNvPr id="4" name="Picture 3" descr="A picture containing building, bicycle, rack, train&#10;&#10;Description automatically generated">
            <a:extLst>
              <a:ext uri="{FF2B5EF4-FFF2-40B4-BE49-F238E27FC236}">
                <a16:creationId xmlns:a16="http://schemas.microsoft.com/office/drawing/2014/main" id="{5BE8F18C-98F8-4C08-890B-D73534BB3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787" y="2166037"/>
            <a:ext cx="4958746" cy="3439054"/>
          </a:xfrm>
          <a:prstGeom prst="rect">
            <a:avLst/>
          </a:prstGeom>
        </p:spPr>
      </p:pic>
      <p:pic>
        <p:nvPicPr>
          <p:cNvPr id="6" name="Picture 5" descr="A picture containing building, indoor, train, table&#10;&#10;Description automatically generated">
            <a:extLst>
              <a:ext uri="{FF2B5EF4-FFF2-40B4-BE49-F238E27FC236}">
                <a16:creationId xmlns:a16="http://schemas.microsoft.com/office/drawing/2014/main" id="{412331CF-0AA4-4932-B0BC-CD2F2E657F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24" y="2166037"/>
            <a:ext cx="6104830" cy="343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9292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AF591-8ADA-4EE5-9D35-F5B0DA3BA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 produce a food product that can be made into all of these different foods. </a:t>
            </a:r>
          </a:p>
        </p:txBody>
      </p:sp>
      <p:pic>
        <p:nvPicPr>
          <p:cNvPr id="3" name="Picture 2" descr="A picture containing food, cheese, pasta&#10;&#10;Description automatically generated">
            <a:extLst>
              <a:ext uri="{FF2B5EF4-FFF2-40B4-BE49-F238E27FC236}">
                <a16:creationId xmlns:a16="http://schemas.microsoft.com/office/drawing/2014/main" id="{6512CC39-EA9B-4697-9F14-FAB4D5D11E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399" y="2759524"/>
            <a:ext cx="3023201" cy="2138362"/>
          </a:xfrm>
          <a:prstGeom prst="rect">
            <a:avLst/>
          </a:prstGeom>
        </p:spPr>
      </p:pic>
      <p:pic>
        <p:nvPicPr>
          <p:cNvPr id="4" name="Picture 3" descr="A cup of coffee&#10;&#10;Description automatically generated">
            <a:extLst>
              <a:ext uri="{FF2B5EF4-FFF2-40B4-BE49-F238E27FC236}">
                <a16:creationId xmlns:a16="http://schemas.microsoft.com/office/drawing/2014/main" id="{7B4680AF-729B-4FB0-A652-50A4E98A4C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547" y="2482505"/>
            <a:ext cx="2568253" cy="2415381"/>
          </a:xfrm>
          <a:prstGeom prst="rect">
            <a:avLst/>
          </a:prstGeom>
        </p:spPr>
      </p:pic>
      <p:pic>
        <p:nvPicPr>
          <p:cNvPr id="6" name="Picture 5" descr="A picture containing shellfish, animal&#10;&#10;Description automatically generated">
            <a:extLst>
              <a:ext uri="{FF2B5EF4-FFF2-40B4-BE49-F238E27FC236}">
                <a16:creationId xmlns:a16="http://schemas.microsoft.com/office/drawing/2014/main" id="{01857C49-6BD7-4D10-AEEC-2080DC52FB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04" y="2968228"/>
            <a:ext cx="3625321" cy="204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156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11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outdoor, mountain, sheep, cow&#10;&#10;Description automatically generated">
            <a:extLst>
              <a:ext uri="{FF2B5EF4-FFF2-40B4-BE49-F238E27FC236}">
                <a16:creationId xmlns:a16="http://schemas.microsoft.com/office/drawing/2014/main" id="{F220D2CA-36D4-49D9-A159-21FE552B65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1" t="9091" r="137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4D133B-29E0-4DDC-BAD7-8F88BFF727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800" b="1"/>
              <a:t>Feeding Cows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0461B6-19E0-442C-AAC9-607AC38E2C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en-US" sz="2000"/>
              <a:t>Learn about what cows eat and drink every day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3175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tray of food with rice and vegetables&#10;&#10;Description automatically generated">
            <a:extLst>
              <a:ext uri="{FF2B5EF4-FFF2-40B4-BE49-F238E27FC236}">
                <a16:creationId xmlns:a16="http://schemas.microsoft.com/office/drawing/2014/main" id="{F33A7B11-06F8-42BA-A201-8D4BA7A55E9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02" y="439937"/>
            <a:ext cx="5360035" cy="2875045"/>
          </a:xfrm>
          <a:prstGeom prst="rect">
            <a:avLst/>
          </a:prstGeom>
        </p:spPr>
      </p:pic>
      <p:pic>
        <p:nvPicPr>
          <p:cNvPr id="3" name="Picture 2" descr="A tray of food on a plate&#10;&#10;Description automatically generated">
            <a:extLst>
              <a:ext uri="{FF2B5EF4-FFF2-40B4-BE49-F238E27FC236}">
                <a16:creationId xmlns:a16="http://schemas.microsoft.com/office/drawing/2014/main" id="{293169B3-4DAF-4062-B9B5-86923FEE49D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02" y="3543019"/>
            <a:ext cx="5293360" cy="28750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619492-7DAA-4DEC-B0BC-B6083F0FE7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0040" y="439937"/>
            <a:ext cx="5293358" cy="28750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3E6B17-0753-4FF4-85D7-C87AB03D60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0040" y="3591246"/>
            <a:ext cx="5293358" cy="282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8126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flower&#10;&#10;Description automatically generated">
            <a:extLst>
              <a:ext uri="{FF2B5EF4-FFF2-40B4-BE49-F238E27FC236}">
                <a16:creationId xmlns:a16="http://schemas.microsoft.com/office/drawing/2014/main" id="{AC9FBC20-7DEC-43CD-BF79-E549D65B54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978" y="-92989"/>
            <a:ext cx="6214820" cy="414506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833C14-3159-469E-96E0-479D9ABDA5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037" y="280471"/>
            <a:ext cx="1865013" cy="77109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/>
              <a:t>Cotton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E48221-D473-451E-8BC4-728EDAE1A2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9" t="10217" r="20815" b="35371"/>
          <a:stretch/>
        </p:blipFill>
        <p:spPr>
          <a:xfrm>
            <a:off x="6028842" y="-92989"/>
            <a:ext cx="6222811" cy="35906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5E2408A-7267-416F-B354-24D4EF7055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44" r="5582" b="16721"/>
          <a:stretch/>
        </p:blipFill>
        <p:spPr>
          <a:xfrm>
            <a:off x="6028842" y="3504775"/>
            <a:ext cx="6163158" cy="37321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FD0AA7A-91FE-43BD-8264-53630B9E34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24" y="3465290"/>
            <a:ext cx="6196465" cy="4264857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7EEC720-91DF-4666-9FF0-45B8F5BCA1A8}"/>
              </a:ext>
            </a:extLst>
          </p:cNvPr>
          <p:cNvSpPr txBox="1">
            <a:spLocks/>
          </p:cNvSpPr>
          <p:nvPr/>
        </p:nvSpPr>
        <p:spPr>
          <a:xfrm>
            <a:off x="6096000" y="3644618"/>
            <a:ext cx="1865013" cy="7710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Corn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AA55FEB-70B5-4E92-A16C-9851F1502A34}"/>
              </a:ext>
            </a:extLst>
          </p:cNvPr>
          <p:cNvSpPr txBox="1">
            <a:spLocks/>
          </p:cNvSpPr>
          <p:nvPr/>
        </p:nvSpPr>
        <p:spPr>
          <a:xfrm>
            <a:off x="0" y="3644619"/>
            <a:ext cx="1865013" cy="7710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</a:rPr>
              <a:t>Alfalfa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F0AB60B7-54C8-4237-BCD3-56B6647DB44D}"/>
              </a:ext>
            </a:extLst>
          </p:cNvPr>
          <p:cNvSpPr txBox="1">
            <a:spLocks/>
          </p:cNvSpPr>
          <p:nvPr/>
        </p:nvSpPr>
        <p:spPr>
          <a:xfrm>
            <a:off x="6096000" y="418837"/>
            <a:ext cx="1865013" cy="7710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Wheat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B14C1A-7F55-4383-9FD6-A2F9410D3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402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8" grpId="0"/>
      <p:bldP spid="20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833C14-3159-469E-96E0-479D9ABDA5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550" y="2615519"/>
            <a:ext cx="1865013" cy="77109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/>
              <a:t>Cotton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990E6F-3B54-401C-AA35-26EC96F6FB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03" b="26134"/>
          <a:stretch/>
        </p:blipFill>
        <p:spPr>
          <a:xfrm>
            <a:off x="247414" y="335297"/>
            <a:ext cx="2480995" cy="22263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E48221-D473-451E-8BC4-728EDAE1A2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9" r="20815" b="19473"/>
          <a:stretch/>
        </p:blipFill>
        <p:spPr>
          <a:xfrm>
            <a:off x="6481671" y="317602"/>
            <a:ext cx="2558574" cy="23290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5E2408A-7267-416F-B354-24D4EF7055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44" r="5582" b="16721"/>
          <a:stretch/>
        </p:blipFill>
        <p:spPr>
          <a:xfrm>
            <a:off x="6707122" y="3845956"/>
            <a:ext cx="2107671" cy="225801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FD0AA7A-91FE-43BD-8264-53630B9E34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88" y="3893912"/>
            <a:ext cx="2614445" cy="2091556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7EEC720-91DF-4666-9FF0-45B8F5BCA1A8}"/>
              </a:ext>
            </a:extLst>
          </p:cNvPr>
          <p:cNvSpPr txBox="1">
            <a:spLocks/>
          </p:cNvSpPr>
          <p:nvPr/>
        </p:nvSpPr>
        <p:spPr>
          <a:xfrm>
            <a:off x="6888168" y="6154851"/>
            <a:ext cx="1865013" cy="7710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Corn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AA55FEB-70B5-4E92-A16C-9851F1502A34}"/>
              </a:ext>
            </a:extLst>
          </p:cNvPr>
          <p:cNvSpPr txBox="1">
            <a:spLocks/>
          </p:cNvSpPr>
          <p:nvPr/>
        </p:nvSpPr>
        <p:spPr>
          <a:xfrm>
            <a:off x="658605" y="6110042"/>
            <a:ext cx="1865013" cy="7710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Alfalfa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F0AB60B7-54C8-4237-BCD3-56B6647DB44D}"/>
              </a:ext>
            </a:extLst>
          </p:cNvPr>
          <p:cNvSpPr txBox="1">
            <a:spLocks/>
          </p:cNvSpPr>
          <p:nvPr/>
        </p:nvSpPr>
        <p:spPr>
          <a:xfrm>
            <a:off x="6717856" y="2694197"/>
            <a:ext cx="1865013" cy="7710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Wheat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26BE61-F98A-460D-BF44-FA2A3C33B6D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149" y="127105"/>
            <a:ext cx="1717300" cy="12879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07A0A0F-3F64-4020-8463-F905EF8834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536" y="3762557"/>
            <a:ext cx="1152908" cy="114192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426532-095C-4B1F-9A80-0AC1ABAEC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9</a:t>
            </a:fld>
            <a:endParaRPr lang="en-US"/>
          </a:p>
        </p:txBody>
      </p:sp>
      <p:pic>
        <p:nvPicPr>
          <p:cNvPr id="12" name="Picture 11" descr="A close up of a towel&#10;&#10;Description automatically generated">
            <a:extLst>
              <a:ext uri="{FF2B5EF4-FFF2-40B4-BE49-F238E27FC236}">
                <a16:creationId xmlns:a16="http://schemas.microsoft.com/office/drawing/2014/main" id="{D08D40B6-CEEA-4C70-B682-0ABA94BEBF3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443" y="1722687"/>
            <a:ext cx="1909814" cy="1478696"/>
          </a:xfrm>
          <a:prstGeom prst="rect">
            <a:avLst/>
          </a:prstGeom>
        </p:spPr>
      </p:pic>
      <p:pic>
        <p:nvPicPr>
          <p:cNvPr id="6" name="Picture 5" descr="A close up of a rock&#10;&#10;Description automatically generated">
            <a:extLst>
              <a:ext uri="{FF2B5EF4-FFF2-40B4-BE49-F238E27FC236}">
                <a16:creationId xmlns:a16="http://schemas.microsoft.com/office/drawing/2014/main" id="{B9BF05B2-A9FB-4FBA-B174-AC374E4D75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378" y="912561"/>
            <a:ext cx="1620253" cy="1620253"/>
          </a:xfrm>
          <a:prstGeom prst="rect">
            <a:avLst/>
          </a:prstGeom>
        </p:spPr>
      </p:pic>
      <p:pic>
        <p:nvPicPr>
          <p:cNvPr id="15" name="Picture 14" descr="A plate of food on a table&#10;&#10;Description automatically generated">
            <a:extLst>
              <a:ext uri="{FF2B5EF4-FFF2-40B4-BE49-F238E27FC236}">
                <a16:creationId xmlns:a16="http://schemas.microsoft.com/office/drawing/2014/main" id="{3F1E256C-8CF1-481E-AD3A-218B2C78E2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851" y="771092"/>
            <a:ext cx="2809168" cy="1651791"/>
          </a:xfrm>
          <a:prstGeom prst="rect">
            <a:avLst/>
          </a:prstGeom>
        </p:spPr>
      </p:pic>
      <p:pic>
        <p:nvPicPr>
          <p:cNvPr id="19" name="Picture 18" descr="A sandwich cut in half&#10;&#10;Description automatically generated">
            <a:extLst>
              <a:ext uri="{FF2B5EF4-FFF2-40B4-BE49-F238E27FC236}">
                <a16:creationId xmlns:a16="http://schemas.microsoft.com/office/drawing/2014/main" id="{89DE8A9E-EC49-497E-A75E-3C5CC388602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497" y="4974964"/>
            <a:ext cx="1969149" cy="1311946"/>
          </a:xfrm>
          <a:prstGeom prst="rect">
            <a:avLst/>
          </a:prstGeom>
        </p:spPr>
      </p:pic>
      <p:pic>
        <p:nvPicPr>
          <p:cNvPr id="8" name="Picture 7" descr="A close up of food&#10;&#10;Description automatically generated">
            <a:extLst>
              <a:ext uri="{FF2B5EF4-FFF2-40B4-BE49-F238E27FC236}">
                <a16:creationId xmlns:a16="http://schemas.microsoft.com/office/drawing/2014/main" id="{2E96EC5B-A7AF-42AF-A875-156A5E3CED3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3" t="10449" r="17191" b="676"/>
          <a:stretch/>
        </p:blipFill>
        <p:spPr>
          <a:xfrm>
            <a:off x="3238365" y="3472576"/>
            <a:ext cx="1831303" cy="1478696"/>
          </a:xfrm>
          <a:prstGeom prst="rect">
            <a:avLst/>
          </a:prstGeom>
        </p:spPr>
      </p:pic>
      <p:pic>
        <p:nvPicPr>
          <p:cNvPr id="28" name="Picture 27" descr="A piece of bread on a pan&#10;&#10;Description automatically generated">
            <a:extLst>
              <a:ext uri="{FF2B5EF4-FFF2-40B4-BE49-F238E27FC236}">
                <a16:creationId xmlns:a16="http://schemas.microsoft.com/office/drawing/2014/main" id="{83EB8D44-6D28-4FBF-BAC6-C21B4798137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548" y="5233040"/>
            <a:ext cx="1665037" cy="1356152"/>
          </a:xfrm>
          <a:prstGeom prst="rect">
            <a:avLst/>
          </a:prstGeom>
        </p:spPr>
      </p:pic>
      <p:pic>
        <p:nvPicPr>
          <p:cNvPr id="30" name="Picture 29" descr="A close up of food&#10;&#10;Description automatically generated">
            <a:extLst>
              <a:ext uri="{FF2B5EF4-FFF2-40B4-BE49-F238E27FC236}">
                <a16:creationId xmlns:a16="http://schemas.microsoft.com/office/drawing/2014/main" id="{DBEAAD3B-0150-4A04-A7BD-8CF41C7E54E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6432" y="4377883"/>
            <a:ext cx="1527057" cy="114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9625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B29317FC9CF945B35BF215C6C6633D" ma:contentTypeVersion="12" ma:contentTypeDescription="Create a new document." ma:contentTypeScope="" ma:versionID="92230cbc65ea5f508c9bd14dba4df6ed">
  <xsd:schema xmlns:xsd="http://www.w3.org/2001/XMLSchema" xmlns:xs="http://www.w3.org/2001/XMLSchema" xmlns:p="http://schemas.microsoft.com/office/2006/metadata/properties" xmlns:ns2="2fd4ab2f-7d6f-4c84-a8ff-dd7bc9bab6df" xmlns:ns3="9030d5ab-ec6c-4b77-86cc-03307541b76f" targetNamespace="http://schemas.microsoft.com/office/2006/metadata/properties" ma:root="true" ma:fieldsID="5da0ef38125612efe5448cc82028d5c4" ns2:_="" ns3:_="">
    <xsd:import namespace="2fd4ab2f-7d6f-4c84-a8ff-dd7bc9bab6df"/>
    <xsd:import namespace="9030d5ab-ec6c-4b77-86cc-03307541b76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d4ab2f-7d6f-4c84-a8ff-dd7bc9bab6d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30d5ab-ec6c-4b77-86cc-03307541b76f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2D9E37E-DB1D-4891-8A7B-597A07C066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fd4ab2f-7d6f-4c84-a8ff-dd7bc9bab6df"/>
    <ds:schemaRef ds:uri="9030d5ab-ec6c-4b77-86cc-03307541b76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AD89DAD-0497-4FE5-8E99-6923EEA4E30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2D11B33-31F5-4956-B658-4929439B078F}">
  <ds:schemaRefs>
    <ds:schemaRef ds:uri="http://schemas.microsoft.com/office/2006/documentManagement/types"/>
    <ds:schemaRef ds:uri="http://schemas.microsoft.com/office/2006/metadata/properties"/>
    <ds:schemaRef ds:uri="http://purl.org/dc/terms/"/>
    <ds:schemaRef ds:uri="http://schemas.openxmlformats.org/package/2006/metadata/core-properties"/>
    <ds:schemaRef ds:uri="2fd4ab2f-7d6f-4c84-a8ff-dd7bc9bab6df"/>
    <ds:schemaRef ds:uri="http://purl.org/dc/dcmitype/"/>
    <ds:schemaRef ds:uri="http://schemas.microsoft.com/office/infopath/2007/PartnerControls"/>
    <ds:schemaRef ds:uri="9030d5ab-ec6c-4b77-86cc-03307541b76f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167</Words>
  <Application>Microsoft Office PowerPoint</Application>
  <PresentationFormat>Widescreen</PresentationFormat>
  <Paragraphs>57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Who am I? </vt:lpstr>
      <vt:lpstr>I can be many different colors, but these are the most common. </vt:lpstr>
      <vt:lpstr>This is where I like to live.</vt:lpstr>
      <vt:lpstr>I visit a place that looks like this a couple times a day. </vt:lpstr>
      <vt:lpstr>I produce a food product that can be made into all of these different foods. </vt:lpstr>
      <vt:lpstr>Feeding Cows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Farmers caring for their cows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Who am I? </dc:title>
  <dc:creator>Rashel Clark</dc:creator>
  <cp:lastModifiedBy>Rashel Clark</cp:lastModifiedBy>
  <cp:revision>1</cp:revision>
  <dcterms:created xsi:type="dcterms:W3CDTF">2020-06-25T21:22:37Z</dcterms:created>
  <dcterms:modified xsi:type="dcterms:W3CDTF">2020-06-29T23:04:18Z</dcterms:modified>
</cp:coreProperties>
</file>