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5" r:id="rId8"/>
    <p:sldId id="266" r:id="rId9"/>
    <p:sldId id="259" r:id="rId10"/>
    <p:sldId id="260" r:id="rId11"/>
    <p:sldId id="261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/>
    <p:restoredTop sz="94665"/>
  </p:normalViewPr>
  <p:slideViewPr>
    <p:cSldViewPr snapToGrid="0" snapToObjects="1">
      <p:cViewPr varScale="1">
        <p:scale>
          <a:sx n="133" d="100"/>
          <a:sy n="133" d="100"/>
        </p:scale>
        <p:origin x="64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4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3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9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7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0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2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2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7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EF348-F6FE-EF42-AE09-EF9DD5A9E5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E9425-D363-E948-A30F-27F1CEF3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5132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Times"/>
                <a:cs typeface="Times"/>
              </a:rPr>
              <a:t>From Hen to Home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534546" y="3268410"/>
            <a:ext cx="1516206" cy="9450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534" t="5256" r="23098" b="2623"/>
          <a:stretch/>
        </p:blipFill>
        <p:spPr>
          <a:xfrm>
            <a:off x="433203" y="2254415"/>
            <a:ext cx="2825657" cy="3229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52" y="262773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4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Grocery Store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997"/>
          <a:stretch/>
        </p:blipFill>
        <p:spPr>
          <a:xfrm>
            <a:off x="807324" y="1542289"/>
            <a:ext cx="7658587" cy="53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7102"/>
            <a:ext cx="7037579" cy="54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57200" y="1287102"/>
            <a:ext cx="7037579" cy="54859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8436" y="5334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solidFill>
                  <a:srgbClr val="000090"/>
                </a:solidFill>
                <a:latin typeface="Times"/>
                <a:cs typeface="Times"/>
              </a:rPr>
              <a:t>How can eggs be cooked?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2546" y="4413793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Scrambled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80176" y="3117688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Boiled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9087" y="4570925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Fried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3" y="2293013"/>
            <a:ext cx="2827707" cy="2120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84" y="1399360"/>
            <a:ext cx="3175627" cy="1905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7103"/>
          <a:stretch/>
        </p:blipFill>
        <p:spPr>
          <a:xfrm>
            <a:off x="5675735" y="2615368"/>
            <a:ext cx="3017560" cy="2047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2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57200" y="1287102"/>
            <a:ext cx="7037579" cy="54859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8436" y="5334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solidFill>
                  <a:srgbClr val="000090"/>
                </a:solidFill>
                <a:latin typeface="Times"/>
                <a:cs typeface="Times"/>
              </a:rPr>
              <a:t>What other foods use eggs as an ingredient?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54" y="2438152"/>
            <a:ext cx="2329666" cy="2329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2546" y="4413793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Cake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80176" y="3117688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Brownies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9087" y="4570925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Cookies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76" y="1414327"/>
            <a:ext cx="2378319" cy="1999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437" y="2568632"/>
            <a:ext cx="2332683" cy="2068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50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57200" y="1287102"/>
            <a:ext cx="7037579" cy="54859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810" y="52000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solidFill>
                  <a:srgbClr val="000090"/>
                </a:solidFill>
                <a:latin typeface="Times"/>
                <a:cs typeface="Times"/>
              </a:rPr>
              <a:t>Are eggs a good food choice?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4550" y="3682315"/>
            <a:ext cx="750226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Eggs contain protein, vitamins, and minerals that help build strong bodies.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1258" y="2392573"/>
            <a:ext cx="2461374" cy="695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25168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200"/>
          <a:stretch/>
        </p:blipFill>
        <p:spPr>
          <a:xfrm>
            <a:off x="1516206" y="1179717"/>
            <a:ext cx="5962501" cy="5681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281124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17000"/>
          </a:blip>
          <a:srcRect b="4200"/>
          <a:stretch/>
        </p:blipFill>
        <p:spPr>
          <a:xfrm>
            <a:off x="1516206" y="1179717"/>
            <a:ext cx="5962501" cy="5681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Farm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8436" y="5334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solidFill>
                  <a:srgbClr val="000090"/>
                </a:solidFill>
                <a:latin typeface="Times"/>
                <a:cs typeface="Times"/>
              </a:rPr>
              <a:t>How many eggs does a chicken lay each 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35630">
            <a:off x="3056886" y="2264258"/>
            <a:ext cx="2788874" cy="207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16197" y="2420764"/>
            <a:ext cx="1696502" cy="184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87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17000"/>
          </a:blip>
          <a:srcRect b="4200"/>
          <a:stretch/>
        </p:blipFill>
        <p:spPr>
          <a:xfrm>
            <a:off x="1516206" y="1179717"/>
            <a:ext cx="5962501" cy="5681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Farm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8436" y="5334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solidFill>
                  <a:srgbClr val="000090"/>
                </a:solidFill>
                <a:latin typeface="Times"/>
                <a:cs typeface="Times"/>
              </a:rPr>
              <a:t>What do chickens eat?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98" y="1539175"/>
            <a:ext cx="6385856" cy="3795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38016" y="4413792"/>
            <a:ext cx="5031046" cy="184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Corn, wheat, and other grains </a:t>
            </a:r>
          </a:p>
        </p:txBody>
      </p:sp>
    </p:spTree>
    <p:extLst>
      <p:ext uri="{BB962C8B-B14F-4D97-AF65-F5344CB8AC3E}">
        <p14:creationId xmlns:p14="http://schemas.microsoft.com/office/powerpoint/2010/main" val="28193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17000"/>
          </a:blip>
          <a:srcRect b="4200"/>
          <a:stretch/>
        </p:blipFill>
        <p:spPr>
          <a:xfrm>
            <a:off x="1516206" y="1179717"/>
            <a:ext cx="5962501" cy="5681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Farm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8436" y="5334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solidFill>
                  <a:srgbClr val="000090"/>
                </a:solidFill>
                <a:latin typeface="Times"/>
                <a:cs typeface="Times"/>
              </a:rPr>
              <a:t>What color are eggs?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415" y="1491962"/>
            <a:ext cx="4404901" cy="3303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38016" y="4059386"/>
            <a:ext cx="5031046" cy="184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White, brown, or light green</a:t>
            </a:r>
          </a:p>
        </p:txBody>
      </p:sp>
    </p:spTree>
    <p:extLst>
      <p:ext uri="{BB962C8B-B14F-4D97-AF65-F5344CB8AC3E}">
        <p14:creationId xmlns:p14="http://schemas.microsoft.com/office/powerpoint/2010/main" val="363688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Processing Plant</a:t>
            </a:r>
          </a:p>
        </p:txBody>
      </p:sp>
      <p:pic>
        <p:nvPicPr>
          <p:cNvPr id="3" name="Picture 2" descr="Egg Processing 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413"/>
            <a:ext cx="885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3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Processing Plant</a:t>
            </a:r>
          </a:p>
        </p:txBody>
      </p:sp>
      <p:pic>
        <p:nvPicPr>
          <p:cNvPr id="3" name="Picture 2" descr="Egg Processing P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413"/>
            <a:ext cx="8854399" cy="6858000"/>
          </a:xfrm>
          <a:prstGeom prst="rect">
            <a:avLst/>
          </a:prstGeom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700" l="500" r="99750">
                        <a14:foregroundMark x1="89250" y1="48515" x2="89250" y2="48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70" y="1447800"/>
            <a:ext cx="563880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095070" y="2819400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Air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Cell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14405" y="182049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Yolk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970870" y="60198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White</a:t>
            </a: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H="1">
            <a:off x="6637870" y="3276600"/>
            <a:ext cx="457200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178683" y="2234727"/>
            <a:ext cx="1906867" cy="1041874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V="1">
            <a:off x="4885270" y="5029200"/>
            <a:ext cx="609600" cy="1066800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485470" y="4953000"/>
            <a:ext cx="1981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Shell</a:t>
            </a: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H="1" flipV="1">
            <a:off x="6714070" y="4572000"/>
            <a:ext cx="457200" cy="457200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Processing Plant</a:t>
            </a:r>
          </a:p>
        </p:txBody>
      </p:sp>
      <p:pic>
        <p:nvPicPr>
          <p:cNvPr id="3" name="Picture 2" descr="Egg Processing P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413"/>
            <a:ext cx="88543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528" y="1826710"/>
            <a:ext cx="5080000" cy="444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02028" y="138912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Yolk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229132" y="5916606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Comic Sans MS" charset="0"/>
              </a:rPr>
              <a:t>White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3566306" y="1803360"/>
            <a:ext cx="1218603" cy="1730854"/>
          </a:xfrm>
          <a:prstGeom prst="line">
            <a:avLst/>
          </a:prstGeom>
          <a:noFill/>
          <a:ln w="57150" cmpd="sng">
            <a:solidFill>
              <a:schemeClr val="bg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 flipV="1">
            <a:off x="4903054" y="4823856"/>
            <a:ext cx="2874883" cy="1141975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9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latin typeface="Times"/>
                <a:cs typeface="Times"/>
              </a:rPr>
              <a:t>Transportation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54" y="1928495"/>
            <a:ext cx="8494198" cy="42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84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107</Words>
  <Application>Microsoft Macintosh PowerPoint</Application>
  <PresentationFormat>On-screen Show (4:3)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Comic Sans MS</vt:lpstr>
      <vt:lpstr>Times</vt:lpstr>
      <vt:lpstr>Office Theme</vt:lpstr>
      <vt:lpstr>From Hen to Home</vt:lpstr>
      <vt:lpstr>Farm</vt:lpstr>
      <vt:lpstr>Farm</vt:lpstr>
      <vt:lpstr>Farm</vt:lpstr>
      <vt:lpstr>Farm</vt:lpstr>
      <vt:lpstr>Processing Plant</vt:lpstr>
      <vt:lpstr>Processing Plant</vt:lpstr>
      <vt:lpstr>Processing Plant</vt:lpstr>
      <vt:lpstr>Transportation</vt:lpstr>
      <vt:lpstr>Grocery Store</vt:lpstr>
      <vt:lpstr>Home</vt:lpstr>
      <vt:lpstr>Home</vt:lpstr>
      <vt:lpstr>Home</vt:lpstr>
      <vt:lpstr>Home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Hen to Home</dc:title>
  <dc:creator>Andrea Gardner</dc:creator>
  <cp:lastModifiedBy>Lynn Wallin</cp:lastModifiedBy>
  <cp:revision>10</cp:revision>
  <dcterms:created xsi:type="dcterms:W3CDTF">2015-07-15T13:44:39Z</dcterms:created>
  <dcterms:modified xsi:type="dcterms:W3CDTF">2020-02-14T00:08:31Z</dcterms:modified>
</cp:coreProperties>
</file>