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3AD8-F2BF-3243-B790-CCF7612C1ADD}" type="datetimeFigureOut">
              <a:rPr lang="en-US" smtClean="0"/>
              <a:t>1/29/20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15C27-F081-6F42-8DA4-EA78EA00F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15C27-F081-6F42-8DA4-EA78EA00F7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8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15C27-F081-6F42-8DA4-EA78EA00F7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15C27-F081-6F42-8DA4-EA78EA00F7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7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8A3E-952A-6E48-9B21-CDE00530D0CC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A9A-9E89-E141-AB72-E1125079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7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8A3E-952A-6E48-9B21-CDE00530D0CC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A9A-9E89-E141-AB72-E1125079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8A3E-952A-6E48-9B21-CDE00530D0CC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A9A-9E89-E141-AB72-E1125079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8A3E-952A-6E48-9B21-CDE00530D0CC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A9A-9E89-E141-AB72-E1125079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6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8A3E-952A-6E48-9B21-CDE00530D0CC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A9A-9E89-E141-AB72-E1125079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0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8A3E-952A-6E48-9B21-CDE00530D0CC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A9A-9E89-E141-AB72-E1125079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0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8A3E-952A-6E48-9B21-CDE00530D0CC}" type="datetimeFigureOut">
              <a:rPr lang="en-US" smtClean="0"/>
              <a:t>1/29/20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A9A-9E89-E141-AB72-E1125079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8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8A3E-952A-6E48-9B21-CDE00530D0CC}" type="datetimeFigureOut">
              <a:rPr lang="en-US" smtClean="0"/>
              <a:t>1/29/20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A9A-9E89-E141-AB72-E1125079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4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8A3E-952A-6E48-9B21-CDE00530D0CC}" type="datetimeFigureOut">
              <a:rPr lang="en-US" smtClean="0"/>
              <a:t>1/29/20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A9A-9E89-E141-AB72-E1125079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2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8A3E-952A-6E48-9B21-CDE00530D0CC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A9A-9E89-E141-AB72-E1125079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8A3E-952A-6E48-9B21-CDE00530D0CC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A9A-9E89-E141-AB72-E1125079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8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8A3E-952A-6E48-9B21-CDE00530D0CC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1EA9A-9E89-E141-AB72-E1125079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ooden, wood, sitting, small&#10;&#10;Description automatically generated">
            <a:extLst>
              <a:ext uri="{FF2B5EF4-FFF2-40B4-BE49-F238E27FC236}">
                <a16:creationId xmlns:a16="http://schemas.microsoft.com/office/drawing/2014/main" id="{FB73B67F-82AB-664E-98E1-942EFE913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566" y="4888360"/>
            <a:ext cx="2484784" cy="16565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22F071-9AE2-6344-988E-3DC3D2805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DilleniaUPC" panose="02020603050405020304" pitchFamily="18" charset="-34"/>
              </a:rPr>
              <a:t>Physical 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2961-7432-6240-ADAC-422AED98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71" y="1492871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cs typeface="DilleniaUPC" panose="02020603050405020304" pitchFamily="18" charset="-34"/>
              </a:rPr>
              <a:t>A change that does NOT change the identity of the substance. 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  <a:cs typeface="DilleniaUPC" panose="02020603050405020304" pitchFamily="18" charset="-34"/>
              </a:rPr>
              <a:t>Melting ice 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  <a:cs typeface="DilleniaUPC" panose="02020603050405020304" pitchFamily="18" charset="-34"/>
              </a:rPr>
              <a:t>Boiling pasta 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  <a:cs typeface="DilleniaUPC" panose="02020603050405020304" pitchFamily="18" charset="-34"/>
              </a:rPr>
              <a:t>Tearing paper 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  <a:cs typeface="DilleniaUPC" panose="02020603050405020304" pitchFamily="18" charset="-34"/>
              </a:rPr>
              <a:t>Chopping wood</a:t>
            </a:r>
          </a:p>
        </p:txBody>
      </p:sp>
      <p:pic>
        <p:nvPicPr>
          <p:cNvPr id="5" name="Picture 4" descr="A picture containing snow, water, refrigerator, man&#10;&#10;Description automatically generated">
            <a:extLst>
              <a:ext uri="{FF2B5EF4-FFF2-40B4-BE49-F238E27FC236}">
                <a16:creationId xmlns:a16="http://schemas.microsoft.com/office/drawing/2014/main" id="{1D328946-36FB-0741-ABDB-33BADD976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092" y="2274270"/>
            <a:ext cx="2484784" cy="16583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A picture containing indoor, food, table, spoon&#10;&#10;Description automatically generated">
            <a:extLst>
              <a:ext uri="{FF2B5EF4-FFF2-40B4-BE49-F238E27FC236}">
                <a16:creationId xmlns:a16="http://schemas.microsoft.com/office/drawing/2014/main" id="{0F27DC6D-70AA-1541-9094-B80713615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767" y="3546326"/>
            <a:ext cx="2725291" cy="1816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1784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F071-9AE2-6344-988E-3DC3D2805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Cambria" panose="02040503050406030204" pitchFamily="18" charset="0"/>
                <a:cs typeface="DilleniaUPC" panose="02020603050405020304" pitchFamily="18" charset="-34"/>
              </a:rPr>
              <a:t>Chemical 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2961-7432-6240-ADAC-422AED98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7329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cs typeface="DilleniaUPC" panose="02020603050405020304" pitchFamily="18" charset="-34"/>
              </a:rPr>
              <a:t>A change that causes the identity of the substance to change. 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  <a:cs typeface="DilleniaUPC" panose="02020603050405020304" pitchFamily="18" charset="-34"/>
              </a:rPr>
              <a:t>Burning wood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  <a:cs typeface="DilleniaUPC" panose="02020603050405020304" pitchFamily="18" charset="-34"/>
              </a:rPr>
              <a:t>Digesting food 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  <a:cs typeface="DilleniaUPC" panose="02020603050405020304" pitchFamily="18" charset="-34"/>
              </a:rPr>
              <a:t>Baking a cake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  <a:cs typeface="DilleniaUPC" panose="02020603050405020304" pitchFamily="18" charset="-34"/>
              </a:rPr>
              <a:t>Cooking an egg </a:t>
            </a:r>
          </a:p>
        </p:txBody>
      </p:sp>
      <p:pic>
        <p:nvPicPr>
          <p:cNvPr id="5" name="Picture 4" descr="A fire place and a stove top oven next to a fireplace&#10;&#10;Description automatically generated">
            <a:extLst>
              <a:ext uri="{FF2B5EF4-FFF2-40B4-BE49-F238E27FC236}">
                <a16:creationId xmlns:a16="http://schemas.microsoft.com/office/drawing/2014/main" id="{1528B91D-F166-9141-81DD-DBE7B654D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1" y="2551285"/>
            <a:ext cx="2630286" cy="1755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A piece of chocolate cake on a plate&#10;&#10;Description automatically generated">
            <a:extLst>
              <a:ext uri="{FF2B5EF4-FFF2-40B4-BE49-F238E27FC236}">
                <a16:creationId xmlns:a16="http://schemas.microsoft.com/office/drawing/2014/main" id="{2367BE3B-8E21-724D-A6D7-C20F6B4D6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548" y="4103463"/>
            <a:ext cx="2997684" cy="1998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4442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F071-9AE2-6344-988E-3DC3D2805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Cambria" panose="02040503050406030204" pitchFamily="18" charset="0"/>
                <a:cs typeface="DilleniaUPC" panose="02020603050405020304" pitchFamily="18" charset="-34"/>
              </a:rPr>
              <a:t>Indicators of a Chemical 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2961-7432-6240-ADAC-422AED987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cs typeface="DilleniaUPC" panose="02020603050405020304" pitchFamily="18" charset="-34"/>
              </a:rPr>
              <a:t>Indicators (signs) of a chemical change include: 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  <a:cs typeface="DilleniaUPC" panose="02020603050405020304" pitchFamily="18" charset="-34"/>
              </a:rPr>
              <a:t>Light is produced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  <a:cs typeface="DilleniaUPC" panose="02020603050405020304" pitchFamily="18" charset="-34"/>
              </a:rPr>
              <a:t>Heat is absorbed or produced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  <a:cs typeface="DilleniaUPC" panose="02020603050405020304" pitchFamily="18" charset="-34"/>
              </a:rPr>
              <a:t>Gas is produced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  <a:cs typeface="DilleniaUPC" panose="02020603050405020304" pitchFamily="18" charset="-34"/>
              </a:rPr>
              <a:t>Change in color </a:t>
            </a:r>
          </a:p>
        </p:txBody>
      </p:sp>
    </p:spTree>
    <p:extLst>
      <p:ext uri="{BB962C8B-B14F-4D97-AF65-F5344CB8AC3E}">
        <p14:creationId xmlns:p14="http://schemas.microsoft.com/office/powerpoint/2010/main" val="366243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F071-9AE2-6344-988E-3DC3D2805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132314"/>
            <a:ext cx="8428381" cy="132556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DilleniaUPC" panose="02020603050405020304" pitchFamily="18" charset="-34"/>
              </a:rPr>
              <a:t>Is it a physical or chemical change?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1405FE-B191-D74C-AD08-BE523B3868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492504"/>
              </p:ext>
            </p:extLst>
          </p:nvPr>
        </p:nvGraphicFramePr>
        <p:xfrm>
          <a:off x="628650" y="1457877"/>
          <a:ext cx="78867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79491891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415264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55833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Type of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Physical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Chemical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805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Melting Ice </a:t>
                      </a:r>
                    </a:p>
                    <a:p>
                      <a:pPr algn="ctr"/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694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Burning Wood </a:t>
                      </a:r>
                    </a:p>
                    <a:p>
                      <a:pPr algn="ctr"/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773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Souring Milk </a:t>
                      </a:r>
                    </a:p>
                    <a:p>
                      <a:pPr algn="ctr"/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332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Shredding paper </a:t>
                      </a:r>
                    </a:p>
                    <a:p>
                      <a:pPr algn="ctr"/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452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Rusting metal </a:t>
                      </a:r>
                    </a:p>
                    <a:p>
                      <a:pPr algn="ctr"/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797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Chopping Wood</a:t>
                      </a:r>
                    </a:p>
                    <a:p>
                      <a:pPr algn="ctr"/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94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Soybean Plastic </a:t>
                      </a:r>
                    </a:p>
                    <a:p>
                      <a:pPr algn="ctr"/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55031"/>
                  </a:ext>
                </a:extLst>
              </a:tr>
            </a:tbl>
          </a:graphicData>
        </a:graphic>
      </p:graphicFrame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AA2C711E-06D9-9841-8242-FE0EBF247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3887" y="1808922"/>
            <a:ext cx="616225" cy="616225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42AAB6D0-AA31-4C4B-A6A4-EE2CB5A29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0826" y="2475327"/>
            <a:ext cx="616225" cy="616225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F5F7D034-A81C-8346-B108-02F07BE06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0825" y="3120887"/>
            <a:ext cx="616225" cy="616225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D0AC065E-3168-7744-A9D0-8F0EC9569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3887" y="3737112"/>
            <a:ext cx="616225" cy="616225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89920A55-6B20-834F-BDF1-DAB6146F0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0825" y="4390197"/>
            <a:ext cx="616225" cy="616225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A535BF08-702C-C74C-BACD-2FD956A6F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3460" y="5036240"/>
            <a:ext cx="616225" cy="616225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11E4D243-0E25-4B4E-BBBB-6C4202A7F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0701" y="5652465"/>
            <a:ext cx="616225" cy="6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F071-9AE2-6344-988E-3DC3D2805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86" y="196161"/>
            <a:ext cx="8306628" cy="132556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C00000"/>
                </a:solidFill>
                <a:latin typeface="Cambria" panose="02040503050406030204" pitchFamily="18" charset="0"/>
                <a:cs typeface="DilleniaUPC" panose="02020603050405020304" pitchFamily="18" charset="-34"/>
              </a:rPr>
              <a:t>What about the weight of matter?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2961-7432-6240-ADAC-422AED98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37" y="1348547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cs typeface="DilleniaUPC" panose="02020603050405020304" pitchFamily="18" charset="-34"/>
              </a:rPr>
              <a:t>Whether a change results in a new substance or not, the total amount of matter is always conserved. 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cs typeface="DilleniaUPC" panose="02020603050405020304" pitchFamily="18" charset="-34"/>
              </a:rPr>
              <a:t>Melting an ice cube 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cs typeface="DilleniaUPC" panose="02020603050405020304" pitchFamily="18" charset="-34"/>
              </a:rPr>
              <a:t>Dissolving salt in water 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cs typeface="DilleniaUPC" panose="02020603050405020304" pitchFamily="18" charset="-34"/>
              </a:rPr>
              <a:t>Combining baking soda and </a:t>
            </a:r>
            <a:br>
              <a:rPr lang="en-US" sz="2800" dirty="0">
                <a:latin typeface="Cambria" panose="02040503050406030204" pitchFamily="18" charset="0"/>
                <a:cs typeface="DilleniaUPC" panose="02020603050405020304" pitchFamily="18" charset="-34"/>
              </a:rPr>
            </a:br>
            <a:r>
              <a:rPr lang="en-US" sz="2800" dirty="0">
                <a:latin typeface="Cambria" panose="02040503050406030204" pitchFamily="18" charset="0"/>
                <a:cs typeface="DilleniaUPC" panose="02020603050405020304" pitchFamily="18" charset="-34"/>
              </a:rPr>
              <a:t>vinegar in a closed bag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cs typeface="DilleniaUPC" panose="02020603050405020304" pitchFamily="18" charset="-34"/>
              </a:rPr>
              <a:t>Producing soybean plastic </a:t>
            </a:r>
          </a:p>
        </p:txBody>
      </p:sp>
      <p:pic>
        <p:nvPicPr>
          <p:cNvPr id="5" name="Picture 4" descr="A picture containing device, scale, sitting, white&#10;&#10;Description automatically generated">
            <a:extLst>
              <a:ext uri="{FF2B5EF4-FFF2-40B4-BE49-F238E27FC236}">
                <a16:creationId xmlns:a16="http://schemas.microsoft.com/office/drawing/2014/main" id="{327BE03A-6D85-9943-AE96-089A54CD0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149" y="3299790"/>
            <a:ext cx="2753139" cy="27531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56747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153</Words>
  <Application>Microsoft Macintosh PowerPoint</Application>
  <PresentationFormat>On-screen Show (4:3)</PresentationFormat>
  <Paragraphs>38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Office Theme</vt:lpstr>
      <vt:lpstr>Physical Change </vt:lpstr>
      <vt:lpstr>Chemical Change </vt:lpstr>
      <vt:lpstr>Indicators of a Chemical Change </vt:lpstr>
      <vt:lpstr>Is it a physical or chemical change? </vt:lpstr>
      <vt:lpstr>What about the weight of matter?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Change </dc:title>
  <dc:creator>Bekka Israelsen</dc:creator>
  <cp:lastModifiedBy>Bekka Israelsen</cp:lastModifiedBy>
  <cp:revision>5</cp:revision>
  <dcterms:created xsi:type="dcterms:W3CDTF">2020-01-29T17:37:46Z</dcterms:created>
  <dcterms:modified xsi:type="dcterms:W3CDTF">2020-01-29T18:04:13Z</dcterms:modified>
</cp:coreProperties>
</file>