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57"/>
    <p:restoredTop sz="94665"/>
  </p:normalViewPr>
  <p:slideViewPr>
    <p:cSldViewPr snapToGrid="0" snapToObjects="1">
      <p:cViewPr varScale="1">
        <p:scale>
          <a:sx n="133" d="100"/>
          <a:sy n="133" d="100"/>
        </p:scale>
        <p:origin x="784" y="2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5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8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11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20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9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6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889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1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4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0D2D1-AAA7-C542-BF40-F24FF9E84BE5}" type="datetimeFigureOut">
              <a:rPr lang="en-US" smtClean="0"/>
              <a:t>11/25/19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302A2-B63D-534C-B51C-EDA4F4701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5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6061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Navigating</a:t>
            </a:r>
            <a:br>
              <a:rPr lang="en-US" sz="5400" dirty="0">
                <a:latin typeface="Britannic Bold"/>
                <a:cs typeface="Britannic Bold"/>
              </a:rPr>
            </a:br>
            <a:r>
              <a:rPr lang="en-US" sz="5400" dirty="0">
                <a:latin typeface="Britannic Bold"/>
                <a:cs typeface="Britannic Bold"/>
              </a:rPr>
              <a:t>the Nutrition Facts Label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64" y="1830644"/>
            <a:ext cx="4988075" cy="499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40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047" y="4837814"/>
            <a:ext cx="3393144" cy="87187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3654" y="169550"/>
            <a:ext cx="6713034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Vitamins &amp; Minerals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226568" cy="35394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Section where vitamin and mineral contents of food </a:t>
            </a:r>
            <a:r>
              <a:rPr lang="en-US" sz="2800">
                <a:latin typeface="Cambria" charset="0"/>
                <a:ea typeface="Cambria" charset="0"/>
                <a:cs typeface="Cambria" charset="0"/>
              </a:rPr>
              <a:t>are listed.</a:t>
            </a: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Required to list on label </a:t>
            </a:r>
            <a:endParaRPr lang="en-US" dirty="0"/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Vitamin D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Calcium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Iron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Potassium</a:t>
            </a:r>
          </a:p>
        </p:txBody>
      </p:sp>
    </p:spTree>
    <p:extLst>
      <p:ext uri="{BB962C8B-B14F-4D97-AF65-F5344CB8AC3E}">
        <p14:creationId xmlns:p14="http://schemas.microsoft.com/office/powerpoint/2010/main" val="1889285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037" y="5720314"/>
            <a:ext cx="3354333" cy="5317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671763" y="2285998"/>
            <a:ext cx="850607" cy="34343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3654" y="169550"/>
            <a:ext cx="6744932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% Daily Value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489944" y="1639574"/>
            <a:ext cx="6043688" cy="181588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The percent of each nutrient provided in one serving of the food based on recommendations for a 2,000 calorie diet.</a:t>
            </a:r>
          </a:p>
        </p:txBody>
      </p:sp>
    </p:spTree>
    <p:extLst>
      <p:ext uri="{BB962C8B-B14F-4D97-AF65-F5344CB8AC3E}">
        <p14:creationId xmlns:p14="http://schemas.microsoft.com/office/powerpoint/2010/main" val="110141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1137" y="1050878"/>
            <a:ext cx="3393144" cy="5886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54920" y="169550"/>
            <a:ext cx="6723666" cy="1470025"/>
          </a:xfrm>
        </p:spPr>
        <p:txBody>
          <a:bodyPr>
            <a:normAutofit/>
          </a:bodyPr>
          <a:lstStyle/>
          <a:p>
            <a:r>
              <a:rPr lang="en-US" sz="5400">
                <a:latin typeface="Britannic Bold"/>
                <a:cs typeface="Britannic Bold"/>
              </a:rPr>
              <a:t>Servings</a:t>
            </a:r>
            <a:endParaRPr lang="en-US" sz="5400" dirty="0">
              <a:latin typeface="Britannic Bold"/>
              <a:cs typeface="Britannic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9944" y="1639574"/>
            <a:ext cx="62875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Lists the number of servings in the entire food package as well as in a single serving size.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The nutrition information listed on the Nutrition Facts Label is based on one serving. 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Serving size is based on the amount of food customarily eaten at one time. 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8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89307" y="1639574"/>
            <a:ext cx="3343698" cy="62516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1834" y="169550"/>
            <a:ext cx="6716752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Calories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214376" cy="13849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Calorie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a unit of measurement used to define the amount of energy a food provides the body.</a:t>
            </a:r>
          </a:p>
        </p:txBody>
      </p:sp>
    </p:spTree>
    <p:extLst>
      <p:ext uri="{BB962C8B-B14F-4D97-AF65-F5344CB8AC3E}">
        <p14:creationId xmlns:p14="http://schemas.microsoft.com/office/powerpoint/2010/main" val="782733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71760" y="2522075"/>
            <a:ext cx="3393144" cy="8909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26149" y="169550"/>
            <a:ext cx="6663070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Fat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202184" cy="467820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Fat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A</a:t>
            </a:r>
            <a:r>
              <a:rPr lang="en-US" sz="2800" dirty="0">
                <a:latin typeface="Cambria"/>
                <a:ea typeface="Cambria" charset="0"/>
                <a:cs typeface="Calibri"/>
              </a:rPr>
              <a:t> macronutrient </a:t>
            </a:r>
            <a:r>
              <a:rPr lang="en-US" sz="2800" dirty="0">
                <a:latin typeface="Cambria" charset="0"/>
                <a:ea typeface="Cambria" charset="0"/>
                <a:cs typeface="Calibri"/>
              </a:rPr>
              <a:t>that provides 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energy, stores energy, and helps digest certain vitamins. </a:t>
            </a:r>
          </a:p>
          <a:p>
            <a:pPr marL="285750" indent="-285750">
              <a:buFont typeface="Arial"/>
              <a:buChar char="•"/>
            </a:pPr>
            <a:endParaRPr lang="en-US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There are 9 calories per gram of fat.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4 Types of fat: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Polyunsaturated fat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Monounsaturated fat</a:t>
            </a: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Saturated fat</a:t>
            </a:r>
            <a:endParaRPr lang="en-US" sz="2800" dirty="0">
              <a:latin typeface="Cambria"/>
              <a:ea typeface="Cambria"/>
              <a:cs typeface="Calibri"/>
            </a:endParaRPr>
          </a:p>
          <a:p>
            <a:pPr marL="914400" lvl="1" indent="-457200">
              <a:buFont typeface="Courier New" charset="0"/>
              <a:buChar char="o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Trans fat </a:t>
            </a:r>
          </a:p>
        </p:txBody>
      </p:sp>
    </p:spTree>
    <p:extLst>
      <p:ext uri="{BB962C8B-B14F-4D97-AF65-F5344CB8AC3E}">
        <p14:creationId xmlns:p14="http://schemas.microsoft.com/office/powerpoint/2010/main" val="49645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89310" y="3413051"/>
            <a:ext cx="3393144" cy="2126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5516" y="169550"/>
            <a:ext cx="6663070" cy="1470025"/>
          </a:xfrm>
        </p:spPr>
        <p:txBody>
          <a:bodyPr>
            <a:normAutofit/>
          </a:bodyPr>
          <a:lstStyle/>
          <a:p>
            <a:r>
              <a:rPr lang="en-US" sz="5400">
                <a:latin typeface="Britannic Bold"/>
                <a:cs typeface="Britannic Bold"/>
              </a:rPr>
              <a:t>Sodium</a:t>
            </a:r>
            <a:endParaRPr lang="en-US" sz="5400" dirty="0">
              <a:latin typeface="Britannic Bold"/>
              <a:cs typeface="Britannic Bol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153416" cy="310854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Sodium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Refers to the mineral table salt, or sodium chloride.</a:t>
            </a:r>
            <a:endParaRPr lang="en-US" dirty="0"/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/>
              <a:ea typeface="Cambria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/>
                <a:ea typeface="Cambria"/>
              </a:rPr>
              <a:t>It helps in the function of nerves, muscles, and fluid balance.</a:t>
            </a:r>
            <a:endParaRPr lang="en-US" dirty="0"/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240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041" y="3636337"/>
            <a:ext cx="3393144" cy="2126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22605" y="169550"/>
            <a:ext cx="6645348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Carbohydrate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202184" cy="267765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Carbohydrate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a macronutrient which supplies energy to support bodily functions and physical activity. </a:t>
            </a:r>
            <a:endParaRPr lang="en-US" dirty="0">
              <a:latin typeface="Calibri"/>
              <a:ea typeface="Cambria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Includes sugars, starches, celluloses, and gums.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2771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82396" y="3855462"/>
            <a:ext cx="3393144" cy="2126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3654" y="169550"/>
            <a:ext cx="6776830" cy="1470025"/>
          </a:xfrm>
        </p:spPr>
        <p:txBody>
          <a:bodyPr>
            <a:normAutofit/>
          </a:bodyPr>
          <a:lstStyle/>
          <a:p>
            <a:r>
              <a:rPr lang="en-US" sz="5400">
                <a:latin typeface="Britannic Bold"/>
                <a:cs typeface="Britannic Bold"/>
              </a:rPr>
              <a:t>Fiber</a:t>
            </a:r>
            <a:endParaRPr lang="en-US" sz="5400" dirty="0">
              <a:latin typeface="Britannic Bold"/>
              <a:cs typeface="Britannic Bol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092456" cy="310854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Fiber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The portion of plant-derived food that cannot be completely broken down by digestive enzymes.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Improves digestive health and lowers risk of many chronic diseases.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305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044" y="4068113"/>
            <a:ext cx="3393144" cy="44009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3654" y="169550"/>
            <a:ext cx="6766197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Sugar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116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Total Sugars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sum of naturally occurring sugars and added sugar.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Naturally Occurring Sugars = 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fructose in fruit or lactose in dairy products. 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latin typeface="Cambria" charset="0"/>
              <a:ea typeface="Cambria" charset="0"/>
              <a:cs typeface="Cambria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Added Sugars 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= Sugars added during food processing.</a:t>
            </a:r>
          </a:p>
        </p:txBody>
      </p:sp>
    </p:spTree>
    <p:extLst>
      <p:ext uri="{BB962C8B-B14F-4D97-AF65-F5344CB8AC3E}">
        <p14:creationId xmlns:p14="http://schemas.microsoft.com/office/powerpoint/2010/main" val="1428814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040" y="4518838"/>
            <a:ext cx="3393144" cy="21265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3654" y="169550"/>
            <a:ext cx="6723667" cy="14700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itannic Bold"/>
                <a:cs typeface="Britannic Bold"/>
              </a:rPr>
              <a:t>Protein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71" y="600501"/>
            <a:ext cx="3449504" cy="5704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89944" y="1639574"/>
            <a:ext cx="6129032" cy="138499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i="1" dirty="0">
                <a:latin typeface="Cambria" charset="0"/>
                <a:ea typeface="Cambria" charset="0"/>
                <a:cs typeface="Cambria" charset="0"/>
              </a:rPr>
              <a:t>Protein</a:t>
            </a:r>
            <a:r>
              <a:rPr lang="en-US" sz="2800" dirty="0">
                <a:latin typeface="Cambria" charset="0"/>
                <a:ea typeface="Cambria" charset="0"/>
                <a:cs typeface="Cambria" charset="0"/>
              </a:rPr>
              <a:t> = A macronutrient needed to maintain bone, muscle, and skin health.</a:t>
            </a:r>
          </a:p>
        </p:txBody>
      </p:sp>
    </p:spTree>
    <p:extLst>
      <p:ext uri="{BB962C8B-B14F-4D97-AF65-F5344CB8AC3E}">
        <p14:creationId xmlns:p14="http://schemas.microsoft.com/office/powerpoint/2010/main" val="928001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</TotalTime>
  <Words>258</Words>
  <Application>Microsoft Macintosh PowerPoint</Application>
  <PresentationFormat>Widescreen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Britannic Bold</vt:lpstr>
      <vt:lpstr>Calibri</vt:lpstr>
      <vt:lpstr>Cambria</vt:lpstr>
      <vt:lpstr>Courier New</vt:lpstr>
      <vt:lpstr>Office Theme</vt:lpstr>
      <vt:lpstr>Navigating the Nutrition Facts Label</vt:lpstr>
      <vt:lpstr>Servings</vt:lpstr>
      <vt:lpstr>Calories</vt:lpstr>
      <vt:lpstr>Fat</vt:lpstr>
      <vt:lpstr>Sodium</vt:lpstr>
      <vt:lpstr>Carbohydrate</vt:lpstr>
      <vt:lpstr>Fiber</vt:lpstr>
      <vt:lpstr>Sugar</vt:lpstr>
      <vt:lpstr>Protein</vt:lpstr>
      <vt:lpstr>Vitamins &amp; Minerals</vt:lpstr>
      <vt:lpstr>% Daily Value</vt:lpstr>
    </vt:vector>
  </TitlesOfParts>
  <Company>JessClark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New Food Label</dc:title>
  <dc:creator>Jessica Clark</dc:creator>
  <cp:lastModifiedBy>Lynn Wallin</cp:lastModifiedBy>
  <cp:revision>128</cp:revision>
  <dcterms:created xsi:type="dcterms:W3CDTF">2018-07-10T00:16:10Z</dcterms:created>
  <dcterms:modified xsi:type="dcterms:W3CDTF">2019-11-26T00:44:38Z</dcterms:modified>
</cp:coreProperties>
</file>