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9" r:id="rId2"/>
    <p:sldId id="263" r:id="rId3"/>
    <p:sldId id="264" r:id="rId4"/>
    <p:sldId id="259" r:id="rId5"/>
    <p:sldId id="260" r:id="rId6"/>
    <p:sldId id="265" r:id="rId7"/>
    <p:sldId id="266" r:id="rId8"/>
    <p:sldId id="270" r:id="rId9"/>
    <p:sldId id="271" r:id="rId10"/>
    <p:sldId id="273" r:id="rId11"/>
    <p:sldId id="274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110" d="100"/>
          <a:sy n="110" d="100"/>
        </p:scale>
        <p:origin x="222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B0805-B90E-6C4E-A435-E872369831DD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FC678-9D19-F647-8FC9-23096033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8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C678-9D19-F647-8FC9-230960332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9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C678-9D19-F647-8FC9-230960332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5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C678-9D19-F647-8FC9-230960332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9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8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8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9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92120-B5ED-E64E-B6F7-FF0C4187DE6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4208-5802-F14A-B4E0-5DEA1322D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0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11653-DBF6-DC41-8EE2-53E7C27AEABD}"/>
              </a:ext>
            </a:extLst>
          </p:cNvPr>
          <p:cNvSpPr txBox="1"/>
          <p:nvPr/>
        </p:nvSpPr>
        <p:spPr>
          <a:xfrm>
            <a:off x="1527856" y="1222311"/>
            <a:ext cx="6030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ambria" panose="02040503050406030204" pitchFamily="18" charset="0"/>
              </a:rPr>
              <a:t>Then and Now</a:t>
            </a:r>
          </a:p>
        </p:txBody>
      </p:sp>
      <p:pic>
        <p:nvPicPr>
          <p:cNvPr id="6" name="Picture 5" descr="A watermelon cut in half&#10;&#10;Description automatically generated">
            <a:extLst>
              <a:ext uri="{FF2B5EF4-FFF2-40B4-BE49-F238E27FC236}">
                <a16:creationId xmlns:a16="http://schemas.microsoft.com/office/drawing/2014/main" id="{30854C82-6CE0-5A4A-B39D-AF0C24B6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5"/>
          <a:stretch/>
        </p:blipFill>
        <p:spPr>
          <a:xfrm>
            <a:off x="3135284" y="2614709"/>
            <a:ext cx="2873430" cy="1886664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EAE15-E910-124E-8C48-BA8173DD6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3"/>
          <a:stretch/>
        </p:blipFill>
        <p:spPr>
          <a:xfrm>
            <a:off x="6121553" y="2614709"/>
            <a:ext cx="2873429" cy="1886664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F478D-7DF5-8944-B183-D1527B375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24"/>
          <a:stretch/>
        </p:blipFill>
        <p:spPr>
          <a:xfrm>
            <a:off x="149017" y="2614709"/>
            <a:ext cx="2873428" cy="1886663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0564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0CFF-0246-BB40-958C-C3D8B9BB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851" y="2241007"/>
            <a:ext cx="6802297" cy="237598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8000" dirty="0">
                <a:latin typeface="Cambria" panose="02040503050406030204" pitchFamily="18" charset="0"/>
              </a:rPr>
              <a:t>What has caused these traits to change? </a:t>
            </a:r>
          </a:p>
        </p:txBody>
      </p:sp>
    </p:spTree>
    <p:extLst>
      <p:ext uri="{BB962C8B-B14F-4D97-AF65-F5344CB8AC3E}">
        <p14:creationId xmlns:p14="http://schemas.microsoft.com/office/powerpoint/2010/main" val="95073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0CFF-0246-BB40-958C-C3D8B9BB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77346"/>
            <a:ext cx="7886700" cy="25033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8000" dirty="0">
                <a:latin typeface="Cambria" panose="02040503050406030204" pitchFamily="18" charset="0"/>
              </a:rPr>
              <a:t>Have humans influenced animal traits?  </a:t>
            </a:r>
          </a:p>
        </p:txBody>
      </p:sp>
    </p:spTree>
    <p:extLst>
      <p:ext uri="{BB962C8B-B14F-4D97-AF65-F5344CB8AC3E}">
        <p14:creationId xmlns:p14="http://schemas.microsoft.com/office/powerpoint/2010/main" val="13740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8766F-540B-9C44-8D41-2F4CC8301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24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5C002B-DED0-734D-9E78-694F20A93CBC}"/>
              </a:ext>
            </a:extLst>
          </p:cNvPr>
          <p:cNvSpPr txBox="1"/>
          <p:nvPr/>
        </p:nvSpPr>
        <p:spPr>
          <a:xfrm>
            <a:off x="286376" y="5804223"/>
            <a:ext cx="22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Then…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B510A-6493-7142-91E8-A3D9F8535E02}"/>
              </a:ext>
            </a:extLst>
          </p:cNvPr>
          <p:cNvSpPr txBox="1"/>
          <p:nvPr/>
        </p:nvSpPr>
        <p:spPr>
          <a:xfrm>
            <a:off x="2532570" y="6265888"/>
            <a:ext cx="66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In 1944, the average cow produced 548 gallons of milk per year. </a:t>
            </a:r>
          </a:p>
        </p:txBody>
      </p:sp>
    </p:spTree>
    <p:extLst>
      <p:ext uri="{BB962C8B-B14F-4D97-AF65-F5344CB8AC3E}">
        <p14:creationId xmlns:p14="http://schemas.microsoft.com/office/powerpoint/2010/main" val="321443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5F9FD-70AA-AE4E-94FD-60AF6C197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0" b="5919"/>
          <a:stretch/>
        </p:blipFill>
        <p:spPr>
          <a:xfrm>
            <a:off x="-2266" y="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B0552-57A3-FB4F-B037-F710C00FAC0A}"/>
              </a:ext>
            </a:extLst>
          </p:cNvPr>
          <p:cNvSpPr txBox="1"/>
          <p:nvPr/>
        </p:nvSpPr>
        <p:spPr>
          <a:xfrm>
            <a:off x="360396" y="5850389"/>
            <a:ext cx="201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Now…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7FF4D-6D39-0647-AD6E-A6767CE89E4E}"/>
              </a:ext>
            </a:extLst>
          </p:cNvPr>
          <p:cNvSpPr txBox="1"/>
          <p:nvPr/>
        </p:nvSpPr>
        <p:spPr>
          <a:xfrm>
            <a:off x="2372810" y="6312054"/>
            <a:ext cx="590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The average cow produces 2,429 gallons of milk per year. </a:t>
            </a:r>
          </a:p>
        </p:txBody>
      </p:sp>
    </p:spTree>
    <p:extLst>
      <p:ext uri="{BB962C8B-B14F-4D97-AF65-F5344CB8AC3E}">
        <p14:creationId xmlns:p14="http://schemas.microsoft.com/office/powerpoint/2010/main" val="331881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5D388A-ED89-974C-992F-4BC6F0F3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6" b="3639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E5B80-F371-CA4D-B6C2-FDB049CE948F}"/>
              </a:ext>
            </a:extLst>
          </p:cNvPr>
          <p:cNvSpPr txBox="1"/>
          <p:nvPr/>
        </p:nvSpPr>
        <p:spPr>
          <a:xfrm>
            <a:off x="205470" y="5804223"/>
            <a:ext cx="22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Then…</a:t>
            </a:r>
          </a:p>
        </p:txBody>
      </p:sp>
    </p:spTree>
    <p:extLst>
      <p:ext uri="{BB962C8B-B14F-4D97-AF65-F5344CB8AC3E}">
        <p14:creationId xmlns:p14="http://schemas.microsoft.com/office/powerpoint/2010/main" val="76445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83296-F69E-394A-B77C-FF8A5D949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" b="774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8AA67-594C-A746-80FC-947035B958A8}"/>
              </a:ext>
            </a:extLst>
          </p:cNvPr>
          <p:cNvSpPr txBox="1"/>
          <p:nvPr/>
        </p:nvSpPr>
        <p:spPr>
          <a:xfrm>
            <a:off x="337246" y="5804223"/>
            <a:ext cx="201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35192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2BA95-3778-8C4B-927A-4D2788512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6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D2F10-0F63-6942-81F4-1E1C54FB0A44}"/>
              </a:ext>
            </a:extLst>
          </p:cNvPr>
          <p:cNvSpPr txBox="1"/>
          <p:nvPr/>
        </p:nvSpPr>
        <p:spPr>
          <a:xfrm>
            <a:off x="205470" y="5804223"/>
            <a:ext cx="22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Then…</a:t>
            </a:r>
          </a:p>
        </p:txBody>
      </p:sp>
    </p:spTree>
    <p:extLst>
      <p:ext uri="{BB962C8B-B14F-4D97-AF65-F5344CB8AC3E}">
        <p14:creationId xmlns:p14="http://schemas.microsoft.com/office/powerpoint/2010/main" val="44942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watermelon cut in half&#10;&#10;Description automatically generated">
            <a:extLst>
              <a:ext uri="{FF2B5EF4-FFF2-40B4-BE49-F238E27FC236}">
                <a16:creationId xmlns:a16="http://schemas.microsoft.com/office/drawing/2014/main" id="{2550E80A-70C2-204F-A826-131FAFBE9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5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A36A90-DB86-8C48-8863-6008D82AE15F}"/>
              </a:ext>
            </a:extLst>
          </p:cNvPr>
          <p:cNvSpPr txBox="1"/>
          <p:nvPr/>
        </p:nvSpPr>
        <p:spPr>
          <a:xfrm>
            <a:off x="360396" y="5804223"/>
            <a:ext cx="201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143388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6E2355-DCBF-0643-887F-6605FDA1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56" b="1207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2528E-D17F-FF4A-8FEB-D31B60FD1AB7}"/>
              </a:ext>
            </a:extLst>
          </p:cNvPr>
          <p:cNvSpPr txBox="1"/>
          <p:nvPr/>
        </p:nvSpPr>
        <p:spPr>
          <a:xfrm>
            <a:off x="205470" y="5804223"/>
            <a:ext cx="22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Then…</a:t>
            </a:r>
          </a:p>
        </p:txBody>
      </p:sp>
    </p:spTree>
    <p:extLst>
      <p:ext uri="{BB962C8B-B14F-4D97-AF65-F5344CB8AC3E}">
        <p14:creationId xmlns:p14="http://schemas.microsoft.com/office/powerpoint/2010/main" val="215604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F3B739-B364-CB43-BDE5-02B8F3910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3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06C14-72BE-384B-A8B1-7CF66870D39B}"/>
              </a:ext>
            </a:extLst>
          </p:cNvPr>
          <p:cNvSpPr txBox="1"/>
          <p:nvPr/>
        </p:nvSpPr>
        <p:spPr>
          <a:xfrm>
            <a:off x="360396" y="5804223"/>
            <a:ext cx="201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385646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35435-0D64-4B4C-BBE0-5FBB6B6BE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4" b="711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BB2C7-3465-EA42-B9DD-B9B4A31B1360}"/>
              </a:ext>
            </a:extLst>
          </p:cNvPr>
          <p:cNvSpPr txBox="1"/>
          <p:nvPr/>
        </p:nvSpPr>
        <p:spPr>
          <a:xfrm>
            <a:off x="286376" y="5804223"/>
            <a:ext cx="22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Then…</a:t>
            </a:r>
          </a:p>
        </p:txBody>
      </p:sp>
    </p:spTree>
    <p:extLst>
      <p:ext uri="{BB962C8B-B14F-4D97-AF65-F5344CB8AC3E}">
        <p14:creationId xmlns:p14="http://schemas.microsoft.com/office/powerpoint/2010/main" val="220751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960D9-0DDD-564F-B6D3-B312AB669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" b="4855"/>
          <a:stretch/>
        </p:blipFill>
        <p:spPr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B6E3B9-616A-084D-AC5D-51F2D1B66E9B}"/>
              </a:ext>
            </a:extLst>
          </p:cNvPr>
          <p:cNvSpPr txBox="1"/>
          <p:nvPr/>
        </p:nvSpPr>
        <p:spPr>
          <a:xfrm>
            <a:off x="360396" y="5850389"/>
            <a:ext cx="201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3556472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65</Words>
  <Application>Microsoft Macintosh PowerPoint</Application>
  <PresentationFormat>On-screen Show (4:3)</PresentationFormat>
  <Paragraphs>18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Bekka Israelsen</dc:creator>
  <cp:lastModifiedBy>Bekka Israelsen</cp:lastModifiedBy>
  <cp:revision>6</cp:revision>
  <dcterms:created xsi:type="dcterms:W3CDTF">2019-11-06T22:20:54Z</dcterms:created>
  <dcterms:modified xsi:type="dcterms:W3CDTF">2019-11-08T13:34:02Z</dcterms:modified>
</cp:coreProperties>
</file>