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63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C7B"/>
    <a:srgbClr val="EFD831"/>
    <a:srgbClr val="F6E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640"/>
  </p:normalViewPr>
  <p:slideViewPr>
    <p:cSldViewPr>
      <p:cViewPr varScale="1">
        <p:scale>
          <a:sx n="116" d="100"/>
          <a:sy n="116" d="100"/>
        </p:scale>
        <p:origin x="10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192B-CB78-4C2B-BB5B-54FE91CB43C3}" type="datetimeFigureOut">
              <a:rPr lang="en-US" smtClean="0"/>
              <a:pPr/>
              <a:t>2/28/19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6E716-6F27-489E-A699-8DA78A078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7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6E716-6F27-489E-A699-8DA78A078FF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2/28/19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2/28/19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2/28/19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DE794-BB72-4E3E-888A-D676FBCEF846}" type="datetimeFigureOut">
              <a:rPr lang="en-US" smtClean="0"/>
              <a:pPr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8D5CE-743A-4B1E-BA8A-846B20BC9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alphaModFix amt="7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3657600" cy="2209800"/>
          </a:xfrm>
        </p:spPr>
        <p:txBody>
          <a:bodyPr/>
          <a:lstStyle/>
          <a:p>
            <a:r>
              <a:rPr lang="en-US" dirty="0"/>
              <a:t>If It Weren’t for Farmers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4191000" cy="39624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Rookie Read-About™ Science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By Allan Fowler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Power Point presentation created by permission of Maria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Felizardo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and Scholastic Publishers</a:t>
            </a:r>
          </a:p>
          <a:p>
            <a:endParaRPr lang="en-US" dirty="0"/>
          </a:p>
        </p:txBody>
      </p:sp>
      <p:pic>
        <p:nvPicPr>
          <p:cNvPr id="4" name="Picture 3" descr="cov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38600" y="685800"/>
            <a:ext cx="4497224" cy="5382768"/>
          </a:xfrm>
          <a:prstGeom prst="rect">
            <a:avLst/>
          </a:prstGeom>
          <a:ln w="3175" cap="flat" cmpd="tri">
            <a:solidFill>
              <a:schemeClr val="tx1"/>
            </a:solidFill>
            <a:beve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623785" lon="2636332" rev="21386789"/>
            </a:camera>
            <a:lightRig rig="threePt" dir="t"/>
          </a:scene3d>
          <a:sp3d prstMaterial="matte">
            <a:bevelT h="127000"/>
            <a:bevelB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9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360" accel="100000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360" accel="100000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4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4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0" accel="100000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0" accel="100000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457200"/>
            <a:ext cx="4724400" cy="2438400"/>
          </a:xfrm>
        </p:spPr>
        <p:txBody>
          <a:bodyPr>
            <a:noAutofit/>
          </a:bodyPr>
          <a:lstStyle/>
          <a:p>
            <a:pPr algn="r"/>
            <a:r>
              <a:rPr lang="en-US" sz="3600" dirty="0"/>
              <a:t>Some farm crops—such as oranges, grapefruits, and peaches—grow best where it’s warm most of the time. </a:t>
            </a:r>
          </a:p>
        </p:txBody>
      </p:sp>
      <p:pic>
        <p:nvPicPr>
          <p:cNvPr id="4" name="Content Placeholder 3" descr="page 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304800"/>
            <a:ext cx="4144390" cy="2970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0" lon="20999997" rev="0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Content Placeholder 3" descr="page 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8200" y="3429000"/>
            <a:ext cx="4204588" cy="29988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>
              <a:rot lat="0" lon="600000" rev="0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3657600"/>
            <a:ext cx="46482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Others—such as apples and berries, potatoes, and tomatoes—can be grown in cooler climates.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ge 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077200" cy="2438400"/>
          </a:xfrm>
          <a:noFill/>
          <a:effectLst>
            <a:softEdge rad="317500"/>
          </a:effectLst>
        </p:spPr>
        <p:txBody>
          <a:bodyPr>
            <a:noAutofit/>
          </a:bodyPr>
          <a:lstStyle/>
          <a:p>
            <a:pPr algn="l"/>
            <a:r>
              <a:rPr lang="en-US" sz="4000" dirty="0"/>
              <a:t>And there are places where </a:t>
            </a:r>
            <a:br>
              <a:rPr lang="en-US" sz="4000" dirty="0"/>
            </a:br>
            <a:r>
              <a:rPr lang="en-US" sz="4000" dirty="0"/>
              <a:t>the soil and climate are just right </a:t>
            </a:r>
            <a:br>
              <a:rPr lang="en-US" sz="4000" dirty="0"/>
            </a:br>
            <a:r>
              <a:rPr lang="en-US" sz="4000" dirty="0"/>
              <a:t>for growing corn and grains.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0" y="2057400"/>
            <a:ext cx="7315200" cy="1981200"/>
          </a:xfrm>
          <a:prstGeom prst="rect">
            <a:avLst/>
          </a:prstGeom>
          <a:solidFill>
            <a:schemeClr val="bg1">
              <a:alpha val="35000"/>
            </a:schemeClr>
          </a:solidFill>
          <a:ln cap="rnd">
            <a:solidFill>
              <a:schemeClr val="tx1"/>
            </a:solidFill>
            <a:round/>
          </a:ln>
          <a:effectLst>
            <a:softEdge rad="317500"/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Fields of wheat or corn stretch </a:t>
            </a:r>
            <a:br>
              <a:rPr lang="en-US" sz="4000" dirty="0">
                <a:latin typeface="+mj-lt"/>
                <a:ea typeface="+mj-ea"/>
                <a:cs typeface="+mj-cs"/>
              </a:rPr>
            </a:br>
            <a:r>
              <a:rPr lang="en-US" sz="4000" dirty="0">
                <a:latin typeface="+mj-lt"/>
                <a:ea typeface="+mj-ea"/>
                <a:cs typeface="+mj-cs"/>
              </a:rPr>
              <a:t>as far as the eye can see.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/>
              <a:t>Farmers often add fertilizer to their soil. Fertilizer is plant food. It helps farmers grow bigger, healthier plants.</a:t>
            </a:r>
          </a:p>
        </p:txBody>
      </p:sp>
      <p:pic>
        <p:nvPicPr>
          <p:cNvPr id="4" name="Content Placeholder 3" descr="page 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48256" y="2444496"/>
            <a:ext cx="5047488" cy="3499104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/>
              <a:t>Farmers protect their crops from harmful weeds, insects, </a:t>
            </a:r>
            <a:r>
              <a:rPr lang="en-US"/>
              <a:t>and plant </a:t>
            </a:r>
            <a:r>
              <a:rPr lang="en-US" dirty="0"/>
              <a:t>diseases.</a:t>
            </a:r>
          </a:p>
        </p:txBody>
      </p:sp>
      <p:pic>
        <p:nvPicPr>
          <p:cNvPr id="4" name="Content Placeholder 3" descr="page 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31800" y="2667000"/>
            <a:ext cx="4974336" cy="3511296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5" name="Content Placeholder 3" descr="page 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38800" y="2565650"/>
            <a:ext cx="3315520" cy="3612646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0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most important thing all crops need 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100" dirty="0">
                <a:solidFill>
                  <a:schemeClr val="accent1">
                    <a:lumMod val="75000"/>
                  </a:schemeClr>
                </a:solidFill>
              </a:rPr>
              <a:t>water.</a:t>
            </a:r>
          </a:p>
        </p:txBody>
      </p:sp>
      <p:pic>
        <p:nvPicPr>
          <p:cNvPr id="4" name="Content Placeholder 3" descr="page 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84832" y="445008"/>
            <a:ext cx="4925568" cy="4279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ge 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Nothing can grow without water.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953000"/>
            <a:ext cx="8229600" cy="914400"/>
          </a:xfrm>
          <a:prstGeom prst="rect">
            <a:avLst/>
          </a:prstGeom>
          <a:solidFill>
            <a:schemeClr val="bg1">
              <a:alpha val="34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Sometimes there isn’t enough rain.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/>
              <a:t>Then the farmer irrigates his crops. He brings water to them from natural sources such as rivers or springs.</a:t>
            </a:r>
          </a:p>
        </p:txBody>
      </p:sp>
      <p:pic>
        <p:nvPicPr>
          <p:cNvPr id="4" name="Content Placeholder 3" descr="page 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15312" y="2438400"/>
            <a:ext cx="4913376" cy="3511296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water reaches the crops through an irrigation ditch, or</a:t>
            </a:r>
          </a:p>
        </p:txBody>
      </p:sp>
      <p:pic>
        <p:nvPicPr>
          <p:cNvPr id="5" name="Content Placeholder 4" descr="page 2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09216" y="1905000"/>
            <a:ext cx="4925568" cy="3060192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through a pipeline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connected to sprinklers.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/>
              <a:t>Today, machines help the farmers do their work. </a:t>
            </a:r>
          </a:p>
        </p:txBody>
      </p:sp>
      <p:pic>
        <p:nvPicPr>
          <p:cNvPr id="5" name="Content Placeholder 4" descr="page 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97024" y="1600200"/>
            <a:ext cx="4949952" cy="3108960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4919547"/>
            <a:ext cx="78486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Tractors pull the plows that break </a:t>
            </a:r>
            <a:b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 the soil… and the planters</a:t>
            </a:r>
            <a:r>
              <a:rPr lang="en-US" sz="3800" dirty="0"/>
              <a:t> that plant the seeds…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 the harvesters that gather in the crops.</a:t>
            </a:r>
          </a:p>
        </p:txBody>
      </p:sp>
      <p:pic>
        <p:nvPicPr>
          <p:cNvPr id="4" name="Content Placeholder 3" descr="page 2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43000" y="1752600"/>
            <a:ext cx="7010400" cy="4702097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ge 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81200" y="1219200"/>
            <a:ext cx="4998720" cy="3925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would there</a:t>
            </a:r>
            <a:r>
              <a:rPr lang="en-US" sz="4400" dirty="0">
                <a:latin typeface="+mj-lt"/>
                <a:ea typeface="+mj-ea"/>
                <a:cs typeface="+mj-cs"/>
              </a:rPr>
              <a:t> be to eat?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If it weren’t for farmers—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33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  <p:bldP spid="2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505200" cy="3048000"/>
          </a:xfrm>
        </p:spPr>
        <p:txBody>
          <a:bodyPr>
            <a:normAutofit/>
          </a:bodyPr>
          <a:lstStyle/>
          <a:p>
            <a:r>
              <a:rPr lang="en-US" sz="3800" dirty="0"/>
              <a:t>Some crops </a:t>
            </a:r>
            <a:br>
              <a:rPr lang="en-US" sz="3800" dirty="0"/>
            </a:br>
            <a:r>
              <a:rPr lang="en-US" sz="3800" dirty="0"/>
              <a:t>are so delicate that they would be crushed </a:t>
            </a:r>
            <a:br>
              <a:rPr lang="en-US" sz="3800" dirty="0"/>
            </a:br>
            <a:r>
              <a:rPr lang="en-US" sz="3800" dirty="0"/>
              <a:t>by machines. </a:t>
            </a:r>
          </a:p>
        </p:txBody>
      </p:sp>
      <p:pic>
        <p:nvPicPr>
          <p:cNvPr id="4" name="Content Placeholder 3" descr="page 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1" y="0"/>
            <a:ext cx="5334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3048000"/>
            <a:ext cx="35052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Raspberries, blueberries, and strawberries are like that, so </a:t>
            </a:r>
            <a:b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they are picked by hand.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554162"/>
          </a:xfrm>
        </p:spPr>
        <p:txBody>
          <a:bodyPr>
            <a:normAutofit fontScale="90000"/>
          </a:bodyPr>
          <a:lstStyle/>
          <a:p>
            <a:r>
              <a:rPr lang="en-US" dirty="0"/>
              <a:t>Besides crop farms, there are dairy farms where milk and cheese are produced…</a:t>
            </a:r>
          </a:p>
        </p:txBody>
      </p:sp>
      <p:pic>
        <p:nvPicPr>
          <p:cNvPr id="4" name="Content Placeholder 3" descr="page 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03120" y="2057400"/>
            <a:ext cx="4937760" cy="4023360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poultry farms, where chickens are raised for meat and eggs…</a:t>
            </a:r>
          </a:p>
        </p:txBody>
      </p:sp>
      <p:pic>
        <p:nvPicPr>
          <p:cNvPr id="4" name="Content Placeholder 3" descr="page 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97024" y="1674717"/>
            <a:ext cx="4949952" cy="4376928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 cattle farms or ranches, where cattle are raised for beef.</a:t>
            </a:r>
          </a:p>
        </p:txBody>
      </p:sp>
      <p:pic>
        <p:nvPicPr>
          <p:cNvPr id="4" name="Content Placeholder 3" descr="page 2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03120" y="1753965"/>
            <a:ext cx="4937760" cy="4218432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it weren’t for farmers—what would there be to eat?</a:t>
            </a:r>
          </a:p>
        </p:txBody>
      </p:sp>
      <p:pic>
        <p:nvPicPr>
          <p:cNvPr id="4" name="Content Placeholder 3" descr="page 2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97024" y="1766157"/>
            <a:ext cx="4949952" cy="4194048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/>
              <a:t>Words You Know</a:t>
            </a:r>
          </a:p>
        </p:txBody>
      </p:sp>
      <p:pic>
        <p:nvPicPr>
          <p:cNvPr id="5" name="Picture 4" descr="page 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705600" y="2057400"/>
            <a:ext cx="1752600" cy="1828800"/>
          </a:xfrm>
          <a:prstGeom prst="rect">
            <a:avLst/>
          </a:prstGeom>
        </p:spPr>
      </p:pic>
      <p:pic>
        <p:nvPicPr>
          <p:cNvPr id="6" name="Picture 5" descr="page 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7200" y="4114800"/>
            <a:ext cx="1447800" cy="1828800"/>
          </a:xfrm>
          <a:prstGeom prst="rect">
            <a:avLst/>
          </a:prstGeom>
        </p:spPr>
      </p:pic>
      <p:pic>
        <p:nvPicPr>
          <p:cNvPr id="7" name="Picture 6" descr="page 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057400" y="1219200"/>
            <a:ext cx="1828800" cy="1676400"/>
          </a:xfrm>
          <a:prstGeom prst="rect">
            <a:avLst/>
          </a:prstGeom>
        </p:spPr>
      </p:pic>
      <p:pic>
        <p:nvPicPr>
          <p:cNvPr id="23" name="Picture 22" descr="page 26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029200" y="1371600"/>
            <a:ext cx="1939636" cy="1828800"/>
          </a:xfrm>
          <a:prstGeom prst="rect">
            <a:avLst/>
          </a:prstGeom>
        </p:spPr>
      </p:pic>
      <p:pic>
        <p:nvPicPr>
          <p:cNvPr id="24" name="Picture 23" descr="page 27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752600" y="4419600"/>
            <a:ext cx="1676400" cy="1828800"/>
          </a:xfrm>
          <a:prstGeom prst="rect">
            <a:avLst/>
          </a:prstGeom>
        </p:spPr>
      </p:pic>
      <p:pic>
        <p:nvPicPr>
          <p:cNvPr id="25" name="Picture 24" descr="page 28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343400" y="4800600"/>
            <a:ext cx="1828800" cy="1676400"/>
          </a:xfrm>
          <a:prstGeom prst="rect">
            <a:avLst/>
          </a:prstGeom>
        </p:spPr>
      </p:pic>
      <p:pic>
        <p:nvPicPr>
          <p:cNvPr id="27" name="Picture 26" descr="page 17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7010400" y="4820478"/>
            <a:ext cx="1754588" cy="1672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3657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Poultry Farms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3048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Fruits and Vegetables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800" y="2895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Wheat</a:t>
            </a:r>
          </a:p>
        </p:txBody>
      </p:sp>
      <p:pic>
        <p:nvPicPr>
          <p:cNvPr id="4" name="Content Placeholder 3" descr="page 4.jpg"/>
          <p:cNvPicPr>
            <a:picLocks noGrp="1" noChangeAspect="1"/>
          </p:cNvPicPr>
          <p:nvPr>
            <p:ph idx="1"/>
          </p:nvPr>
        </p:nvPicPr>
        <p:blipFill>
          <a:blip r:embed="rId9" cstate="screen"/>
          <a:srcRect/>
          <a:stretch>
            <a:fillRect/>
          </a:stretch>
        </p:blipFill>
        <p:spPr>
          <a:xfrm>
            <a:off x="609600" y="1371600"/>
            <a:ext cx="1675809" cy="1676400"/>
          </a:xfrm>
        </p:spPr>
      </p:pic>
      <p:sp>
        <p:nvSpPr>
          <p:cNvPr id="14" name="TextBox 13"/>
          <p:cNvSpPr txBox="1"/>
          <p:nvPr/>
        </p:nvSpPr>
        <p:spPr>
          <a:xfrm>
            <a:off x="5029200" y="990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Dairy Farms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0" y="3163956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Cows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0" y="3897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Milk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838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Crop Farms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" y="5943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Eggs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7400" y="6248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Chickens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43400" y="4419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Cattle Ranch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10400" y="4431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Organic Farm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Words You Know</a:t>
            </a:r>
          </a:p>
        </p:txBody>
      </p:sp>
      <p:pic>
        <p:nvPicPr>
          <p:cNvPr id="5" name="Picture 4" descr="page 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47800" y="4572000"/>
            <a:ext cx="2590800" cy="1828800"/>
          </a:xfrm>
          <a:prstGeom prst="rect">
            <a:avLst/>
          </a:prstGeom>
        </p:spPr>
      </p:pic>
      <p:pic>
        <p:nvPicPr>
          <p:cNvPr id="10" name="Picture 9" descr="page 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6834" y="2209800"/>
            <a:ext cx="2943566" cy="1828800"/>
          </a:xfrm>
          <a:prstGeom prst="rect">
            <a:avLst/>
          </a:prstGeom>
        </p:spPr>
      </p:pic>
      <p:pic>
        <p:nvPicPr>
          <p:cNvPr id="11" name="Picture 10" descr="page 2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08264" y="4572000"/>
            <a:ext cx="2911736" cy="1828800"/>
          </a:xfrm>
          <a:prstGeom prst="rect">
            <a:avLst/>
          </a:prstGeom>
        </p:spPr>
      </p:pic>
      <p:pic>
        <p:nvPicPr>
          <p:cNvPr id="12" name="Picture 11" descr="page 2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16179" y="2057400"/>
            <a:ext cx="2270621" cy="1828800"/>
          </a:xfrm>
          <a:prstGeom prst="rect">
            <a:avLst/>
          </a:prstGeom>
        </p:spPr>
      </p:pic>
      <p:pic>
        <p:nvPicPr>
          <p:cNvPr id="13" name="Content Placeholder 3" descr="page 3.jpg"/>
          <p:cNvPicPr>
            <a:picLocks noGrp="1" noChangeAspect="1"/>
          </p:cNvPicPr>
          <p:nvPr>
            <p:ph idx="1"/>
          </p:nvPr>
        </p:nvPicPr>
        <p:blipFill>
          <a:blip r:embed="rId6" cstate="screen"/>
          <a:stretch>
            <a:fillRect/>
          </a:stretch>
        </p:blipFill>
        <p:spPr>
          <a:xfrm>
            <a:off x="3657600" y="1447800"/>
            <a:ext cx="2328596" cy="1828800"/>
          </a:xfrm>
        </p:spPr>
      </p:pic>
      <p:sp>
        <p:nvSpPr>
          <p:cNvPr id="9" name="TextBox 8"/>
          <p:cNvSpPr txBox="1"/>
          <p:nvPr/>
        </p:nvSpPr>
        <p:spPr>
          <a:xfrm>
            <a:off x="4343400" y="1143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1752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Harvester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4267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8649" y="4267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Chemicals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Sprinklers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ge 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191000" y="1295400"/>
            <a:ext cx="4713083" cy="452596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609600"/>
            <a:ext cx="3733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 the fruits and vegetables,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page 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91000" y="1295400"/>
            <a:ext cx="4713083" cy="4525963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4" name="Content Placeholder 3" descr="page 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220042" y="1295400"/>
            <a:ext cx="4771558" cy="452596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09600"/>
            <a:ext cx="3733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All the fruits and vegetables,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2286000"/>
            <a:ext cx="3733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 the milk and cheese,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page 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20042" y="1295400"/>
            <a:ext cx="4771558" cy="4525963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4" name="Content Placeholder 3" descr="page 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191000" y="1295400"/>
            <a:ext cx="4787698" cy="452596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609600"/>
            <a:ext cx="3733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All the fruits and vegetables,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2286000"/>
            <a:ext cx="3733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all the milk and cheese,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3810000"/>
            <a:ext cx="3733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meat and eggs you enjoy,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allAtOnce"/>
      <p:bldP spid="8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ge 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" y="1066800"/>
            <a:ext cx="4922520" cy="4352544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57800" y="457200"/>
            <a:ext cx="37338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 the wheat that’s made into flour,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page 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00" y="1066800"/>
            <a:ext cx="4922520" cy="4352544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4" name="Content Placeholder 3" descr="page 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82447" y="1143000"/>
            <a:ext cx="4889500" cy="4191000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257800" y="2362200"/>
            <a:ext cx="37338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that’s baked into bread and cookies and cakes,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57800" y="457200"/>
            <a:ext cx="37338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all the wheat that’s made into flour,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ge 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653" y="2971800"/>
            <a:ext cx="2678859" cy="2368675"/>
          </a:xfrm>
          <a:prstGeom prst="rect">
            <a:avLst/>
          </a:prstGeom>
        </p:spPr>
      </p:pic>
      <p:pic>
        <p:nvPicPr>
          <p:cNvPr id="5" name="Content Placeholder 3" descr="page 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330711" y="3048000"/>
            <a:ext cx="2660889" cy="2280762"/>
          </a:xfrm>
          <a:prstGeom prst="rect">
            <a:avLst/>
          </a:prstGeom>
        </p:spPr>
      </p:pic>
      <p:pic>
        <p:nvPicPr>
          <p:cNvPr id="6" name="Content Placeholder 3" descr="page 6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6324600" y="163551"/>
            <a:ext cx="2605488" cy="2463051"/>
          </a:xfrm>
        </p:spPr>
      </p:pic>
      <p:pic>
        <p:nvPicPr>
          <p:cNvPr id="7" name="Content Placeholder 3" descr="page 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76600" y="1118349"/>
            <a:ext cx="2596705" cy="2463051"/>
          </a:xfrm>
          <a:prstGeom prst="rect">
            <a:avLst/>
          </a:prstGeom>
        </p:spPr>
      </p:pic>
      <p:pic>
        <p:nvPicPr>
          <p:cNvPr id="8" name="Content Placeholder 3" descr="page 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2118" y="152400"/>
            <a:ext cx="2564882" cy="246305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334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…all of it comes from farmers.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33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676400"/>
          </a:xfrm>
        </p:spPr>
        <p:txBody>
          <a:bodyPr>
            <a:noAutofit/>
          </a:bodyPr>
          <a:lstStyle/>
          <a:p>
            <a:r>
              <a:rPr lang="en-US" dirty="0"/>
              <a:t>A farm is a place where people go to work…to grow plants or raise animals for food.</a:t>
            </a:r>
          </a:p>
        </p:txBody>
      </p:sp>
      <p:pic>
        <p:nvPicPr>
          <p:cNvPr id="4" name="Content Placeholder 3" descr="page 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33600" y="2359152"/>
            <a:ext cx="4901184" cy="3889248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398</Words>
  <Application>Microsoft Macintosh PowerPoint</Application>
  <PresentationFormat>On-screen Show (4:3)</PresentationFormat>
  <Paragraphs>58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If It Weren’t for Farmers </vt:lpstr>
      <vt:lpstr>If it weren’t for farmers—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farm is a place where people go to work…to grow plants or raise animals for food.</vt:lpstr>
      <vt:lpstr>Some farm crops—such as oranges, grapefruits, and peaches—grow best where it’s warm most of the time. </vt:lpstr>
      <vt:lpstr>And there are places where  the soil and climate are just right  for growing corn and grains. </vt:lpstr>
      <vt:lpstr>Farmers often add fertilizer to their soil. Fertilizer is plant food. It helps farmers grow bigger, healthier plants.</vt:lpstr>
      <vt:lpstr>Farmers protect their crops from harmful weeds, insects, and plant diseases.</vt:lpstr>
      <vt:lpstr>The most important thing all crops need is water.</vt:lpstr>
      <vt:lpstr>Nothing can grow without water.</vt:lpstr>
      <vt:lpstr>Then the farmer irrigates his crops. He brings water to them from natural sources such as rivers or springs.</vt:lpstr>
      <vt:lpstr>The water reaches the crops through an irrigation ditch, or</vt:lpstr>
      <vt:lpstr>Today, machines help the farmers do their work. </vt:lpstr>
      <vt:lpstr>and the harvesters that gather in the crops.</vt:lpstr>
      <vt:lpstr>Some crops  are so delicate that they would be crushed  by machines. </vt:lpstr>
      <vt:lpstr>Besides crop farms, there are dairy farms where milk and cheese are produced…</vt:lpstr>
      <vt:lpstr>poultry farms, where chickens are raised for meat and eggs…</vt:lpstr>
      <vt:lpstr>And cattle farms or ranches, where cattle are raised for beef.</vt:lpstr>
      <vt:lpstr>If it weren’t for farmers—what would there be to eat?</vt:lpstr>
      <vt:lpstr>Words You Know</vt:lpstr>
      <vt:lpstr>Words You Know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Lyndi Larson</dc:creator>
  <cp:lastModifiedBy>Lynn Wallin</cp:lastModifiedBy>
  <cp:revision>42</cp:revision>
  <dcterms:created xsi:type="dcterms:W3CDTF">2009-05-13T20:18:06Z</dcterms:created>
  <dcterms:modified xsi:type="dcterms:W3CDTF">2019-02-28T16:38:14Z</dcterms:modified>
</cp:coreProperties>
</file>