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4" r:id="rId3"/>
    <p:sldId id="265" r:id="rId4"/>
    <p:sldId id="267" r:id="rId5"/>
    <p:sldId id="268" r:id="rId6"/>
    <p:sldId id="269" r:id="rId7"/>
    <p:sldId id="257" r:id="rId8"/>
    <p:sldId id="263" r:id="rId9"/>
    <p:sldId id="260" r:id="rId10"/>
    <p:sldId id="256" r:id="rId11"/>
    <p:sldId id="262" r:id="rId12"/>
    <p:sldId id="258" r:id="rId13"/>
    <p:sldId id="26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72"/>
  </p:normalViewPr>
  <p:slideViewPr>
    <p:cSldViewPr snapToGrid="0" snapToObjects="1">
      <p:cViewPr varScale="1">
        <p:scale>
          <a:sx n="116" d="100"/>
          <a:sy n="116" d="100"/>
        </p:scale>
        <p:origin x="10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402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98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43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198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67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46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59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4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12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9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6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F9D7-6ED2-CF4B-A26F-5495B120D6B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6B1D-C22E-F542-AD8D-9337A0A9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2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8154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Seed Parts</a:t>
            </a:r>
          </a:p>
        </p:txBody>
      </p:sp>
    </p:spTree>
    <p:extLst>
      <p:ext uri="{BB962C8B-B14F-4D97-AF65-F5344CB8AC3E}">
        <p14:creationId xmlns:p14="http://schemas.microsoft.com/office/powerpoint/2010/main" val="42748803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Wheat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107" y="1748692"/>
            <a:ext cx="3279801" cy="402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eedling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539" y="1817076"/>
            <a:ext cx="1841966" cy="401515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26154" y="328246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3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Daylily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84" y="2149231"/>
            <a:ext cx="3008923" cy="297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454" y="1602154"/>
            <a:ext cx="3829538" cy="4103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3126154" y="328246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5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Soybeans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004" y="1396024"/>
            <a:ext cx="4133995" cy="423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6" y="2120900"/>
            <a:ext cx="3479800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126154" y="328246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96154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Grass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1155" y="1605085"/>
            <a:ext cx="3706446" cy="391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2002692"/>
            <a:ext cx="2080846" cy="316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3126154" y="328246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8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Squash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592" y="1675179"/>
            <a:ext cx="4164947" cy="3790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22" y="1898894"/>
            <a:ext cx="3360615" cy="344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3126154" y="328246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96154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7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nk Seed 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36" y="1373377"/>
            <a:ext cx="7571154" cy="5254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Seed Parts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1" y="1520137"/>
            <a:ext cx="6400800" cy="94566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"/>
                <a:cs typeface="Times"/>
              </a:rPr>
              <a:t>Seed Coat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42161" y="1821170"/>
            <a:ext cx="3841266" cy="945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00FF"/>
                </a:solidFill>
                <a:latin typeface="Times"/>
                <a:cs typeface="Times"/>
              </a:rPr>
              <a:t>Embryo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056330" y="6105769"/>
            <a:ext cx="6400800" cy="77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00FF"/>
                </a:solidFill>
                <a:latin typeface="Times"/>
                <a:cs typeface="Times"/>
              </a:rPr>
              <a:t>Food Supply</a:t>
            </a:r>
          </a:p>
        </p:txBody>
      </p:sp>
    </p:spTree>
    <p:extLst>
      <p:ext uri="{BB962C8B-B14F-4D97-AF65-F5344CB8AC3E}">
        <p14:creationId xmlns:p14="http://schemas.microsoft.com/office/powerpoint/2010/main" val="41164445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4141"/>
            <a:ext cx="7772400" cy="1017269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Seed Parts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010" y="868986"/>
            <a:ext cx="8972550" cy="573229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"/>
                <a:cs typeface="Times"/>
              </a:rPr>
              <a:t>Seed Coat: </a:t>
            </a:r>
            <a:r>
              <a:rPr lang="en-US" dirty="0">
                <a:solidFill>
                  <a:schemeClr val="tx1"/>
                </a:solidFill>
                <a:latin typeface="Times"/>
                <a:cs typeface="Times"/>
              </a:rPr>
              <a:t>protective outer covering of a seed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"/>
                <a:cs typeface="Times"/>
              </a:rPr>
              <a:t>Embryo: </a:t>
            </a:r>
            <a:r>
              <a:rPr lang="en-US" dirty="0">
                <a:solidFill>
                  <a:schemeClr val="tx1"/>
                </a:solidFill>
                <a:latin typeface="Times"/>
                <a:cs typeface="Times"/>
              </a:rPr>
              <a:t>what will become the new plant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Times"/>
                <a:cs typeface="Times"/>
              </a:rPr>
              <a:t>Food Supply: </a:t>
            </a:r>
            <a:r>
              <a:rPr lang="en-US" dirty="0">
                <a:solidFill>
                  <a:schemeClr val="tx1"/>
                </a:solidFill>
                <a:latin typeface="Times"/>
                <a:cs typeface="Times"/>
              </a:rPr>
              <a:t>provides energy and nutrients for the embryo to grow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21" y="3414555"/>
            <a:ext cx="489725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9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861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</p:spTree>
    <p:extLst>
      <p:ext uri="{BB962C8B-B14F-4D97-AF65-F5344CB8AC3E}">
        <p14:creationId xmlns:p14="http://schemas.microsoft.com/office/powerpoint/2010/main" val="28034454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744309"/>
            <a:ext cx="6400800" cy="1121506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1 primary leaf</a:t>
            </a:r>
          </a:p>
          <a:p>
            <a:r>
              <a:rPr lang="en-US" sz="3100" dirty="0">
                <a:solidFill>
                  <a:srgbClr val="0000FF"/>
                </a:solidFill>
                <a:latin typeface="Times"/>
                <a:cs typeface="Times"/>
              </a:rPr>
              <a:t>(looks similar to grass)</a:t>
            </a:r>
          </a:p>
        </p:txBody>
      </p:sp>
      <p:pic>
        <p:nvPicPr>
          <p:cNvPr id="6" name="Picture 5" descr="Screen Shot 2015-04-29 at 11.13.03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6" y="1978024"/>
            <a:ext cx="2935379" cy="2779591"/>
          </a:xfrm>
          <a:prstGeom prst="rect">
            <a:avLst/>
          </a:prstGeom>
        </p:spPr>
      </p:pic>
      <p:pic>
        <p:nvPicPr>
          <p:cNvPr id="5" name="Picture 4" descr="Monocot Dicot Diagra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692" y="1294177"/>
            <a:ext cx="3500470" cy="4332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3908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Dicot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2 leaves</a:t>
            </a:r>
          </a:p>
        </p:txBody>
      </p:sp>
      <p:pic>
        <p:nvPicPr>
          <p:cNvPr id="6" name="Picture 5" descr="Seed diagr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982060"/>
            <a:ext cx="3132015" cy="3206496"/>
          </a:xfrm>
          <a:prstGeom prst="rect">
            <a:avLst/>
          </a:prstGeom>
        </p:spPr>
      </p:pic>
      <p:pic>
        <p:nvPicPr>
          <p:cNvPr id="4" name="Picture 3" descr="Monocot Dicot Diagra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539" y="1249366"/>
            <a:ext cx="3739662" cy="4729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08168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Corn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8770" y="1577486"/>
            <a:ext cx="3976078" cy="398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8" y="1911839"/>
            <a:ext cx="1992923" cy="3327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126154" y="328246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Tomato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079" y="1709615"/>
            <a:ext cx="4030052" cy="403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4396154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0471C-E2D3-CD45-8348-73465B7A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" y="2514847"/>
            <a:ext cx="3180202" cy="238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0C595A6-2CBD-5C42-83A1-B306489AA064}"/>
              </a:ext>
            </a:extLst>
          </p:cNvPr>
          <p:cNvSpPr/>
          <p:nvPr/>
        </p:nvSpPr>
        <p:spPr>
          <a:xfrm>
            <a:off x="3108475" y="344524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5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"/>
                <a:cs typeface="Times"/>
              </a:rPr>
              <a:t>Monocot or Dicot?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08" y="5920153"/>
            <a:ext cx="6400800" cy="94566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Times"/>
                <a:cs typeface="Times"/>
              </a:rPr>
              <a:t>Geranium</a:t>
            </a:r>
          </a:p>
        </p:txBody>
      </p:sp>
      <p:pic>
        <p:nvPicPr>
          <p:cNvPr id="4" name="Picture 3" descr="Geranium seedli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22" y="1983152"/>
            <a:ext cx="3053126" cy="3018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23" y="1348153"/>
            <a:ext cx="4327769" cy="43277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26154" y="3282462"/>
            <a:ext cx="2364154" cy="123092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96154" y="39077"/>
            <a:ext cx="4161692" cy="16314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97</Words>
  <Application>Microsoft Macintosh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Office Theme</vt:lpstr>
      <vt:lpstr>Seed Parts</vt:lpstr>
      <vt:lpstr>Seed Parts</vt:lpstr>
      <vt:lpstr>Seed Parts</vt:lpstr>
      <vt:lpstr>Monocot or Dicot?</vt:lpstr>
      <vt:lpstr>Monocot</vt:lpstr>
      <vt:lpstr>Dicot</vt:lpstr>
      <vt:lpstr>Monocot or Dicot?</vt:lpstr>
      <vt:lpstr>Monocot or Dicot?</vt:lpstr>
      <vt:lpstr>Monocot or Dicot?</vt:lpstr>
      <vt:lpstr>Monocot or Dicot?</vt:lpstr>
      <vt:lpstr>Monocot or Dicot?</vt:lpstr>
      <vt:lpstr>Monocot or Dicot?</vt:lpstr>
      <vt:lpstr>Monocot or Dicot?</vt:lpstr>
      <vt:lpstr>Monocot or Dicot?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Monocot or Dicot?</dc:title>
  <dc:creator>Andrea Gardner</dc:creator>
  <cp:lastModifiedBy>Lynn Wallin</cp:lastModifiedBy>
  <cp:revision>21</cp:revision>
  <dcterms:created xsi:type="dcterms:W3CDTF">2015-04-29T20:53:13Z</dcterms:created>
  <dcterms:modified xsi:type="dcterms:W3CDTF">2018-05-21T18:34:43Z</dcterms:modified>
</cp:coreProperties>
</file>