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Needs of a Plant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64"/>
          <a:stretch/>
        </p:blipFill>
        <p:spPr>
          <a:xfrm>
            <a:off x="2636246" y="3649225"/>
            <a:ext cx="1722589" cy="133352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555" r="18537"/>
          <a:stretch/>
        </p:blipFill>
        <p:spPr>
          <a:xfrm>
            <a:off x="4358834" y="3644574"/>
            <a:ext cx="1722590" cy="133382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723" t="-1005" r="7430" b="-1028"/>
          <a:stretch/>
        </p:blipFill>
        <p:spPr>
          <a:xfrm>
            <a:off x="6081424" y="3644574"/>
            <a:ext cx="1748976" cy="135927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070" r="5369"/>
          <a:stretch/>
        </p:blipFill>
        <p:spPr>
          <a:xfrm>
            <a:off x="7830400" y="3657597"/>
            <a:ext cx="1748976" cy="1337545"/>
          </a:xfrm>
          <a:prstGeom prst="rect">
            <a:avLst/>
          </a:prstGeom>
        </p:spPr>
      </p:pic>
    </p:spTree>
    <p:extLst>
      <p:ext uri="{BB962C8B-B14F-4D97-AF65-F5344CB8AC3E}">
        <p14:creationId xmlns:p14="http://schemas.microsoft.com/office/powerpoint/2010/main" val="57084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596341"/>
            <a:ext cx="9609666" cy="566738"/>
          </a:xfrm>
        </p:spPr>
        <p:txBody>
          <a:bodyPr/>
          <a:lstStyle/>
          <a:p>
            <a:r>
              <a:rPr lang="en-US" dirty="0" smtClean="0"/>
              <a:t>Nutrients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072" b="25072"/>
          <a:stretch>
            <a:fillRect/>
          </a:stretch>
        </p:blipFill>
        <p:spPr/>
      </p:pic>
      <p:sp>
        <p:nvSpPr>
          <p:cNvPr id="4" name="Text Placeholder 3"/>
          <p:cNvSpPr>
            <a:spLocks noGrp="1"/>
          </p:cNvSpPr>
          <p:nvPr>
            <p:ph type="body" sz="half" idx="2"/>
          </p:nvPr>
        </p:nvSpPr>
        <p:spPr>
          <a:xfrm>
            <a:off x="1295401" y="5163079"/>
            <a:ext cx="9609666" cy="1089440"/>
          </a:xfrm>
        </p:spPr>
        <p:txBody>
          <a:bodyPr>
            <a:normAutofit/>
          </a:bodyPr>
          <a:lstStyle/>
          <a:p>
            <a:r>
              <a:rPr lang="en-US" sz="1600" dirty="0" smtClean="0"/>
              <a:t>Nutrients, sometimes referred to as fertilizers, are the vitamins and minerals plants need for healthy growth. They come from the decomposition of rocks, dead plants, and animals and are absorbed through the roots of plants.</a:t>
            </a:r>
            <a:endParaRPr lang="en-US" sz="1600" dirty="0"/>
          </a:p>
        </p:txBody>
      </p:sp>
    </p:spTree>
    <p:extLst>
      <p:ext uri="{BB962C8B-B14F-4D97-AF65-F5344CB8AC3E}">
        <p14:creationId xmlns:p14="http://schemas.microsoft.com/office/powerpoint/2010/main" val="133766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596341"/>
            <a:ext cx="9609666" cy="566738"/>
          </a:xfrm>
        </p:spPr>
        <p:txBody>
          <a:bodyPr/>
          <a:lstStyle/>
          <a:p>
            <a:r>
              <a:rPr lang="en-US" smtClean="0"/>
              <a:t>Water</a:t>
            </a:r>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789" b="26789"/>
          <a:stretch>
            <a:fillRect/>
          </a:stretch>
        </p:blipFill>
        <p:spPr/>
      </p:pic>
      <p:sp>
        <p:nvSpPr>
          <p:cNvPr id="4" name="Text Placeholder 3"/>
          <p:cNvSpPr>
            <a:spLocks noGrp="1"/>
          </p:cNvSpPr>
          <p:nvPr>
            <p:ph type="body" sz="half" idx="2"/>
          </p:nvPr>
        </p:nvSpPr>
        <p:spPr>
          <a:xfrm>
            <a:off x="1295401" y="5163079"/>
            <a:ext cx="9609666" cy="1064726"/>
          </a:xfrm>
        </p:spPr>
        <p:txBody>
          <a:bodyPr>
            <a:noAutofit/>
          </a:bodyPr>
          <a:lstStyle/>
          <a:p>
            <a:r>
              <a:rPr lang="en-US" sz="1600" dirty="0" smtClean="0"/>
              <a:t>Water is made up of hydrogen and oxygen. It is absorbed through the roots </a:t>
            </a:r>
            <a:r>
              <a:rPr lang="en-US" sz="1600" dirty="0" smtClean="0"/>
              <a:t>and </a:t>
            </a:r>
            <a:r>
              <a:rPr lang="en-US" sz="1600" dirty="0" smtClean="0"/>
              <a:t>transported to the rest of the plant through the stem. Water helps keep plants rigid and transport nutrients throughout the plant. It is used along with carbon dioxide and </a:t>
            </a:r>
            <a:r>
              <a:rPr lang="en-US" sz="1600" dirty="0" smtClean="0"/>
              <a:t>light to </a:t>
            </a:r>
            <a:r>
              <a:rPr lang="en-US" sz="1600" dirty="0" smtClean="0"/>
              <a:t>make sugars and starches (a process called photosynthesis), the food plants use for living and growing. </a:t>
            </a:r>
            <a:endParaRPr lang="en-US" sz="1600" dirty="0"/>
          </a:p>
        </p:txBody>
      </p:sp>
    </p:spTree>
    <p:extLst>
      <p:ext uri="{BB962C8B-B14F-4D97-AF65-F5344CB8AC3E}">
        <p14:creationId xmlns:p14="http://schemas.microsoft.com/office/powerpoint/2010/main" val="78939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596341"/>
            <a:ext cx="9609666" cy="566738"/>
          </a:xfrm>
        </p:spPr>
        <p:txBody>
          <a:bodyPr/>
          <a:lstStyle/>
          <a:p>
            <a:r>
              <a:rPr lang="en-US" dirty="0" smtClean="0"/>
              <a:t>Air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664" b="20664"/>
          <a:stretch>
            <a:fillRect/>
          </a:stretch>
        </p:blipFill>
        <p:spPr/>
      </p:pic>
      <p:sp>
        <p:nvSpPr>
          <p:cNvPr id="4" name="Text Placeholder 3"/>
          <p:cNvSpPr>
            <a:spLocks noGrp="1"/>
          </p:cNvSpPr>
          <p:nvPr>
            <p:ph type="body" sz="half" idx="2"/>
          </p:nvPr>
        </p:nvSpPr>
        <p:spPr>
          <a:xfrm>
            <a:off x="1295401" y="5163079"/>
            <a:ext cx="9609666" cy="1064726"/>
          </a:xfrm>
        </p:spPr>
        <p:txBody>
          <a:bodyPr>
            <a:normAutofit/>
          </a:bodyPr>
          <a:lstStyle/>
          <a:p>
            <a:r>
              <a:rPr lang="en-US" sz="1600" dirty="0" smtClean="0"/>
              <a:t>Air is made up of oxygen, carbon dioxide, nitrogen, water vapor, and gases. Air enters plant leaves through tiny holes called stomata. The leaves use the carbon dioxide from the air to make sugars and starches for the plant to use as food. The roots absorb oxygen to convert food into energy (a process called respiration). </a:t>
            </a:r>
            <a:endParaRPr lang="en-US" sz="1600" dirty="0"/>
          </a:p>
        </p:txBody>
      </p:sp>
    </p:spTree>
    <p:extLst>
      <p:ext uri="{BB962C8B-B14F-4D97-AF65-F5344CB8AC3E}">
        <p14:creationId xmlns:p14="http://schemas.microsoft.com/office/powerpoint/2010/main" val="199141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596341"/>
            <a:ext cx="9609666" cy="566738"/>
          </a:xfrm>
        </p:spPr>
        <p:txBody>
          <a:bodyPr/>
          <a:lstStyle/>
          <a:p>
            <a:r>
              <a:rPr lang="en-US" smtClean="0"/>
              <a:t>Light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300" b="7300"/>
          <a:stretch>
            <a:fillRect/>
          </a:stretch>
        </p:blipFill>
        <p:spPr/>
      </p:pic>
      <p:sp>
        <p:nvSpPr>
          <p:cNvPr id="4" name="Text Placeholder 3"/>
          <p:cNvSpPr>
            <a:spLocks noGrp="1"/>
          </p:cNvSpPr>
          <p:nvPr>
            <p:ph type="body" sz="half" idx="2"/>
          </p:nvPr>
        </p:nvSpPr>
        <p:spPr>
          <a:xfrm>
            <a:off x="1295401" y="5163078"/>
            <a:ext cx="9609666" cy="1077083"/>
          </a:xfrm>
        </p:spPr>
        <p:txBody>
          <a:bodyPr>
            <a:normAutofit/>
          </a:bodyPr>
          <a:lstStyle/>
          <a:p>
            <a:r>
              <a:rPr lang="en-US" sz="1600" dirty="0" smtClean="0"/>
              <a:t>Plants use energy from light to make food. Leaves collect this energy and use it along with carbon dioxide and water to make sugars and starches as part of a process called photosynthesis. The sugars and starches are the food the plant uses for living and growing.</a:t>
            </a:r>
            <a:endParaRPr lang="en-US" sz="1600" dirty="0"/>
          </a:p>
        </p:txBody>
      </p:sp>
    </p:spTree>
    <p:extLst>
      <p:ext uri="{BB962C8B-B14F-4D97-AF65-F5344CB8AC3E}">
        <p14:creationId xmlns:p14="http://schemas.microsoft.com/office/powerpoint/2010/main" val="1206936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174</TotalTime>
  <Words>232</Words>
  <Application>Microsoft Macintosh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Needs of a Plant</vt:lpstr>
      <vt:lpstr>Nutrients</vt:lpstr>
      <vt:lpstr>Water</vt:lpstr>
      <vt:lpstr>Air</vt:lpstr>
      <vt:lpstr>Light</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of a Plant</dc:title>
  <dc:creator>Lynn Wallin</dc:creator>
  <cp:lastModifiedBy>Lynn Wallin</cp:lastModifiedBy>
  <cp:revision>10</cp:revision>
  <dcterms:created xsi:type="dcterms:W3CDTF">2017-11-07T22:17:43Z</dcterms:created>
  <dcterms:modified xsi:type="dcterms:W3CDTF">2017-11-10T19:28:35Z</dcterms:modified>
</cp:coreProperties>
</file>