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2" r:id="rId3"/>
    <p:sldId id="263" r:id="rId4"/>
    <p:sldId id="270" r:id="rId5"/>
    <p:sldId id="271" r:id="rId6"/>
    <p:sldId id="273" r:id="rId7"/>
    <p:sldId id="274" r:id="rId8"/>
    <p:sldId id="275" r:id="rId9"/>
    <p:sldId id="276" r:id="rId10"/>
    <p:sldId id="277" r:id="rId1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85" autoAdjust="0"/>
    <p:restoredTop sz="94615"/>
  </p:normalViewPr>
  <p:slideViewPr>
    <p:cSldViewPr>
      <p:cViewPr varScale="1">
        <p:scale>
          <a:sx n="130" d="100"/>
          <a:sy n="130" d="100"/>
        </p:scale>
        <p:origin x="192" y="208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4/6/18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4/6/18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dirty="0"/>
              <a:t>Insert a picture illustrating a season in your country.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94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A181B6-B371-4031-9CBE-ED0985B01CB6}" type="slidenum">
              <a:rPr lang="en-US"/>
              <a:pPr/>
              <a:t>3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Add key points in the history of your country to the timeline.</a:t>
            </a:r>
          </a:p>
        </p:txBody>
      </p:sp>
    </p:spTree>
    <p:extLst>
      <p:ext uri="{BB962C8B-B14F-4D97-AF65-F5344CB8AC3E}">
        <p14:creationId xmlns:p14="http://schemas.microsoft.com/office/powerpoint/2010/main" val="2229052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Insert a map of your country.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24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Insert a picture of one of the geographic features of your country.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92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dirty="0"/>
              <a:t>Insert a picture of an animal and or plant found in your country.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40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dirty="0"/>
              <a:t>Insert a picture illustrating a custom or tradition here.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20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dirty="0"/>
              <a:t>Insert a picture of the head leader of your country.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51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dirty="0"/>
              <a:t>Insert a picture that illustrates some part of your country’s economy.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72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dirty="0"/>
              <a:t>Insert a picture of one of the points of interest for your country.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60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4/6/18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7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4/6/18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4/6/18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1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4/6/18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5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4/6/18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2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4/6/18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5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4/6/18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0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6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4/6/18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8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4/6/18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8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4/6/18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4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chemeClr val="bg1"/>
            </a:gs>
            <a:gs pos="40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2">
                <a:lumMod val="9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ltGray">
          <a:xfrm>
            <a:off x="146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 smtClean="0"/>
              <a:pPr/>
              <a:t>4/6/18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1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74520" indent="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None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17612" y="1828799"/>
            <a:ext cx="9982199" cy="3048001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Minion Pro" panose="02040503050201020203" pitchFamily="18" charset="0"/>
              </a:rPr>
              <a:t>Holiday Foods around the World</a:t>
            </a:r>
          </a:p>
        </p:txBody>
      </p:sp>
      <p:pic>
        <p:nvPicPr>
          <p:cNvPr id="6" name="Content Placeholder 7">
            <a:extLst>
              <a:ext uri="{FF2B5EF4-FFF2-40B4-BE49-F238E27FC236}">
                <a16:creationId xmlns:a16="http://schemas.microsoft.com/office/drawing/2014/main" id="{B0002A24-FACF-9446-96CD-8840326E0E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67" y="2526080"/>
            <a:ext cx="1509712" cy="1509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Content Placeholder 5">
            <a:extLst>
              <a:ext uri="{FF2B5EF4-FFF2-40B4-BE49-F238E27FC236}">
                <a16:creationId xmlns:a16="http://schemas.microsoft.com/office/drawing/2014/main" id="{7A67E0B8-B17A-8349-95F6-254AA5D067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111" b="8627"/>
          <a:stretch/>
        </p:blipFill>
        <p:spPr>
          <a:xfrm>
            <a:off x="2484371" y="2526080"/>
            <a:ext cx="1835249" cy="1509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Content Placeholder 5">
            <a:extLst>
              <a:ext uri="{FF2B5EF4-FFF2-40B4-BE49-F238E27FC236}">
                <a16:creationId xmlns:a16="http://schemas.microsoft.com/office/drawing/2014/main" id="{05A0180C-18D3-AE42-9522-5123F0FACD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6612" y="2514600"/>
            <a:ext cx="1509711" cy="15097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D874335-3DC4-2E4F-AE5F-21190605BE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3315" y="2529077"/>
            <a:ext cx="1503717" cy="15037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Content Placeholder 5">
            <a:extLst>
              <a:ext uri="{FF2B5EF4-FFF2-40B4-BE49-F238E27FC236}">
                <a16:creationId xmlns:a16="http://schemas.microsoft.com/office/drawing/2014/main" id="{BBEC8943-BE5C-BF46-94B5-008DD1B09E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14024" y="2536558"/>
            <a:ext cx="1510165" cy="15101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Content Placeholder 5">
            <a:extLst>
              <a:ext uri="{FF2B5EF4-FFF2-40B4-BE49-F238E27FC236}">
                <a16:creationId xmlns:a16="http://schemas.microsoft.com/office/drawing/2014/main" id="{F0BE746B-04D8-9442-8662-9A624A299AC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50727" y="2543007"/>
            <a:ext cx="1503716" cy="15037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870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5212" y="236123"/>
            <a:ext cx="9753600" cy="1325562"/>
          </a:xfrm>
        </p:spPr>
        <p:txBody>
          <a:bodyPr/>
          <a:lstStyle/>
          <a:p>
            <a:r>
              <a:rPr lang="en-US" b="1" dirty="0">
                <a:latin typeface="Minion Pro" panose="02040503050201020203" pitchFamily="18" charset="0"/>
              </a:rPr>
              <a:t>India – Diwali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4812" y="1905000"/>
            <a:ext cx="3962398" cy="2667000"/>
          </a:xfrm>
        </p:spPr>
        <p:txBody>
          <a:bodyPr>
            <a:normAutofit/>
          </a:bodyPr>
          <a:lstStyle/>
          <a:p>
            <a:r>
              <a:rPr lang="en-US" dirty="0">
                <a:latin typeface="Minion Pro" panose="02040503050201020203" pitchFamily="18" charset="0"/>
              </a:rPr>
              <a:t>What is Diwali? </a:t>
            </a:r>
          </a:p>
          <a:p>
            <a:pPr lvl="1"/>
            <a:r>
              <a:rPr lang="en-US" dirty="0">
                <a:latin typeface="Minion Pro" panose="02040503050201020203" pitchFamily="18" charset="0"/>
              </a:rPr>
              <a:t>Festival of Lights </a:t>
            </a:r>
          </a:p>
          <a:p>
            <a:pPr lvl="1"/>
            <a:r>
              <a:rPr lang="en-US" dirty="0">
                <a:latin typeface="Minion Pro" panose="02040503050201020203" pitchFamily="18" charset="0"/>
              </a:rPr>
              <a:t>Celebration of good over evil </a:t>
            </a:r>
          </a:p>
          <a:p>
            <a:r>
              <a:rPr lang="en-US" dirty="0" err="1">
                <a:latin typeface="Minion Pro" panose="02040503050201020203" pitchFamily="18" charset="0"/>
              </a:rPr>
              <a:t>Besan</a:t>
            </a:r>
            <a:r>
              <a:rPr lang="en-US" dirty="0">
                <a:latin typeface="Minion Pro" panose="02040503050201020203" pitchFamily="18" charset="0"/>
              </a:rPr>
              <a:t> Burfi </a:t>
            </a:r>
          </a:p>
          <a:p>
            <a:pPr lvl="1"/>
            <a:r>
              <a:rPr lang="en-US" dirty="0">
                <a:latin typeface="Minion Pro" panose="02040503050201020203" pitchFamily="18" charset="0"/>
              </a:rPr>
              <a:t>Fudge-like biscuits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7B84744-CFBD-634F-800E-2D71A7DBC05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891550" y="898904"/>
            <a:ext cx="3265822" cy="4351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235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Minion Pro" panose="02040503050201020203" pitchFamily="18" charset="0"/>
              </a:rPr>
              <a:t>Israel – Christmas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3946733" cy="4343400"/>
          </a:xfrm>
        </p:spPr>
        <p:txBody>
          <a:bodyPr>
            <a:normAutofit/>
          </a:bodyPr>
          <a:lstStyle/>
          <a:p>
            <a:r>
              <a:rPr lang="en-US" dirty="0">
                <a:latin typeface="Minion Pro" panose="02040503050201020203" pitchFamily="18" charset="0"/>
              </a:rPr>
              <a:t>What is Christmas? </a:t>
            </a:r>
          </a:p>
          <a:p>
            <a:pPr lvl="1"/>
            <a:r>
              <a:rPr lang="en-US" dirty="0">
                <a:latin typeface="Minion Pro" panose="02040503050201020203" pitchFamily="18" charset="0"/>
              </a:rPr>
              <a:t>Annual Christian festival celebrating Christ’s birth, held on December 25</a:t>
            </a:r>
            <a:r>
              <a:rPr lang="en-US" baseline="30000" dirty="0">
                <a:latin typeface="Minion Pro" panose="02040503050201020203" pitchFamily="18" charset="0"/>
              </a:rPr>
              <a:t>th</a:t>
            </a:r>
            <a:r>
              <a:rPr lang="en-US" dirty="0">
                <a:latin typeface="Minion Pro" panose="02040503050201020203" pitchFamily="18" charset="0"/>
              </a:rPr>
              <a:t> </a:t>
            </a:r>
          </a:p>
          <a:p>
            <a:r>
              <a:rPr lang="en-US" dirty="0">
                <a:latin typeface="Minion Pro" panose="02040503050201020203" pitchFamily="18" charset="0"/>
              </a:rPr>
              <a:t>What do they eat?</a:t>
            </a:r>
          </a:p>
          <a:p>
            <a:pPr lvl="1"/>
            <a:r>
              <a:rPr lang="en-US" sz="2400" dirty="0">
                <a:latin typeface="Minion Pro" panose="02040503050201020203" pitchFamily="18" charset="0"/>
              </a:rPr>
              <a:t>Latkes</a:t>
            </a:r>
          </a:p>
          <a:p>
            <a:pPr lvl="2"/>
            <a:r>
              <a:rPr lang="en-US" sz="2000" dirty="0">
                <a:latin typeface="Minion Pro" panose="02040503050201020203" pitchFamily="18" charset="0"/>
              </a:rPr>
              <a:t>Fried potato cakes </a:t>
            </a:r>
          </a:p>
          <a:p>
            <a:pPr lvl="1"/>
            <a:r>
              <a:rPr lang="en-US" sz="2400" dirty="0" err="1">
                <a:latin typeface="Minion Pro" panose="02040503050201020203" pitchFamily="18" charset="0"/>
              </a:rPr>
              <a:t>Sufganiyot</a:t>
            </a:r>
            <a:r>
              <a:rPr lang="en-US" sz="2400" dirty="0">
                <a:latin typeface="Minion Pro" panose="02040503050201020203" pitchFamily="18" charset="0"/>
              </a:rPr>
              <a:t> </a:t>
            </a:r>
          </a:p>
          <a:p>
            <a:pPr lvl="2"/>
            <a:r>
              <a:rPr lang="en-US" sz="2000" dirty="0">
                <a:latin typeface="Minion Pro" panose="02040503050201020203" pitchFamily="18" charset="0"/>
              </a:rPr>
              <a:t>Fried, jelly-filled donuts </a:t>
            </a:r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E0420CAF-501A-0B43-A0CC-73264B6C917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66306" y="1593913"/>
            <a:ext cx="3331568" cy="33315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2164588-CB06-C746-A352-5ADE684F58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5069" y="3189940"/>
            <a:ext cx="3471083" cy="34710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8309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Minion Pro" panose="02040503050201020203" pitchFamily="18" charset="0"/>
              </a:rPr>
              <a:t>Ukraine – Christmas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370012" y="1828800"/>
            <a:ext cx="4953000" cy="3657600"/>
          </a:xfrm>
        </p:spPr>
        <p:txBody>
          <a:bodyPr>
            <a:normAutofit/>
          </a:bodyPr>
          <a:lstStyle/>
          <a:p>
            <a:r>
              <a:rPr lang="en-US" dirty="0">
                <a:latin typeface="Minion Pro" panose="02040503050201020203" pitchFamily="18" charset="0"/>
              </a:rPr>
              <a:t>What do they eat?</a:t>
            </a:r>
          </a:p>
          <a:p>
            <a:pPr lvl="1"/>
            <a:r>
              <a:rPr lang="en-US" dirty="0" err="1">
                <a:latin typeface="Minion Pro" panose="02040503050201020203" pitchFamily="18" charset="0"/>
              </a:rPr>
              <a:t>Kutya</a:t>
            </a:r>
            <a:r>
              <a:rPr lang="en-US" dirty="0">
                <a:latin typeface="Minion Pro" panose="02040503050201020203" pitchFamily="18" charset="0"/>
              </a:rPr>
              <a:t> </a:t>
            </a:r>
          </a:p>
          <a:p>
            <a:pPr lvl="2"/>
            <a:r>
              <a:rPr lang="en-US" sz="2000" dirty="0">
                <a:latin typeface="Minion Pro" panose="02040503050201020203" pitchFamily="18" charset="0"/>
              </a:rPr>
              <a:t>A dish sweetened with honey</a:t>
            </a:r>
          </a:p>
          <a:p>
            <a:pPr lvl="2"/>
            <a:r>
              <a:rPr lang="en-US" sz="2000" dirty="0">
                <a:latin typeface="Minion Pro" panose="02040503050201020203" pitchFamily="18" charset="0"/>
              </a:rPr>
              <a:t>Includes ingredients like wheat, poppy seeds, and nuts</a:t>
            </a:r>
          </a:p>
          <a:p>
            <a:pPr lvl="2"/>
            <a:r>
              <a:rPr lang="en-US" sz="2000" dirty="0">
                <a:latin typeface="Minion Pro" panose="02040503050201020203" pitchFamily="18" charset="0"/>
              </a:rPr>
              <a:t>Cannot be eaten until the first star appears in the sky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9A7AE29-E7D9-C142-83D5-066263E848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8814" y="1604682"/>
            <a:ext cx="3962400" cy="3962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5394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42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24667" y="381000"/>
            <a:ext cx="9753600" cy="1096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Minion Pro" panose="02040503050201020203" pitchFamily="18" charset="0"/>
              </a:rPr>
              <a:t>United Kingdom – Christmas Feast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98612" y="1786513"/>
            <a:ext cx="4038598" cy="2133600"/>
          </a:xfrm>
        </p:spPr>
        <p:txBody>
          <a:bodyPr/>
          <a:lstStyle/>
          <a:p>
            <a:r>
              <a:rPr lang="en-US" dirty="0">
                <a:latin typeface="Minion Pro" panose="02040503050201020203" pitchFamily="18" charset="0"/>
              </a:rPr>
              <a:t>Minced Pies </a:t>
            </a:r>
          </a:p>
          <a:p>
            <a:pPr lvl="1"/>
            <a:r>
              <a:rPr lang="en-US" dirty="0">
                <a:latin typeface="Minion Pro" panose="02040503050201020203" pitchFamily="18" charset="0"/>
              </a:rPr>
              <a:t>Pies filled with mincemeat and dried fruits</a:t>
            </a:r>
          </a:p>
          <a:p>
            <a:pPr lvl="1"/>
            <a:r>
              <a:rPr lang="en-US" dirty="0">
                <a:latin typeface="Minion Pro" panose="02040503050201020203" pitchFamily="18" charset="0"/>
              </a:rPr>
              <a:t>Original minced pies actually contained beef 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8B9356F1-1F20-074D-982D-EC4F4E0460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3012" y="1600200"/>
            <a:ext cx="4433713" cy="44337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4695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Minion Pro" panose="02040503050201020203" pitchFamily="18" charset="0"/>
              </a:rPr>
              <a:t>Sweden – St. Lucia’s Day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Minion Pro" panose="02040503050201020203" pitchFamily="18" charset="0"/>
              </a:rPr>
              <a:t>What is St. Lucia’s Day?</a:t>
            </a:r>
          </a:p>
          <a:p>
            <a:pPr lvl="1"/>
            <a:r>
              <a:rPr lang="en-US" dirty="0">
                <a:latin typeface="Minion Pro" panose="02040503050201020203" pitchFamily="18" charset="0"/>
              </a:rPr>
              <a:t>December 13</a:t>
            </a:r>
            <a:r>
              <a:rPr lang="en-US" baseline="30000" dirty="0">
                <a:latin typeface="Minion Pro" panose="02040503050201020203" pitchFamily="18" charset="0"/>
              </a:rPr>
              <a:t>th</a:t>
            </a:r>
            <a:r>
              <a:rPr lang="en-US" dirty="0">
                <a:latin typeface="Minion Pro" panose="02040503050201020203" pitchFamily="18" charset="0"/>
              </a:rPr>
              <a:t> is the first day of the Christmas season. </a:t>
            </a:r>
          </a:p>
          <a:p>
            <a:pPr lvl="1"/>
            <a:r>
              <a:rPr lang="en-US" dirty="0">
                <a:latin typeface="Minion Pro" panose="02040503050201020203" pitchFamily="18" charset="0"/>
              </a:rPr>
              <a:t>The oldest daughter of each family dresses in a white gown with a red sash and crown full of candles </a:t>
            </a:r>
          </a:p>
          <a:p>
            <a:pPr lvl="1"/>
            <a:r>
              <a:rPr lang="en-US" dirty="0">
                <a:latin typeface="Minion Pro" panose="02040503050201020203" pitchFamily="18" charset="0"/>
              </a:rPr>
              <a:t>She takes a tray of saffron buns to her parents in bed </a:t>
            </a:r>
          </a:p>
          <a:p>
            <a:r>
              <a:rPr lang="en-US" dirty="0">
                <a:latin typeface="Minion Pro" panose="02040503050201020203" pitchFamily="18" charset="0"/>
              </a:rPr>
              <a:t>What do they eat?</a:t>
            </a:r>
          </a:p>
          <a:p>
            <a:pPr lvl="1"/>
            <a:r>
              <a:rPr lang="en-US" dirty="0">
                <a:latin typeface="Minion Pro" panose="02040503050201020203" pitchFamily="18" charset="0"/>
              </a:rPr>
              <a:t>Saffron buns</a:t>
            </a:r>
          </a:p>
          <a:p>
            <a:pPr lvl="2"/>
            <a:r>
              <a:rPr lang="en-US" dirty="0">
                <a:latin typeface="Minion Pro" panose="02040503050201020203" pitchFamily="18" charset="0"/>
              </a:rPr>
              <a:t>Spiced sweet buns flavored with cinnamon </a:t>
            </a:r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E75DD114-9041-F24B-8AD1-3C88AF9F3F9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111" b="8627"/>
          <a:stretch/>
        </p:blipFill>
        <p:spPr>
          <a:xfrm>
            <a:off x="6551612" y="1828800"/>
            <a:ext cx="4663765" cy="38365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9226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Minion Pro" panose="02040503050201020203" pitchFamily="18" charset="0"/>
              </a:rPr>
              <a:t>Sicily – Feast of the Seven Fishes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Minion Pro" panose="02040503050201020203" pitchFamily="18" charset="0"/>
              </a:rPr>
              <a:t>What is the Feast of the Seven Fishes? </a:t>
            </a:r>
          </a:p>
          <a:p>
            <a:pPr lvl="1"/>
            <a:r>
              <a:rPr lang="en-US" dirty="0">
                <a:latin typeface="Minion Pro" panose="02040503050201020203" pitchFamily="18" charset="0"/>
              </a:rPr>
              <a:t>On the eves of special holidays, Roman Catholics don’t eat meat or dairy products</a:t>
            </a:r>
          </a:p>
          <a:p>
            <a:pPr lvl="1"/>
            <a:r>
              <a:rPr lang="en-US" dirty="0">
                <a:latin typeface="Minion Pro" panose="02040503050201020203" pitchFamily="18" charset="0"/>
              </a:rPr>
              <a:t>After fasting, they eat seven seafood dishes</a:t>
            </a:r>
          </a:p>
          <a:p>
            <a:r>
              <a:rPr lang="en-US" dirty="0">
                <a:latin typeface="Minion Pro" panose="02040503050201020203" pitchFamily="18" charset="0"/>
              </a:rPr>
              <a:t>What do they eat?</a:t>
            </a:r>
          </a:p>
          <a:p>
            <a:pPr lvl="1"/>
            <a:r>
              <a:rPr lang="en-US" dirty="0">
                <a:latin typeface="Minion Pro" panose="02040503050201020203" pitchFamily="18" charset="0"/>
              </a:rPr>
              <a:t>Some dishes include salted cod, shrimp, and calamari </a:t>
            </a:r>
          </a:p>
        </p:txBody>
      </p:sp>
      <p:pic>
        <p:nvPicPr>
          <p:cNvPr id="7" name="Content Placeholder 5">
            <a:extLst>
              <a:ext uri="{FF2B5EF4-FFF2-40B4-BE49-F238E27FC236}">
                <a16:creationId xmlns:a16="http://schemas.microsoft.com/office/drawing/2014/main" id="{1412006E-7BC2-904D-9D55-C68CB5E6D65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008814" y="1828800"/>
            <a:ext cx="3962400" cy="3962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8973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Minion Pro" panose="02040503050201020203" pitchFamily="18" charset="0"/>
              </a:rPr>
              <a:t>Scotland – Burns Night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446212" y="1981200"/>
            <a:ext cx="4251533" cy="2971800"/>
          </a:xfrm>
        </p:spPr>
        <p:txBody>
          <a:bodyPr/>
          <a:lstStyle/>
          <a:p>
            <a:r>
              <a:rPr lang="en-US" dirty="0">
                <a:latin typeface="Minion Pro" panose="02040503050201020203" pitchFamily="18" charset="0"/>
              </a:rPr>
              <a:t>What is Burns Night? </a:t>
            </a:r>
          </a:p>
          <a:p>
            <a:pPr lvl="1"/>
            <a:r>
              <a:rPr lang="en-US" dirty="0">
                <a:latin typeface="Minion Pro" panose="02040503050201020203" pitchFamily="18" charset="0"/>
              </a:rPr>
              <a:t>The Scottish poet Robert Burns is celebrated on January 25</a:t>
            </a:r>
            <a:r>
              <a:rPr lang="en-US" baseline="30000" dirty="0">
                <a:latin typeface="Minion Pro" panose="02040503050201020203" pitchFamily="18" charset="0"/>
              </a:rPr>
              <a:t>th</a:t>
            </a:r>
            <a:r>
              <a:rPr lang="en-US" dirty="0">
                <a:latin typeface="Minion Pro" panose="02040503050201020203" pitchFamily="18" charset="0"/>
              </a:rPr>
              <a:t> </a:t>
            </a:r>
          </a:p>
          <a:p>
            <a:r>
              <a:rPr lang="en-US" dirty="0">
                <a:latin typeface="Minion Pro" panose="02040503050201020203" pitchFamily="18" charset="0"/>
              </a:rPr>
              <a:t>What do they eat? </a:t>
            </a:r>
          </a:p>
          <a:p>
            <a:pPr lvl="1"/>
            <a:r>
              <a:rPr lang="en-US" dirty="0">
                <a:latin typeface="Minion Pro" panose="02040503050201020203" pitchFamily="18" charset="0"/>
              </a:rPr>
              <a:t>Haggis </a:t>
            </a:r>
          </a:p>
          <a:p>
            <a:pPr lvl="2"/>
            <a:r>
              <a:rPr lang="en-US" sz="2000" dirty="0">
                <a:latin typeface="Minion Pro" panose="02040503050201020203" pitchFamily="18" charset="0"/>
              </a:rPr>
              <a:t>Pudding cooked in sheep’s stomach </a:t>
            </a:r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1666F38-09A3-F04F-9C2F-D5248B2A335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31226" y="1690688"/>
            <a:ext cx="5181600" cy="38765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4019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Minion Pro" panose="02040503050201020203" pitchFamily="18" charset="0"/>
              </a:rPr>
              <a:t>Iceland – Mid-Winter Festival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2" y="1941512"/>
            <a:ext cx="4114800" cy="3228622"/>
          </a:xfrm>
        </p:spPr>
        <p:txBody>
          <a:bodyPr>
            <a:normAutofit fontScale="85000" lnSpcReduction="10000"/>
          </a:bodyPr>
          <a:lstStyle/>
          <a:p>
            <a:r>
              <a:rPr lang="en-US" sz="2600" dirty="0">
                <a:latin typeface="Minion Pro" panose="02040503050201020203" pitchFamily="18" charset="0"/>
              </a:rPr>
              <a:t>What is Mid-Winter Festival?</a:t>
            </a:r>
          </a:p>
          <a:p>
            <a:pPr lvl="1"/>
            <a:r>
              <a:rPr lang="en-US" sz="2200" dirty="0">
                <a:latin typeface="Minion Pro" panose="02040503050201020203" pitchFamily="18" charset="0"/>
              </a:rPr>
              <a:t>A festival held each January and February </a:t>
            </a:r>
          </a:p>
          <a:p>
            <a:pPr lvl="1"/>
            <a:r>
              <a:rPr lang="en-US" sz="2200" dirty="0">
                <a:latin typeface="Minion Pro" panose="02040503050201020203" pitchFamily="18" charset="0"/>
              </a:rPr>
              <a:t>Celebrated by feasting on traditional Viking food </a:t>
            </a:r>
          </a:p>
          <a:p>
            <a:r>
              <a:rPr lang="en-US" sz="2600" dirty="0">
                <a:latin typeface="Minion Pro" panose="02040503050201020203" pitchFamily="18" charset="0"/>
              </a:rPr>
              <a:t>What do they eat? </a:t>
            </a:r>
          </a:p>
          <a:p>
            <a:pPr lvl="1"/>
            <a:r>
              <a:rPr lang="en-US" sz="2200" dirty="0">
                <a:latin typeface="Minion Pro" panose="02040503050201020203" pitchFamily="18" charset="0"/>
              </a:rPr>
              <a:t>Smoked Lamb</a:t>
            </a:r>
          </a:p>
          <a:p>
            <a:pPr lvl="1"/>
            <a:r>
              <a:rPr lang="en-US" sz="2200" dirty="0">
                <a:latin typeface="Minion Pro" panose="02040503050201020203" pitchFamily="18" charset="0"/>
              </a:rPr>
              <a:t>Wind-dried fish</a:t>
            </a:r>
          </a:p>
          <a:p>
            <a:pPr lvl="1"/>
            <a:r>
              <a:rPr lang="en-US" sz="2200" dirty="0" err="1">
                <a:latin typeface="Minion Pro" panose="02040503050201020203" pitchFamily="18" charset="0"/>
              </a:rPr>
              <a:t>Harkal</a:t>
            </a:r>
            <a:r>
              <a:rPr lang="en-US" sz="2200" dirty="0">
                <a:latin typeface="Minion Pro" panose="02040503050201020203" pitchFamily="18" charset="0"/>
              </a:rPr>
              <a:t> </a:t>
            </a:r>
          </a:p>
          <a:p>
            <a:pPr lvl="2"/>
            <a:r>
              <a:rPr lang="en-US" sz="2200" dirty="0">
                <a:latin typeface="Minion Pro" panose="02040503050201020203" pitchFamily="18" charset="0"/>
              </a:rPr>
              <a:t>Shark meat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6006813-3207-6E4E-8AD6-3416587048D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19800" y="1825625"/>
            <a:ext cx="5181600" cy="34603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3BB031E-DCCA-FF4A-87B7-A426846B0F8E}"/>
              </a:ext>
            </a:extLst>
          </p:cNvPr>
          <p:cNvSpPr txBox="1"/>
          <p:nvPr/>
        </p:nvSpPr>
        <p:spPr>
          <a:xfrm>
            <a:off x="8077200" y="5410200"/>
            <a:ext cx="1217612" cy="4339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err="1">
                <a:latin typeface="Minion Pro" panose="02040503050201020203" pitchFamily="18" charset="0"/>
              </a:rPr>
              <a:t>Harkal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042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Minion Pro" panose="02040503050201020203" pitchFamily="18" charset="0"/>
              </a:rPr>
              <a:t>Mexico – Day of the Dead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8595" y="1905000"/>
            <a:ext cx="4327733" cy="3048000"/>
          </a:xfrm>
        </p:spPr>
        <p:txBody>
          <a:bodyPr/>
          <a:lstStyle/>
          <a:p>
            <a:r>
              <a:rPr lang="en-US" dirty="0">
                <a:latin typeface="Minion Pro" panose="02040503050201020203" pitchFamily="18" charset="0"/>
              </a:rPr>
              <a:t>What is Day of the Dead? </a:t>
            </a:r>
          </a:p>
          <a:p>
            <a:pPr lvl="1"/>
            <a:r>
              <a:rPr lang="en-US" dirty="0">
                <a:latin typeface="Minion Pro" panose="02040503050201020203" pitchFamily="18" charset="0"/>
              </a:rPr>
              <a:t>A celebration honoring loved ones who have passed away </a:t>
            </a:r>
          </a:p>
          <a:p>
            <a:r>
              <a:rPr lang="en-US" dirty="0">
                <a:latin typeface="Minion Pro" panose="02040503050201020203" pitchFamily="18" charset="0"/>
              </a:rPr>
              <a:t>What do they eat?</a:t>
            </a:r>
          </a:p>
          <a:p>
            <a:pPr lvl="1"/>
            <a:r>
              <a:rPr lang="en-US" dirty="0">
                <a:latin typeface="Minion Pro" panose="02040503050201020203" pitchFamily="18" charset="0"/>
              </a:rPr>
              <a:t>Bread for the Dead</a:t>
            </a:r>
          </a:p>
          <a:p>
            <a:pPr lvl="2"/>
            <a:r>
              <a:rPr lang="en-US" dirty="0">
                <a:latin typeface="Minion Pro" panose="02040503050201020203" pitchFamily="18" charset="0"/>
              </a:rPr>
              <a:t>Loaves of bread baked in the shape of people and animals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0C3E29-9E60-C34D-B818-472D89B56779}"/>
              </a:ext>
            </a:extLst>
          </p:cNvPr>
          <p:cNvSpPr txBox="1"/>
          <p:nvPr/>
        </p:nvSpPr>
        <p:spPr>
          <a:xfrm>
            <a:off x="9296400" y="1183341"/>
            <a:ext cx="184731" cy="4247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 err="1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5E2BC8D-D356-114A-BD16-4E44A630636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18212" y="1752600"/>
            <a:ext cx="5181600" cy="3495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9899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orld country report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>
        <a:ln/>
      </a:spPr>
      <a:bodyPr/>
      <a:lstStyle/>
      <a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lnSpc>
            <a:spcPct val="90000"/>
          </a:lnSpc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World country report presentation.potx" id="{FF082492-D6CE-444E-B3E8-FB131EDFAC53}" vid="{71BD5CC8-96B3-46A6-8835-37741E8965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World country report presentation</Template>
  <TotalTime>4306</TotalTime>
  <Words>455</Words>
  <Application>Microsoft Macintosh PowerPoint</Application>
  <PresentationFormat>Custom</PresentationFormat>
  <Paragraphs>79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Minion Pro</vt:lpstr>
      <vt:lpstr>World country report presentation</vt:lpstr>
      <vt:lpstr>Holiday Foods around the World</vt:lpstr>
      <vt:lpstr>Israel – Christmas </vt:lpstr>
      <vt:lpstr>Ukraine – Christmas </vt:lpstr>
      <vt:lpstr>United Kingdom – Christmas Feast </vt:lpstr>
      <vt:lpstr>Sweden – St. Lucia’s Day</vt:lpstr>
      <vt:lpstr>Sicily – Feast of the Seven Fishes </vt:lpstr>
      <vt:lpstr>Scotland – Burns Night</vt:lpstr>
      <vt:lpstr>Iceland – Mid-Winter Festival </vt:lpstr>
      <vt:lpstr>Mexico – Day of the Dead</vt:lpstr>
      <vt:lpstr>India – Diwali 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Holiday Foods around the World</dc:title>
  <dc:creator>Rebekka Israelsen</dc:creator>
  <cp:lastModifiedBy>Lynn Wallin</cp:lastModifiedBy>
  <cp:revision>14</cp:revision>
  <dcterms:created xsi:type="dcterms:W3CDTF">2018-03-05T16:42:00Z</dcterms:created>
  <dcterms:modified xsi:type="dcterms:W3CDTF">2018-04-06T17:57:17Z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74068500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