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3"/>
    <p:restoredTop sz="94700"/>
  </p:normalViewPr>
  <p:slideViewPr>
    <p:cSldViewPr snapToGrid="0" snapToObjects="1">
      <p:cViewPr varScale="1">
        <p:scale>
          <a:sx n="115" d="100"/>
          <a:sy n="115" d="100"/>
        </p:scale>
        <p:origin x="200" y="1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9A9-CDCC-0E4B-A15F-90357600D2D1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EFA6-B8B0-7141-B36A-05BF553BC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9A9-CDCC-0E4B-A15F-90357600D2D1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EFA6-B8B0-7141-B36A-05BF553BC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9A9-CDCC-0E4B-A15F-90357600D2D1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EFA6-B8B0-7141-B36A-05BF553BC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9A9-CDCC-0E4B-A15F-90357600D2D1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EFA6-B8B0-7141-B36A-05BF553BC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9A9-CDCC-0E4B-A15F-90357600D2D1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EFA6-B8B0-7141-B36A-05BF553BC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9A9-CDCC-0E4B-A15F-90357600D2D1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EFA6-B8B0-7141-B36A-05BF553BC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9A9-CDCC-0E4B-A15F-90357600D2D1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EFA6-B8B0-7141-B36A-05BF553BC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9A9-CDCC-0E4B-A15F-90357600D2D1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EFA6-B8B0-7141-B36A-05BF553BC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9A9-CDCC-0E4B-A15F-90357600D2D1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EFA6-B8B0-7141-B36A-05BF553BC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9A9-CDCC-0E4B-A15F-90357600D2D1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EFA6-B8B0-7141-B36A-05BF553BC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9A9-CDCC-0E4B-A15F-90357600D2D1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EFA6-B8B0-7141-B36A-05BF553BC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439A9-CDCC-0E4B-A15F-90357600D2D1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EFA6-B8B0-7141-B36A-05BF553B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0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1577"/>
            <a:ext cx="7772400" cy="2387600"/>
          </a:xfrm>
        </p:spPr>
        <p:txBody>
          <a:bodyPr/>
          <a:lstStyle/>
          <a:p>
            <a:r>
              <a:rPr lang="en-US" sz="8000" b="1" dirty="0" smtClean="0"/>
              <a:t>What is the Difference?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5585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Can you identify the </a:t>
            </a:r>
            <a:r>
              <a:rPr lang="en-US" sz="3600" i="1" smtClean="0"/>
              <a:t>difference between these plants, seeds, and fruit?</a:t>
            </a:r>
            <a:endParaRPr lang="en-US" sz="3600" i="1"/>
          </a:p>
        </p:txBody>
      </p:sp>
    </p:spTree>
    <p:extLst>
      <p:ext uri="{BB962C8B-B14F-4D97-AF65-F5344CB8AC3E}">
        <p14:creationId xmlns:p14="http://schemas.microsoft.com/office/powerpoint/2010/main" val="196092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0"/>
            <a:ext cx="7937359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3614" y="4264503"/>
            <a:ext cx="4013650" cy="13837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680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1" y="0"/>
            <a:ext cx="7941645" cy="6858000"/>
          </a:xfrm>
        </p:spPr>
      </p:pic>
      <p:sp>
        <p:nvSpPr>
          <p:cNvPr id="5" name="Oval 4"/>
          <p:cNvSpPr/>
          <p:nvPr/>
        </p:nvSpPr>
        <p:spPr>
          <a:xfrm>
            <a:off x="585523" y="5474262"/>
            <a:ext cx="4013650" cy="13837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604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0"/>
            <a:ext cx="7930675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13925" y="4275655"/>
            <a:ext cx="4013650" cy="13837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286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7" y="0"/>
            <a:ext cx="794673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66980" y="4264503"/>
            <a:ext cx="4013650" cy="13837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425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19</Words>
  <Application>Microsoft Macintosh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What is the Difference?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Difference?</dc:title>
  <dc:creator>Andrea Gardner</dc:creator>
  <cp:lastModifiedBy>Andrea Gardner</cp:lastModifiedBy>
  <cp:revision>1</cp:revision>
  <dcterms:created xsi:type="dcterms:W3CDTF">2017-11-10T17:07:11Z</dcterms:created>
  <dcterms:modified xsi:type="dcterms:W3CDTF">2017-11-10T17:14:48Z</dcterms:modified>
</cp:coreProperties>
</file>