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7"/>
  </p:notesMasterIdLst>
  <p:handoutMasterIdLst>
    <p:handoutMasterId r:id="rId8"/>
  </p:handoutMasterIdLst>
  <p:sldIdLst>
    <p:sldId id="257" r:id="rId3"/>
    <p:sldId id="263" r:id="rId4"/>
    <p:sldId id="262"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2496" userDrawn="1">
          <p15:clr>
            <a:srgbClr val="A4A3A4"/>
          </p15:clr>
        </p15:guide>
        <p15:guide id="3" orient="horz" pos="2880" userDrawn="1">
          <p15:clr>
            <a:srgbClr val="A4A3A4"/>
          </p15:clr>
        </p15:guide>
        <p15:guide id="4" orient="horz" pos="1056" userDrawn="1">
          <p15:clr>
            <a:srgbClr val="A4A3A4"/>
          </p15:clr>
        </p15:guide>
        <p15:guide id="5" orient="horz" pos="3888" userDrawn="1">
          <p15:clr>
            <a:srgbClr val="A4A3A4"/>
          </p15:clr>
        </p15:guide>
        <p15:guide id="6" orient="horz" pos="240" userDrawn="1">
          <p15:clr>
            <a:srgbClr val="A4A3A4"/>
          </p15:clr>
        </p15:guide>
        <p15:guide id="7" pos="2880" userDrawn="1">
          <p15:clr>
            <a:srgbClr val="A4A3A4"/>
          </p15:clr>
        </p15:guide>
        <p15:guide id="8" pos="395" userDrawn="1">
          <p15:clr>
            <a:srgbClr val="A4A3A4"/>
          </p15:clr>
        </p15:guide>
        <p15:guide id="9" pos="611" userDrawn="1">
          <p15:clr>
            <a:srgbClr val="A4A3A4"/>
          </p15:clr>
        </p15:guide>
        <p15:guide id="10" pos="5149" userDrawn="1">
          <p15:clr>
            <a:srgbClr val="A4A3A4"/>
          </p15:clr>
        </p15:guide>
        <p15:guide id="11" pos="4608" userDrawn="1">
          <p15:clr>
            <a:srgbClr val="A4A3A4"/>
          </p15:clr>
        </p15:guide>
        <p15:guide id="12" pos="35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8" autoAdjust="0"/>
    <p:restoredTop sz="94660"/>
  </p:normalViewPr>
  <p:slideViewPr>
    <p:cSldViewPr>
      <p:cViewPr varScale="1">
        <p:scale>
          <a:sx n="94" d="100"/>
          <a:sy n="94" d="100"/>
        </p:scale>
        <p:origin x="78" y="786"/>
      </p:cViewPr>
      <p:guideLst>
        <p:guide orient="horz" pos="2160"/>
        <p:guide orient="horz" pos="2496"/>
        <p:guide orient="horz" pos="2880"/>
        <p:guide orient="horz" pos="1056"/>
        <p:guide orient="horz" pos="3888"/>
        <p:guide orient="horz" pos="240"/>
        <p:guide pos="2880"/>
        <p:guide pos="395"/>
        <p:guide pos="611"/>
        <p:guide pos="5149"/>
        <p:guide pos="4608"/>
        <p:guide pos="3528"/>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5A207F-0F91-42F2-96D0-049C6003623B}" type="datetimeFigureOut">
              <a:rPr lang="en-US"/>
              <a:t>7/12/2016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C13F5-F2B1-464B-BE8F-27ABFBD2FBDE}" type="datetimeFigureOut">
              <a:rPr lang="en-US"/>
              <a:t>7/12/2016</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Subtitle 2"/>
          <p:cNvSpPr>
            <a:spLocks noGrp="1"/>
          </p:cNvSpPr>
          <p:nvPr>
            <p:ph type="subTitle" idx="1"/>
          </p:nvPr>
        </p:nvSpPr>
        <p:spPr>
          <a:xfrm>
            <a:off x="970613" y="4267200"/>
            <a:ext cx="6345302" cy="1371600"/>
          </a:xfrm>
          <a:noFill/>
        </p:spPr>
        <p:txBody>
          <a:bodyPr>
            <a:normAutofit/>
          </a:bodyPr>
          <a:lstStyle>
            <a:lvl1pPr marL="0" indent="0" algn="l">
              <a:spcBef>
                <a:spcPts val="0"/>
              </a:spcBef>
              <a:buNone/>
              <a:defRPr sz="18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970613" y="990600"/>
            <a:ext cx="6345302" cy="3200400"/>
          </a:xfrm>
        </p:spPr>
        <p:txBody>
          <a:bodyPr>
            <a:normAutofit/>
          </a:bodyPr>
          <a:lstStyle>
            <a:lvl1pPr>
              <a:defRPr sz="4501"/>
            </a:lvl1pPr>
          </a:lstStyle>
          <a:p>
            <a:r>
              <a:rPr lang="en-US" smtClean="0"/>
              <a:t>Click to edit Master title style</a:t>
            </a:r>
            <a:endParaRPr/>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marL="1200470">
              <a:defRPr/>
            </a:lvl6pPr>
            <a:lvl7pPr marL="1406265">
              <a:defRPr/>
            </a:lvl7pPr>
            <a:lvl8pPr marL="1612060">
              <a:defRPr/>
            </a:lvl8pPr>
            <a:lvl9pPr marL="1817855">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Vertical Text Placeholder 2"/>
          <p:cNvSpPr>
            <a:spLocks noGrp="1"/>
          </p:cNvSpPr>
          <p:nvPr>
            <p:ph type="body" orient="vert" idx="1"/>
          </p:nvPr>
        </p:nvSpPr>
        <p:spPr>
          <a:xfrm>
            <a:off x="970613" y="381000"/>
            <a:ext cx="6230973" cy="5791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7315916" y="381000"/>
            <a:ext cx="1429121" cy="5791200"/>
          </a:xfrm>
        </p:spPr>
        <p:txBody>
          <a:bodyPr vert="eaVert"/>
          <a:lstStyle/>
          <a:p>
            <a:r>
              <a:rPr lang="en-US" smtClean="0"/>
              <a:t>Click to edit Master title style</a:t>
            </a:r>
            <a:endParaRPr/>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Text Placeholder 2"/>
          <p:cNvSpPr>
            <a:spLocks noGrp="1"/>
          </p:cNvSpPr>
          <p:nvPr>
            <p:ph type="body" idx="1"/>
          </p:nvPr>
        </p:nvSpPr>
        <p:spPr>
          <a:xfrm>
            <a:off x="970613" y="4876800"/>
            <a:ext cx="6345303" cy="1143000"/>
          </a:xfrm>
          <a:noFill/>
        </p:spPr>
        <p:txBody>
          <a:bodyPr anchor="t">
            <a:normAutofit/>
          </a:bodyPr>
          <a:lstStyle>
            <a:lvl1pPr marL="0" indent="0">
              <a:spcBef>
                <a:spcPts val="0"/>
              </a:spcBef>
              <a:buNone/>
              <a:defRPr sz="18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970613" y="2057401"/>
            <a:ext cx="6345303" cy="2666999"/>
          </a:xfrm>
        </p:spPr>
        <p:txBody>
          <a:bodyPr anchor="b">
            <a:normAutofit/>
          </a:bodyPr>
          <a:lstStyle>
            <a:lvl1pPr algn="l">
              <a:defRPr sz="3601" b="0" i="0" cap="none" baseline="0"/>
            </a:lvl1pPr>
          </a:lstStyle>
          <a:p>
            <a:r>
              <a:rPr lang="en-US" smtClean="0"/>
              <a:t>Click to edit Master title style</a:t>
            </a:r>
            <a:endParaRPr/>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D9712D-992A-4AB1-A5C2-575F75921AA2}"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
        <p:nvSpPr>
          <p:cNvPr id="4" name="Content Placeholder 3"/>
          <p:cNvSpPr>
            <a:spLocks noGrp="1"/>
          </p:cNvSpPr>
          <p:nvPr>
            <p:ph sz="half" idx="2"/>
          </p:nvPr>
        </p:nvSpPr>
        <p:spPr>
          <a:xfrm>
            <a:off x="4652738" y="1676401"/>
            <a:ext cx="3525930" cy="4495800"/>
          </a:xfrm>
        </p:spPr>
        <p:txBody>
          <a:bodyPr>
            <a:normAutofit/>
          </a:bodyPr>
          <a:lstStyle>
            <a:lvl1pPr>
              <a:defRPr sz="180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970612" y="1676400"/>
            <a:ext cx="3525930" cy="4495800"/>
          </a:xfrm>
        </p:spPr>
        <p:txBody>
          <a:bodyPr>
            <a:normAutofit/>
          </a:bodyPr>
          <a:lstStyle>
            <a:lvl1pPr>
              <a:defRPr sz="180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CD9712D-992A-4AB1-A5C2-575F75921AA2}" type="datetimeFigureOut">
              <a:rPr lang="en-US" smtClean="0"/>
              <a:t>7/12/2016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
        <p:nvSpPr>
          <p:cNvPr id="6" name="Content Placeholder 5"/>
          <p:cNvSpPr>
            <a:spLocks noGrp="1"/>
          </p:cNvSpPr>
          <p:nvPr>
            <p:ph sz="quarter" idx="4"/>
          </p:nvPr>
        </p:nvSpPr>
        <p:spPr>
          <a:xfrm>
            <a:off x="4645026" y="2516458"/>
            <a:ext cx="3528363" cy="3655743"/>
          </a:xfrm>
        </p:spPr>
        <p:txBody>
          <a:bodyPr/>
          <a:lstStyle>
            <a:lvl1pPr>
              <a:defRPr sz="165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45026" y="1676400"/>
            <a:ext cx="3528363" cy="762001"/>
          </a:xfrm>
        </p:spPr>
        <p:txBody>
          <a:bodyPr anchor="ctr">
            <a:noAutofit/>
          </a:bodyP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70612" y="2516458"/>
            <a:ext cx="3526775" cy="3655743"/>
          </a:xfrm>
        </p:spPr>
        <p:txBody>
          <a:bodyPr/>
          <a:lstStyle>
            <a:lvl1pPr>
              <a:defRPr sz="165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970612" y="1676400"/>
            <a:ext cx="3526775" cy="762001"/>
          </a:xfrm>
        </p:spPr>
        <p:txBody>
          <a:bodyPr anchor="ctr">
            <a:noAutofit/>
          </a:bodyP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2" name="Title 1"/>
          <p:cNvSpPr>
            <a:spLocks noGrp="1"/>
          </p:cNvSpPr>
          <p:nvPr>
            <p:ph type="title"/>
          </p:nvPr>
        </p:nvSpPr>
        <p:spPr>
          <a:xfrm>
            <a:off x="970612" y="381000"/>
            <a:ext cx="7202776"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D9712D-992A-4AB1-A5C2-575F75921AA2}" type="datetimeFigureOut">
              <a:rPr lang="en-US" smtClean="0"/>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9712D-992A-4AB1-A5C2-575F75921AA2}" type="datetimeFigureOut">
              <a:rPr lang="en-US" smtClean="0"/>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D9712D-992A-4AB1-A5C2-575F75921AA2}"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
        <p:nvSpPr>
          <p:cNvPr id="4" name="Text Placeholder 3"/>
          <p:cNvSpPr>
            <a:spLocks noGrp="1"/>
          </p:cNvSpPr>
          <p:nvPr>
            <p:ph type="body" sz="half" idx="2"/>
          </p:nvPr>
        </p:nvSpPr>
        <p:spPr>
          <a:xfrm>
            <a:off x="5829627" y="4191000"/>
            <a:ext cx="2858244" cy="1524000"/>
          </a:xfrm>
          <a:noFill/>
        </p:spPr>
        <p:txBody>
          <a:bodyPr>
            <a:normAutofit/>
          </a:bodyPr>
          <a:lstStyle>
            <a:lvl1pPr marL="0" indent="0">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smtClean="0"/>
              <a:t>Click to edit Master text styles</a:t>
            </a:r>
          </a:p>
        </p:txBody>
      </p:sp>
      <p:sp>
        <p:nvSpPr>
          <p:cNvPr id="3" name="Content Placeholder 2"/>
          <p:cNvSpPr>
            <a:spLocks noGrp="1"/>
          </p:cNvSpPr>
          <p:nvPr>
            <p:ph idx="1"/>
          </p:nvPr>
        </p:nvSpPr>
        <p:spPr>
          <a:xfrm>
            <a:off x="970612" y="685800"/>
            <a:ext cx="4630356" cy="5486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5829627" y="1676400"/>
            <a:ext cx="2858244" cy="2438400"/>
          </a:xfrm>
        </p:spPr>
        <p:txBody>
          <a:bodyPr anchor="b">
            <a:normAutofit/>
          </a:bodyPr>
          <a:lstStyle>
            <a:lvl1pPr algn="l">
              <a:defRPr sz="2401" b="0"/>
            </a:lvl1pPr>
          </a:lstStyle>
          <a:p>
            <a:r>
              <a:rPr lang="en-US" smtClean="0"/>
              <a:t>Click to edit Master title style</a:t>
            </a:r>
            <a:endParaRPr/>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142107" y="0"/>
            <a:ext cx="4458862" cy="6858000"/>
          </a:xfrm>
        </p:spPr>
        <p:txBody>
          <a:bodyPr tIns="91440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en-US" smtClean="0"/>
              <a:t>Click icon to add picture</a:t>
            </a:r>
            <a:endParaRPr/>
          </a:p>
        </p:txBody>
      </p:sp>
      <p:sp>
        <p:nvSpPr>
          <p:cNvPr id="4" name="Text Placeholder 3"/>
          <p:cNvSpPr>
            <a:spLocks noGrp="1"/>
          </p:cNvSpPr>
          <p:nvPr>
            <p:ph type="body" sz="half" idx="2"/>
          </p:nvPr>
        </p:nvSpPr>
        <p:spPr>
          <a:xfrm>
            <a:off x="5829627" y="4191000"/>
            <a:ext cx="2858244" cy="1524000"/>
          </a:xfrm>
          <a:noFill/>
        </p:spPr>
        <p:txBody>
          <a:bodyPr>
            <a:normAutofit/>
          </a:bodyPr>
          <a:lstStyle>
            <a:lvl1pPr marL="0" indent="0">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smtClean="0"/>
              <a:t>Click to edit Master text styles</a:t>
            </a:r>
          </a:p>
        </p:txBody>
      </p:sp>
      <p:sp>
        <p:nvSpPr>
          <p:cNvPr id="2" name="Title 1"/>
          <p:cNvSpPr>
            <a:spLocks noGrp="1"/>
          </p:cNvSpPr>
          <p:nvPr>
            <p:ph type="title"/>
          </p:nvPr>
        </p:nvSpPr>
        <p:spPr>
          <a:xfrm>
            <a:off x="5829627" y="1676400"/>
            <a:ext cx="2858244" cy="2438400"/>
          </a:xfrm>
        </p:spPr>
        <p:txBody>
          <a:bodyPr anchor="b">
            <a:noAutofit/>
          </a:bodyPr>
          <a:lstStyle>
            <a:lvl1pPr algn="l">
              <a:defRPr sz="2401" b="0"/>
            </a:lvl1pPr>
          </a:lstStyle>
          <a:p>
            <a:r>
              <a:rPr lang="en-US" smtClean="0"/>
              <a:t>Click to edit Master title style</a:t>
            </a:r>
            <a:endParaRP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954085" y="6356352"/>
            <a:ext cx="2133600" cy="365125"/>
          </a:xfrm>
          <a:prstGeom prst="rect">
            <a:avLst/>
          </a:prstGeom>
        </p:spPr>
        <p:txBody>
          <a:bodyPr vert="horz" lIns="91440" tIns="45720" rIns="91440" bIns="45720" rtlCol="0" anchor="ctr"/>
          <a:lstStyle>
            <a:lvl1pPr algn="l">
              <a:defRPr sz="675">
                <a:solidFill>
                  <a:schemeClr val="tx1"/>
                </a:solidFill>
              </a:defRPr>
            </a:lvl1pPr>
          </a:lstStyle>
          <a:p>
            <a:fld id="{3CD9712D-992A-4AB1-A5C2-575F75921AA2}" type="datetimeFigureOut">
              <a:rPr lang="en-US" smtClean="0"/>
              <a:pPr/>
              <a:t>7/12/2016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675">
                <a:solidFill>
                  <a:schemeClr val="tx1"/>
                </a:solidFill>
              </a:defRPr>
            </a:lvl1pPr>
          </a:lstStyle>
          <a:p>
            <a:endParaRPr lang="en-US"/>
          </a:p>
        </p:txBody>
      </p:sp>
      <p:sp>
        <p:nvSpPr>
          <p:cNvPr id="6" name="Slide Number Placeholder 5"/>
          <p:cNvSpPr>
            <a:spLocks noGrp="1"/>
          </p:cNvSpPr>
          <p:nvPr>
            <p:ph type="sldNum" sz="quarter" idx="4"/>
          </p:nvPr>
        </p:nvSpPr>
        <p:spPr>
          <a:xfrm>
            <a:off x="6039992" y="6356352"/>
            <a:ext cx="2133600" cy="365125"/>
          </a:xfrm>
          <a:prstGeom prst="rect">
            <a:avLst/>
          </a:prstGeom>
        </p:spPr>
        <p:txBody>
          <a:bodyPr vert="horz" lIns="91440" tIns="45720" rIns="91440" bIns="45720" rtlCol="0" anchor="ctr"/>
          <a:lstStyle>
            <a:lvl1pPr algn="r">
              <a:defRPr sz="675">
                <a:solidFill>
                  <a:schemeClr val="tx1"/>
                </a:solidFill>
              </a:defRPr>
            </a:lvl1pPr>
          </a:lstStyle>
          <a:p>
            <a:fld id="{81FEFA0A-2F20-4B60-98C6-5FFDA469AA1C}" type="slidenum">
              <a:rPr lang="en-US" smtClean="0"/>
              <a:pPr/>
              <a:t>‹#›</a:t>
            </a:fld>
            <a:endParaRPr lang="en-US"/>
          </a:p>
        </p:txBody>
      </p:sp>
      <p:sp>
        <p:nvSpPr>
          <p:cNvPr id="3" name="Text Placeholder 2"/>
          <p:cNvSpPr>
            <a:spLocks noGrp="1"/>
          </p:cNvSpPr>
          <p:nvPr>
            <p:ph type="body" idx="1"/>
          </p:nvPr>
        </p:nvSpPr>
        <p:spPr>
          <a:xfrm>
            <a:off x="970612" y="1676400"/>
            <a:ext cx="7202776" cy="4495800"/>
          </a:xfrm>
          <a:prstGeom prst="rect">
            <a:avLst/>
          </a:prstGeom>
          <a:solidFill>
            <a:schemeClr val="bg2">
              <a:alpha val="70000"/>
            </a:schemeClr>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970612" y="381000"/>
            <a:ext cx="7202776"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685983" rtl="0" eaLnBrk="1" latinLnBrk="0" hangingPunct="1">
        <a:lnSpc>
          <a:spcPct val="90000"/>
        </a:lnSpc>
        <a:spcBef>
          <a:spcPct val="0"/>
        </a:spcBef>
        <a:buNone/>
        <a:defRPr sz="2701" kern="1200">
          <a:solidFill>
            <a:schemeClr val="tx1"/>
          </a:solidFill>
          <a:latin typeface="+mj-lt"/>
          <a:ea typeface="+mj-ea"/>
          <a:cs typeface="+mj-cs"/>
        </a:defRPr>
      </a:lvl1pPr>
    </p:titleStyle>
    <p:bodyStyle>
      <a:lvl1pPr marL="167923" indent="-171496" algn="l" defTabSz="685983" rtl="0" eaLnBrk="1" latinLnBrk="0" hangingPunct="1">
        <a:lnSpc>
          <a:spcPct val="90000"/>
        </a:lnSpc>
        <a:spcBef>
          <a:spcPts val="1200"/>
        </a:spcBef>
        <a:buClr>
          <a:schemeClr val="accent6"/>
        </a:buClr>
        <a:buFont typeface="Arial" pitchFamily="34" charset="0"/>
        <a:buChar char="•"/>
        <a:defRPr sz="1800" kern="1200">
          <a:solidFill>
            <a:schemeClr val="tx1"/>
          </a:solidFill>
          <a:latin typeface="+mn-lt"/>
          <a:ea typeface="+mn-ea"/>
          <a:cs typeface="+mn-cs"/>
        </a:defRPr>
      </a:lvl1pPr>
      <a:lvl2pPr marL="377291" indent="-171496" algn="l" defTabSz="685983" rtl="0" eaLnBrk="1" latinLnBrk="0" hangingPunct="1">
        <a:lnSpc>
          <a:spcPct val="90000"/>
        </a:lnSpc>
        <a:spcBef>
          <a:spcPts val="450"/>
        </a:spcBef>
        <a:buClr>
          <a:schemeClr val="accent6"/>
        </a:buClr>
        <a:buFont typeface="Euphemia" pitchFamily="34" charset="0"/>
        <a:buChar char="–"/>
        <a:defRPr sz="1500" kern="1200">
          <a:solidFill>
            <a:schemeClr val="tx1"/>
          </a:solidFill>
          <a:latin typeface="+mn-lt"/>
          <a:ea typeface="+mn-ea"/>
          <a:cs typeface="+mn-cs"/>
        </a:defRPr>
      </a:lvl2pPr>
      <a:lvl3pPr marL="583085" indent="-171496" algn="l" defTabSz="685983" rtl="0" eaLnBrk="1" latinLnBrk="0" hangingPunct="1">
        <a:lnSpc>
          <a:spcPct val="90000"/>
        </a:lnSpc>
        <a:spcBef>
          <a:spcPts val="450"/>
        </a:spcBef>
        <a:buClr>
          <a:schemeClr val="accent6"/>
        </a:buClr>
        <a:buFont typeface="Euphemia" pitchFamily="34" charset="0"/>
        <a:buChar char="–"/>
        <a:defRPr sz="1350" kern="1200">
          <a:solidFill>
            <a:schemeClr val="tx1"/>
          </a:solidFill>
          <a:latin typeface="+mn-lt"/>
          <a:ea typeface="+mn-ea"/>
          <a:cs typeface="+mn-cs"/>
        </a:defRPr>
      </a:lvl3pPr>
      <a:lvl4pPr marL="788880" indent="-171496" algn="l" defTabSz="685983" rtl="0" eaLnBrk="1" latinLnBrk="0" hangingPunct="1">
        <a:lnSpc>
          <a:spcPct val="90000"/>
        </a:lnSpc>
        <a:spcBef>
          <a:spcPts val="450"/>
        </a:spcBef>
        <a:buClr>
          <a:schemeClr val="accent6"/>
        </a:buClr>
        <a:buFont typeface="Euphemia" pitchFamily="34" charset="0"/>
        <a:buChar char="–"/>
        <a:defRPr sz="1200" kern="1200">
          <a:solidFill>
            <a:schemeClr val="tx1"/>
          </a:solidFill>
          <a:latin typeface="+mn-lt"/>
          <a:ea typeface="+mn-ea"/>
          <a:cs typeface="+mn-cs"/>
        </a:defRPr>
      </a:lvl4pPr>
      <a:lvl5pPr marL="994675" indent="-171496" algn="l" defTabSz="685983" rtl="0" eaLnBrk="1" latinLnBrk="0" hangingPunct="1">
        <a:lnSpc>
          <a:spcPct val="90000"/>
        </a:lnSpc>
        <a:spcBef>
          <a:spcPts val="450"/>
        </a:spcBef>
        <a:buClr>
          <a:schemeClr val="accent6"/>
        </a:buClr>
        <a:buFont typeface="Euphemia" pitchFamily="34" charset="0"/>
        <a:buChar char="–"/>
        <a:defRPr sz="1200" kern="1200">
          <a:solidFill>
            <a:schemeClr val="tx1"/>
          </a:solidFill>
          <a:latin typeface="+mn-lt"/>
          <a:ea typeface="+mn-ea"/>
          <a:cs typeface="+mn-cs"/>
        </a:defRPr>
      </a:lvl5pPr>
      <a:lvl6pPr marL="1200470"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6pPr>
      <a:lvl7pPr marL="1406265"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7pPr>
      <a:lvl8pPr marL="1612060"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8pPr>
      <a:lvl9pPr marL="1817855"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College and Career Awareness</a:t>
            </a:r>
            <a:endParaRPr lang="en-US" sz="2800" dirty="0"/>
          </a:p>
        </p:txBody>
      </p:sp>
      <p:sp>
        <p:nvSpPr>
          <p:cNvPr id="2" name="Title 1"/>
          <p:cNvSpPr>
            <a:spLocks noGrp="1"/>
          </p:cNvSpPr>
          <p:nvPr>
            <p:ph type="ctrTitle"/>
          </p:nvPr>
        </p:nvSpPr>
        <p:spPr/>
        <p:txBody>
          <a:bodyPr>
            <a:normAutofit/>
          </a:bodyPr>
          <a:lstStyle/>
          <a:p>
            <a:r>
              <a:rPr lang="en-US" sz="6600" dirty="0" err="1" smtClean="0"/>
              <a:t>AgVenture</a:t>
            </a:r>
            <a:endParaRPr lang="en-US" sz="6600" dirty="0"/>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pPr lvl="0"/>
            <a:r>
              <a:rPr lang="en-US" sz="2400" dirty="0"/>
              <a:t>Merriam-Webster’s Dictionary states that it is “the science, art, or practice of cultivating the soil, producing crops, and raising livestock and in varying degrees the preparation and marketing of the resulting products.” </a:t>
            </a:r>
            <a:endParaRPr lang="en-US" sz="2400" dirty="0" smtClean="0"/>
          </a:p>
          <a:p>
            <a:pPr lvl="0"/>
            <a:r>
              <a:rPr lang="en-US" sz="2400" dirty="0" smtClean="0"/>
              <a:t>Goods </a:t>
            </a:r>
            <a:r>
              <a:rPr lang="en-US" sz="2400" dirty="0"/>
              <a:t>produced on farms must be processed and made available to consumers, thereby linking farm production to fork consumption, fabric fashion, home construction, fuel for transportation, or for the numerous “by-products” used in manufacturing (e.g. plant and animal products used in paint, adhesives, medicine, paper, batteries, etc</a:t>
            </a:r>
            <a:r>
              <a:rPr lang="en-US" sz="2400" dirty="0" smtClean="0"/>
              <a:t>.).</a:t>
            </a:r>
          </a:p>
        </p:txBody>
      </p:sp>
      <p:sp>
        <p:nvSpPr>
          <p:cNvPr id="13" name="Title 12"/>
          <p:cNvSpPr>
            <a:spLocks noGrp="1"/>
          </p:cNvSpPr>
          <p:nvPr>
            <p:ph type="title"/>
          </p:nvPr>
        </p:nvSpPr>
        <p:spPr/>
        <p:txBody>
          <a:bodyPr>
            <a:normAutofit/>
          </a:bodyPr>
          <a:lstStyle/>
          <a:p>
            <a:r>
              <a:rPr lang="en-US" sz="4000" dirty="0"/>
              <a:t>What is agriculture?</a:t>
            </a:r>
          </a:p>
        </p:txBody>
      </p:sp>
    </p:spTree>
    <p:extLst>
      <p:ext uri="{BB962C8B-B14F-4D97-AF65-F5344CB8AC3E}">
        <p14:creationId xmlns:p14="http://schemas.microsoft.com/office/powerpoint/2010/main" val="253607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970612" y="1676400"/>
            <a:ext cx="7202776" cy="4191000"/>
          </a:xfrm>
        </p:spPr>
        <p:txBody>
          <a:bodyPr>
            <a:normAutofit/>
          </a:bodyPr>
          <a:lstStyle/>
          <a:p>
            <a:r>
              <a:rPr lang="en-US" sz="2400" dirty="0"/>
              <a:t>In the United States, the food and </a:t>
            </a:r>
            <a:r>
              <a:rPr lang="en-US" sz="2400" dirty="0" smtClean="0"/>
              <a:t>agriculture industry is composed </a:t>
            </a:r>
            <a:r>
              <a:rPr lang="en-US" sz="2400" dirty="0"/>
              <a:t>of an estimated 2.2 million farms, 900,000 restaurants, and more than 400,000 registered food manufacturing, processing, and storage </a:t>
            </a:r>
            <a:r>
              <a:rPr lang="en-US" sz="2400" dirty="0" smtClean="0"/>
              <a:t>facilities.</a:t>
            </a:r>
            <a:r>
              <a:rPr lang="en-US" sz="2400" baseline="30000" dirty="0" smtClean="0"/>
              <a:t>1</a:t>
            </a:r>
            <a:r>
              <a:rPr lang="en-US" sz="2400" dirty="0" smtClean="0"/>
              <a:t> </a:t>
            </a:r>
          </a:p>
          <a:p>
            <a:r>
              <a:rPr lang="en-US" sz="2400" dirty="0" smtClean="0"/>
              <a:t>This </a:t>
            </a:r>
            <a:r>
              <a:rPr lang="en-US" sz="2400" dirty="0"/>
              <a:t>sector accounts for roughly one-fifth of the nation's economic activity, and some estimates put the supportive workforce at nearly 22 million. </a:t>
            </a:r>
            <a:endParaRPr lang="en-US" sz="2400" dirty="0" smtClean="0"/>
          </a:p>
          <a:p>
            <a:r>
              <a:rPr lang="en-US" sz="2400" dirty="0" smtClean="0"/>
              <a:t>This </a:t>
            </a:r>
            <a:r>
              <a:rPr lang="en-US" sz="2400" dirty="0"/>
              <a:t>sector of our economy has critical dependencies and interactions with many </a:t>
            </a:r>
            <a:r>
              <a:rPr lang="en-US" sz="2400" dirty="0" smtClean="0"/>
              <a:t>other industries. Can you think of a few examples?</a:t>
            </a:r>
          </a:p>
        </p:txBody>
      </p:sp>
      <p:sp>
        <p:nvSpPr>
          <p:cNvPr id="13" name="Title 12"/>
          <p:cNvSpPr>
            <a:spLocks noGrp="1"/>
          </p:cNvSpPr>
          <p:nvPr>
            <p:ph type="title"/>
          </p:nvPr>
        </p:nvSpPr>
        <p:spPr/>
        <p:txBody>
          <a:bodyPr>
            <a:normAutofit/>
          </a:bodyPr>
          <a:lstStyle/>
          <a:p>
            <a:r>
              <a:rPr lang="en-US" sz="4000" dirty="0" smtClean="0"/>
              <a:t>By the Numbers</a:t>
            </a:r>
            <a:endParaRPr lang="en-US" sz="4000" dirty="0"/>
          </a:p>
        </p:txBody>
      </p:sp>
      <p:sp>
        <p:nvSpPr>
          <p:cNvPr id="2" name="TextBox 1"/>
          <p:cNvSpPr txBox="1"/>
          <p:nvPr/>
        </p:nvSpPr>
        <p:spPr>
          <a:xfrm>
            <a:off x="1028700" y="5867400"/>
            <a:ext cx="7086600" cy="738664"/>
          </a:xfrm>
          <a:prstGeom prst="rect">
            <a:avLst/>
          </a:prstGeom>
          <a:noFill/>
          <a:ln>
            <a:solidFill>
              <a:schemeClr val="accent4"/>
            </a:solidFill>
          </a:ln>
        </p:spPr>
        <p:txBody>
          <a:bodyPr wrap="square" rtlCol="0" anchor="ctr" anchorCtr="1">
            <a:spAutoFit/>
          </a:bodyPr>
          <a:lstStyle/>
          <a:p>
            <a:r>
              <a:rPr lang="en-US" sz="1400" baseline="30000" dirty="0" smtClean="0"/>
              <a:t>1</a:t>
            </a:r>
            <a:r>
              <a:rPr lang="en-US" sz="1400" dirty="0" smtClean="0"/>
              <a:t>U.S</a:t>
            </a:r>
            <a:r>
              <a:rPr lang="en-US" sz="1400" dirty="0"/>
              <a:t>. Department of Homeland Security. 2009. National Infrastructure Protection Plan: Food </a:t>
            </a:r>
            <a:r>
              <a:rPr lang="en-US" sz="1400" dirty="0" smtClean="0"/>
              <a:t>and Agriculture</a:t>
            </a:r>
            <a:r>
              <a:rPr lang="en-US" sz="1400" dirty="0"/>
              <a:t> Sector. Washington, DC: U.S. Government Printing Office. </a:t>
            </a:r>
            <a:r>
              <a:rPr lang="en-US" sz="1400" dirty="0" smtClean="0"/>
              <a:t/>
            </a:r>
            <a:br>
              <a:rPr lang="en-US" sz="1400" dirty="0" smtClean="0"/>
            </a:br>
            <a:r>
              <a:rPr lang="en-US" sz="1400" dirty="0" smtClean="0"/>
              <a:t>http</a:t>
            </a:r>
            <a:r>
              <a:rPr lang="en-US" sz="1400" dirty="0"/>
              <a:t>://www.dhs.gov/food-and-agriculture-sector</a:t>
            </a:r>
            <a:r>
              <a:rPr lang="en-US" sz="1400" dirty="0" smtClean="0"/>
              <a:t>.</a:t>
            </a:r>
          </a:p>
        </p:txBody>
      </p:sp>
    </p:spTree>
    <p:extLst>
      <p:ext uri="{BB962C8B-B14F-4D97-AF65-F5344CB8AC3E}">
        <p14:creationId xmlns:p14="http://schemas.microsoft.com/office/powerpoint/2010/main" val="147529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Autofit/>
          </a:bodyPr>
          <a:lstStyle/>
          <a:p>
            <a:r>
              <a:rPr lang="en-US" sz="2400" dirty="0" smtClean="0"/>
              <a:t>An agricultural </a:t>
            </a:r>
            <a:r>
              <a:rPr lang="en-US" sz="2400" dirty="0"/>
              <a:t>career may not involve working directly on a farm, </a:t>
            </a:r>
            <a:r>
              <a:rPr lang="en-US" sz="2400" dirty="0" smtClean="0"/>
              <a:t>but the careers support:</a:t>
            </a:r>
          </a:p>
          <a:p>
            <a:pPr lvl="1"/>
            <a:r>
              <a:rPr lang="en-US" sz="2400" dirty="0" smtClean="0"/>
              <a:t>production </a:t>
            </a:r>
          </a:p>
          <a:p>
            <a:pPr lvl="1"/>
            <a:r>
              <a:rPr lang="en-US" sz="2400" dirty="0" smtClean="0"/>
              <a:t>processing</a:t>
            </a:r>
          </a:p>
          <a:p>
            <a:pPr lvl="1"/>
            <a:r>
              <a:rPr lang="en-US" sz="2400" dirty="0" smtClean="0"/>
              <a:t>distribution, and</a:t>
            </a:r>
          </a:p>
          <a:p>
            <a:pPr lvl="1"/>
            <a:r>
              <a:rPr lang="en-US" sz="2400" dirty="0" smtClean="0"/>
              <a:t>consumption </a:t>
            </a:r>
          </a:p>
          <a:p>
            <a:r>
              <a:rPr lang="en-US" sz="2400" dirty="0" smtClean="0"/>
              <a:t>The </a:t>
            </a:r>
            <a:r>
              <a:rPr lang="en-US" sz="2400" dirty="0"/>
              <a:t>agricultural sector of our economy is made up of people who help us all to meet our basic needs</a:t>
            </a:r>
            <a:r>
              <a:rPr lang="en-US" sz="2400" dirty="0" smtClean="0"/>
              <a:t>.</a:t>
            </a:r>
          </a:p>
          <a:p>
            <a:r>
              <a:rPr lang="en-US" sz="2400" dirty="0" smtClean="0"/>
              <a:t>Is </a:t>
            </a:r>
            <a:r>
              <a:rPr lang="en-US" sz="2400" dirty="0"/>
              <a:t>it possible to have an ag-less day? </a:t>
            </a:r>
            <a:endParaRPr lang="en-US" sz="2400" dirty="0" smtClean="0"/>
          </a:p>
          <a:p>
            <a:r>
              <a:rPr lang="en-US" sz="2400" dirty="0" smtClean="0"/>
              <a:t>How many careers might be connected to agriculture?</a:t>
            </a:r>
          </a:p>
        </p:txBody>
      </p:sp>
      <p:sp>
        <p:nvSpPr>
          <p:cNvPr id="13" name="Title 12"/>
          <p:cNvSpPr>
            <a:spLocks noGrp="1"/>
          </p:cNvSpPr>
          <p:nvPr>
            <p:ph type="title"/>
          </p:nvPr>
        </p:nvSpPr>
        <p:spPr/>
        <p:txBody>
          <a:bodyPr>
            <a:normAutofit/>
          </a:bodyPr>
          <a:lstStyle/>
          <a:p>
            <a:r>
              <a:rPr lang="en-US" sz="3400" dirty="0" smtClean="0"/>
              <a:t>More than farmers and ranchers</a:t>
            </a:r>
            <a:endParaRPr lang="en-US" sz="3400" dirty="0"/>
          </a:p>
        </p:txBody>
      </p:sp>
    </p:spTree>
    <p:extLst>
      <p:ext uri="{BB962C8B-B14F-4D97-AF65-F5344CB8AC3E}">
        <p14:creationId xmlns:p14="http://schemas.microsoft.com/office/powerpoint/2010/main" val="143021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template" id="{699B46E6-0BF5-4F40-8108-3B66A2589EB2}" vid="{FB18B41F-6995-4495-BAC8-6848877324AF}"/>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553AA20-4B5D-49AF-879B-967C234CE5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0</TotalTime>
  <Words>278</Words>
  <Application>Microsoft Office PowerPoint</Application>
  <PresentationFormat>On-screen Show (4:3)</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Euphemia</vt:lpstr>
      <vt:lpstr>Palatino Linotype</vt:lpstr>
      <vt:lpstr>Hexagonal design template</vt:lpstr>
      <vt:lpstr>AgVenture</vt:lpstr>
      <vt:lpstr>What is agriculture?</vt:lpstr>
      <vt:lpstr>By the Numbers</vt:lpstr>
      <vt:lpstr>More than farmers and ranchers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2014-12-18T01:24:23Z</dcterms:created>
  <dcterms:modified xsi:type="dcterms:W3CDTF">2016-07-12T21:15:11Z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TC034605199991</vt:lpwstr>
  </property>
</Properties>
</file>