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2" r:id="rId9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5" d="100"/>
          <a:sy n="125" d="100"/>
        </p:scale>
        <p:origin x="-1152" y="-11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B5D1-F270-FD4C-9FEB-C8F9C7796C24}" type="datetimeFigureOut">
              <a:rPr lang="en-US" smtClean="0"/>
              <a:t>6/10/15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D02BC-811C-A74F-A5B6-57A7B36E7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91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B5D1-F270-FD4C-9FEB-C8F9C7796C24}" type="datetimeFigureOut">
              <a:rPr lang="en-US" smtClean="0"/>
              <a:t>6/10/15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D02BC-811C-A74F-A5B6-57A7B36E7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240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B5D1-F270-FD4C-9FEB-C8F9C7796C24}" type="datetimeFigureOut">
              <a:rPr lang="en-US" smtClean="0"/>
              <a:t>6/10/15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D02BC-811C-A74F-A5B6-57A7B36E7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23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B5D1-F270-FD4C-9FEB-C8F9C7796C24}" type="datetimeFigureOut">
              <a:rPr lang="en-US" smtClean="0"/>
              <a:t>6/10/15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D02BC-811C-A74F-A5B6-57A7B36E7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4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B5D1-F270-FD4C-9FEB-C8F9C7796C24}" type="datetimeFigureOut">
              <a:rPr lang="en-US" smtClean="0"/>
              <a:t>6/10/15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D02BC-811C-A74F-A5B6-57A7B36E7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95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B5D1-F270-FD4C-9FEB-C8F9C7796C24}" type="datetimeFigureOut">
              <a:rPr lang="en-US" smtClean="0"/>
              <a:t>6/10/15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D02BC-811C-A74F-A5B6-57A7B36E7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390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B5D1-F270-FD4C-9FEB-C8F9C7796C24}" type="datetimeFigureOut">
              <a:rPr lang="en-US" smtClean="0"/>
              <a:t>6/10/15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D02BC-811C-A74F-A5B6-57A7B36E7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2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B5D1-F270-FD4C-9FEB-C8F9C7796C24}" type="datetimeFigureOut">
              <a:rPr lang="en-US" smtClean="0"/>
              <a:t>6/10/15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D02BC-811C-A74F-A5B6-57A7B36E7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37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B5D1-F270-FD4C-9FEB-C8F9C7796C24}" type="datetimeFigureOut">
              <a:rPr lang="en-US" smtClean="0"/>
              <a:t>6/10/15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D02BC-811C-A74F-A5B6-57A7B36E7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65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B5D1-F270-FD4C-9FEB-C8F9C7796C24}" type="datetimeFigureOut">
              <a:rPr lang="en-US" smtClean="0"/>
              <a:t>6/10/15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D02BC-811C-A74F-A5B6-57A7B36E7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85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B5D1-F270-FD4C-9FEB-C8F9C7796C24}" type="datetimeFigureOut">
              <a:rPr lang="en-US" smtClean="0"/>
              <a:t>6/10/15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D02BC-811C-A74F-A5B6-57A7B36E7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09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7B5D1-F270-FD4C-9FEB-C8F9C7796C24}" type="datetimeFigureOut">
              <a:rPr lang="en-US" smtClean="0"/>
              <a:t>6/10/15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D02BC-811C-A74F-A5B6-57A7B36E7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2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7189895"/>
            <a:ext cx="5829300" cy="1960033"/>
          </a:xfrm>
        </p:spPr>
        <p:txBody>
          <a:bodyPr>
            <a:normAutofit/>
          </a:bodyPr>
          <a:lstStyle/>
          <a:p>
            <a:r>
              <a:rPr lang="en-US" sz="96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Tree</a:t>
            </a:r>
            <a:endParaRPr lang="en-US" sz="96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"/>
              <a:cs typeface="Times"/>
            </a:endParaRPr>
          </a:p>
        </p:txBody>
      </p:sp>
      <p:pic>
        <p:nvPicPr>
          <p:cNvPr id="3" name="Picture 2" descr="illustration copy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26"/>
          <a:stretch/>
        </p:blipFill>
        <p:spPr>
          <a:xfrm>
            <a:off x="944880" y="377761"/>
            <a:ext cx="4836160" cy="737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01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7189895"/>
            <a:ext cx="5829300" cy="1960033"/>
          </a:xfrm>
        </p:spPr>
        <p:txBody>
          <a:bodyPr>
            <a:normAutofit/>
          </a:bodyPr>
          <a:lstStyle/>
          <a:p>
            <a:r>
              <a:rPr lang="en-US" sz="96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Bush</a:t>
            </a:r>
            <a:endParaRPr lang="en-US" sz="96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"/>
              <a:cs typeface="Times"/>
            </a:endParaRPr>
          </a:p>
        </p:txBody>
      </p:sp>
      <p:pic>
        <p:nvPicPr>
          <p:cNvPr id="3" name="Picture 2" descr="illustration copy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6" b="39721"/>
          <a:stretch/>
        </p:blipFill>
        <p:spPr>
          <a:xfrm>
            <a:off x="593090" y="1698561"/>
            <a:ext cx="5750560" cy="574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02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7189895"/>
            <a:ext cx="5829300" cy="1960033"/>
          </a:xfrm>
        </p:spPr>
        <p:txBody>
          <a:bodyPr>
            <a:normAutofit/>
          </a:bodyPr>
          <a:lstStyle/>
          <a:p>
            <a:r>
              <a:rPr lang="en-US" sz="96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Vine</a:t>
            </a:r>
            <a:endParaRPr lang="en-US" sz="96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"/>
              <a:cs typeface="Times"/>
            </a:endParaRPr>
          </a:p>
        </p:txBody>
      </p:sp>
      <p:pic>
        <p:nvPicPr>
          <p:cNvPr id="3" name="Picture 2" descr="iv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36414">
            <a:off x="-144417" y="2887167"/>
            <a:ext cx="6858000" cy="288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902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_000013736793Small_(limes)__5933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1" r="4242"/>
          <a:stretch/>
        </p:blipFill>
        <p:spPr>
          <a:xfrm>
            <a:off x="355794" y="254551"/>
            <a:ext cx="3413565" cy="32916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038" r="9733"/>
          <a:stretch/>
        </p:blipFill>
        <p:spPr>
          <a:xfrm>
            <a:off x="3159760" y="2835191"/>
            <a:ext cx="3458845" cy="31931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mandarin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12" b="11396"/>
          <a:stretch/>
        </p:blipFill>
        <p:spPr>
          <a:xfrm>
            <a:off x="426914" y="5527591"/>
            <a:ext cx="3510142" cy="32851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58393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14" y="5435600"/>
            <a:ext cx="3482340" cy="34823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202" y="2835191"/>
            <a:ext cx="3390403" cy="31931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14" y="279400"/>
            <a:ext cx="3276349" cy="32909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80212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02" y="5435600"/>
            <a:ext cx="3810000" cy="3454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5111" t="1461" r="13481"/>
          <a:stretch/>
        </p:blipFill>
        <p:spPr>
          <a:xfrm>
            <a:off x="3228202" y="2835191"/>
            <a:ext cx="3390403" cy="33202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 descr="peach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" y="204978"/>
            <a:ext cx="3645094" cy="33461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86916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666" r="3491"/>
          <a:stretch/>
        </p:blipFill>
        <p:spPr>
          <a:xfrm>
            <a:off x="332602" y="5435600"/>
            <a:ext cx="3771498" cy="35266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205" y="2672631"/>
            <a:ext cx="3454400" cy="3454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8147" r="7112"/>
          <a:stretch/>
        </p:blipFill>
        <p:spPr>
          <a:xfrm>
            <a:off x="180534" y="204978"/>
            <a:ext cx="3728720" cy="33001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23137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697" r="4939"/>
          <a:stretch/>
        </p:blipFill>
        <p:spPr>
          <a:xfrm>
            <a:off x="332602" y="5435600"/>
            <a:ext cx="3771498" cy="34470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178" r="6718"/>
          <a:stretch/>
        </p:blipFill>
        <p:spPr>
          <a:xfrm>
            <a:off x="3164205" y="2692951"/>
            <a:ext cx="3504660" cy="34340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926" r="3489"/>
          <a:stretch/>
        </p:blipFill>
        <p:spPr>
          <a:xfrm>
            <a:off x="261814" y="204978"/>
            <a:ext cx="3576652" cy="34490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96240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3</Words>
  <Application>Microsoft Macintosh PowerPoint</Application>
  <PresentationFormat>On-screen Show (4:3)</PresentationFormat>
  <Paragraphs>3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Tree</vt:lpstr>
      <vt:lpstr>Bush</vt:lpstr>
      <vt:lpstr>Vine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Tree</dc:title>
  <dc:creator>Andrea Gardner</dc:creator>
  <cp:lastModifiedBy>Andrea Gardner</cp:lastModifiedBy>
  <cp:revision>9</cp:revision>
  <dcterms:created xsi:type="dcterms:W3CDTF">2015-06-10T15:49:29Z</dcterms:created>
  <dcterms:modified xsi:type="dcterms:W3CDTF">2015-06-10T23:04:59Z</dcterms:modified>
</cp:coreProperties>
</file>