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7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8ACDB3CC-F982-40F9-8DD6-BCC9AFBF44BD}" type="datetime1">
              <a:rPr lang="en-US" smtClean="0"/>
              <a:pPr/>
              <a:t>8/22/14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Friday, August 22,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Friday, August 22,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Friday, August 22, 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Friday, August 22, 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Friday, August 22, 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Friday, August 22, 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Friday, August 22, 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Friday, August 22, 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Friday, August 22, 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0B385921-A91A-409C-921C-0E0EC1E750EC}" type="datetime2">
              <a:rPr lang="en-US" smtClean="0"/>
              <a:t>Friday, August 22, 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 Flower Instructions</a:t>
            </a:r>
            <a:endParaRPr lang="en-US" dirty="0"/>
          </a:p>
        </p:txBody>
      </p:sp>
      <p:pic>
        <p:nvPicPr>
          <p:cNvPr id="8" name="Content Placeholder 7" descr="DSC002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5" b="14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413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1. Arrange the origami paper on a </a:t>
            </a:r>
            <a:r>
              <a:rPr lang="en-US" sz="2400" smtClean="0"/>
              <a:t>flat surface, </a:t>
            </a:r>
            <a:r>
              <a:rPr lang="en-US" sz="2400" dirty="0" smtClean="0"/>
              <a:t>color </a:t>
            </a:r>
            <a:r>
              <a:rPr lang="en-US" sz="2400" smtClean="0"/>
              <a:t>side down, </a:t>
            </a:r>
            <a:r>
              <a:rPr lang="en-US" sz="2400" dirty="0" smtClean="0"/>
              <a:t>with one corner pointing at you. </a:t>
            </a:r>
            <a:endParaRPr lang="en-US" sz="2400" dirty="0"/>
          </a:p>
        </p:txBody>
      </p:sp>
      <p:pic>
        <p:nvPicPr>
          <p:cNvPr id="4" name="Content Placeholder 3" descr="DSC0019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r="-20872"/>
          <a:stretch/>
        </p:blipFill>
        <p:spPr>
          <a:xfrm>
            <a:off x="2274661" y="2038350"/>
            <a:ext cx="5765994" cy="3951288"/>
          </a:xfrm>
        </p:spPr>
      </p:pic>
    </p:spTree>
    <p:extLst>
      <p:ext uri="{BB962C8B-B14F-4D97-AF65-F5344CB8AC3E}">
        <p14:creationId xmlns:p14="http://schemas.microsoft.com/office/powerpoint/2010/main" val="259691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2. Fold the paper in half by bringing the bottom corner up to meet the top corner.</a:t>
            </a:r>
            <a:endParaRPr lang="en-US" sz="2400" dirty="0"/>
          </a:p>
        </p:txBody>
      </p:sp>
      <p:pic>
        <p:nvPicPr>
          <p:cNvPr id="6" name="Content Placeholder 5" descr="DSC00199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-22019" b="-22019"/>
          <a:stretch/>
        </p:blipFill>
        <p:spPr>
          <a:xfrm>
            <a:off x="1032668" y="2039112"/>
            <a:ext cx="3466180" cy="3950208"/>
          </a:xfrm>
        </p:spPr>
      </p:pic>
      <p:pic>
        <p:nvPicPr>
          <p:cNvPr id="7" name="Content Placeholder 6" descr="DSC00201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t="-22019" b="-22019"/>
          <a:stretch/>
        </p:blipFill>
        <p:spPr>
          <a:xfrm>
            <a:off x="4842378" y="2039112"/>
            <a:ext cx="3460374" cy="3950208"/>
          </a:xfrm>
        </p:spPr>
      </p:pic>
    </p:spTree>
    <p:extLst>
      <p:ext uri="{BB962C8B-B14F-4D97-AF65-F5344CB8AC3E}">
        <p14:creationId xmlns:p14="http://schemas.microsoft.com/office/powerpoint/2010/main" val="1735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3. Fold the bottom right and left corners to the top corner. Crease and unfold.</a:t>
            </a:r>
            <a:endParaRPr lang="en-US" sz="2400" dirty="0"/>
          </a:p>
        </p:txBody>
      </p:sp>
      <p:pic>
        <p:nvPicPr>
          <p:cNvPr id="5" name="Content Placeholder 4" descr="DSC0020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19" b="-22019"/>
          <a:stretch>
            <a:fillRect/>
          </a:stretch>
        </p:blipFill>
        <p:spPr/>
      </p:pic>
      <p:pic>
        <p:nvPicPr>
          <p:cNvPr id="6" name="Content Placeholder 5" descr="DSC00207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t="-37754" r="3917" b="-34185"/>
          <a:stretch/>
        </p:blipFill>
        <p:spPr>
          <a:xfrm>
            <a:off x="4856333" y="1605028"/>
            <a:ext cx="3974525" cy="4703426"/>
          </a:xfrm>
        </p:spPr>
      </p:pic>
    </p:spTree>
    <p:extLst>
      <p:ext uri="{BB962C8B-B14F-4D97-AF65-F5344CB8AC3E}">
        <p14:creationId xmlns:p14="http://schemas.microsoft.com/office/powerpoint/2010/main" val="421251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4. Fold both the bottom left and right lines to meet the crease you made in step 3.</a:t>
            </a:r>
            <a:endParaRPr lang="en-US" sz="2400" dirty="0"/>
          </a:p>
        </p:txBody>
      </p:sp>
      <p:pic>
        <p:nvPicPr>
          <p:cNvPr id="7" name="Content Placeholder 6" descr="DSC0021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19" b="-22019"/>
          <a:stretch>
            <a:fillRect/>
          </a:stretch>
        </p:blipFill>
        <p:spPr/>
      </p:pic>
      <p:pic>
        <p:nvPicPr>
          <p:cNvPr id="10" name="Content Placeholder 9" descr="DSC00215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19" b="-220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059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5. Flip the paper over. Fold the triangular tabs forward. Crease and unfold.</a:t>
            </a:r>
            <a:endParaRPr lang="en-US" sz="2400" dirty="0"/>
          </a:p>
        </p:txBody>
      </p:sp>
      <p:pic>
        <p:nvPicPr>
          <p:cNvPr id="5" name="Content Placeholder 4" descr="DSC00216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19" b="-22019"/>
          <a:stretch>
            <a:fillRect/>
          </a:stretch>
        </p:blipFill>
        <p:spPr/>
      </p:pic>
      <p:pic>
        <p:nvPicPr>
          <p:cNvPr id="6" name="Content Placeholder 5" descr="DSC00219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19" b="-220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9889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6. Flip the paper over. Use a glue stick to glue the right and left bottom triangles together. This completes one section.</a:t>
            </a:r>
            <a:endParaRPr lang="en-US" sz="2400" dirty="0"/>
          </a:p>
        </p:txBody>
      </p:sp>
      <p:pic>
        <p:nvPicPr>
          <p:cNvPr id="6" name="Content Placeholder 5" descr="DSC00225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7" r="-20871"/>
          <a:stretch/>
        </p:blipFill>
        <p:spPr>
          <a:xfrm>
            <a:off x="2274661" y="2038388"/>
            <a:ext cx="5710174" cy="3951337"/>
          </a:xfrm>
        </p:spPr>
      </p:pic>
    </p:spTree>
    <p:extLst>
      <p:ext uri="{BB962C8B-B14F-4D97-AF65-F5344CB8AC3E}">
        <p14:creationId xmlns:p14="http://schemas.microsoft.com/office/powerpoint/2010/main" val="343695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06208"/>
            <a:ext cx="8041440" cy="1442674"/>
          </a:xfrm>
        </p:spPr>
        <p:txBody>
          <a:bodyPr/>
          <a:lstStyle/>
          <a:p>
            <a:r>
              <a:rPr lang="en-US" sz="2400" dirty="0" smtClean="0"/>
              <a:t>7. Repeat steps 1-6 to make a total of four or five sections.</a:t>
            </a:r>
            <a:endParaRPr lang="en-US" sz="2400" dirty="0"/>
          </a:p>
        </p:txBody>
      </p:sp>
      <p:pic>
        <p:nvPicPr>
          <p:cNvPr id="3" name="Content Placeholder 2" descr="DSC0019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5442" r="179" b="365"/>
          <a:stretch/>
        </p:blipFill>
        <p:spPr>
          <a:xfrm>
            <a:off x="1618779" y="1517065"/>
            <a:ext cx="2023472" cy="1500791"/>
          </a:xfrm>
        </p:spPr>
      </p:pic>
      <p:pic>
        <p:nvPicPr>
          <p:cNvPr id="4" name="Picture 3" descr="DSC002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r="5573" b="19783"/>
          <a:stretch/>
        </p:blipFill>
        <p:spPr>
          <a:xfrm>
            <a:off x="5330802" y="1517065"/>
            <a:ext cx="2037427" cy="1506626"/>
          </a:xfrm>
          <a:prstGeom prst="rect">
            <a:avLst/>
          </a:prstGeom>
        </p:spPr>
      </p:pic>
      <p:pic>
        <p:nvPicPr>
          <p:cNvPr id="7" name="Picture 6" descr="DSC0020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0" t="8470" r="12974"/>
          <a:stretch/>
        </p:blipFill>
        <p:spPr>
          <a:xfrm>
            <a:off x="1604824" y="3307752"/>
            <a:ext cx="2037427" cy="1608223"/>
          </a:xfrm>
          <a:prstGeom prst="rect">
            <a:avLst/>
          </a:prstGeom>
        </p:spPr>
      </p:pic>
      <p:pic>
        <p:nvPicPr>
          <p:cNvPr id="8" name="Picture 7" descr="DSC0021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0" r="3044" b="-2745"/>
          <a:stretch/>
        </p:blipFill>
        <p:spPr>
          <a:xfrm>
            <a:off x="5233117" y="3307752"/>
            <a:ext cx="2121157" cy="1608223"/>
          </a:xfrm>
          <a:prstGeom prst="rect">
            <a:avLst/>
          </a:prstGeom>
        </p:spPr>
      </p:pic>
      <p:pic>
        <p:nvPicPr>
          <p:cNvPr id="9" name="Picture 8" descr="DSC0021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14" y="5104375"/>
            <a:ext cx="2014837" cy="1511128"/>
          </a:xfrm>
          <a:prstGeom prst="rect">
            <a:avLst/>
          </a:prstGeom>
        </p:spPr>
      </p:pic>
      <p:pic>
        <p:nvPicPr>
          <p:cNvPr id="10" name="Picture 9" descr="DSC00225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10519" r="-1640"/>
          <a:stretch/>
        </p:blipFill>
        <p:spPr>
          <a:xfrm>
            <a:off x="5330802" y="5104375"/>
            <a:ext cx="2079293" cy="15111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6159" y="1517065"/>
            <a:ext cx="44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83307" y="1509905"/>
            <a:ext cx="44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76159" y="3307752"/>
            <a:ext cx="44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83307" y="3307752"/>
            <a:ext cx="44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76159" y="5104375"/>
            <a:ext cx="44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83828" y="5104375"/>
            <a:ext cx="44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36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8. Join the sections together by gluing the flat triangles together.</a:t>
            </a:r>
            <a:endParaRPr lang="en-US" sz="2400" dirty="0"/>
          </a:p>
        </p:txBody>
      </p:sp>
      <p:pic>
        <p:nvPicPr>
          <p:cNvPr id="4" name="Content Placeholder 3" descr="DSC002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5" b="14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54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Sketchbook.thmx</Template>
  <TotalTime>130</TotalTime>
  <Words>161</Words>
  <Application>Microsoft Macintosh PowerPoint</Application>
  <PresentationFormat>On-screen Show (4:3)</PresentationFormat>
  <Paragraphs>15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Sketchbook</vt:lpstr>
      <vt:lpstr>Origami Flower Instructions</vt:lpstr>
      <vt:lpstr>1. Arrange the origami paper on a flat surface, color side down, with one corner pointing at you. </vt:lpstr>
      <vt:lpstr>2. Fold the paper in half by bringing the bottom corner up to meet the top corner.</vt:lpstr>
      <vt:lpstr>3. Fold the bottom right and left corners to the top corner. Crease and unfold.</vt:lpstr>
      <vt:lpstr>4. Fold both the bottom left and right lines to meet the crease you made in step 3.</vt:lpstr>
      <vt:lpstr>5. Flip the paper over. Fold the triangular tabs forward. Crease and unfold.</vt:lpstr>
      <vt:lpstr>6. Flip the paper over. Use a glue stick to glue the right and left bottom triangles together. This completes one section.</vt:lpstr>
      <vt:lpstr>7. Repeat steps 1-6 to make a total of four or five sections.</vt:lpstr>
      <vt:lpstr>8. Join the sections together by gluing the flat triangles together.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Origami Flower Instructions</dc:title>
  <dc:creator>Lynn</dc:creator>
  <cp:lastModifiedBy>Lynn</cp:lastModifiedBy>
  <cp:revision>10</cp:revision>
  <dcterms:created xsi:type="dcterms:W3CDTF">2014-08-01T16:37:26Z</dcterms:created>
  <dcterms:modified xsi:type="dcterms:W3CDTF">2014-08-22T20:39:28Z</dcterms:modified>
</cp:coreProperties>
</file>