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2" autoAdjust="0"/>
  </p:normalViewPr>
  <p:slideViewPr>
    <p:cSldViewPr snapToGrid="0" snapToObjects="1">
      <p:cViewPr varScale="1">
        <p:scale>
          <a:sx n="105" d="100"/>
          <a:sy n="105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EB36-2D5D-4F4A-ACAE-A518B0F6F67B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265BE-4FB2-4050-A545-D82A6F36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265BE-4FB2-4050-A545-D82A6F361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5CFFD7-9B25-0A4F-A379-27281A9AFE0A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F773C6D-5667-EB41-828A-29F3FE3E52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8800" dirty="0" smtClean="0">
                <a:solidFill>
                  <a:srgbClr val="D18C26"/>
                </a:solidFill>
              </a:rPr>
              <a:t>Parts of an Egg</a:t>
            </a:r>
            <a:endParaRPr lang="en-US" sz="8800" dirty="0">
              <a:solidFill>
                <a:srgbClr val="D18C26"/>
              </a:solidFill>
            </a:endParaRPr>
          </a:p>
        </p:txBody>
      </p:sp>
      <p:pic>
        <p:nvPicPr>
          <p:cNvPr id="6" name="Picture 5" descr="e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6200"/>
            <a:ext cx="31877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010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el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r="917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shell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egg’s shell has more than 7,000 tiny pores that allow oxygen to pass into the egg and carbon dioxide to escape.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710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D18C26"/>
                </a:solidFill>
              </a:rPr>
              <a:t>membrane</a:t>
            </a:r>
            <a:endParaRPr lang="en-US" sz="4800" dirty="0">
              <a:solidFill>
                <a:srgbClr val="D18C2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inner and outer membranes, found between the eggshell and the egg white, keep bacteria from entering the egg and help to slow evaporation of moisture from the egg.</a:t>
            </a:r>
            <a:endParaRPr lang="en-US" sz="2400" dirty="0"/>
          </a:p>
        </p:txBody>
      </p:sp>
      <p:pic>
        <p:nvPicPr>
          <p:cNvPr id="13" name="Content Placeholder 12" descr="membran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1941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46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ircel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b="122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ir cell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air cell, located between the inner and outer membranes at the large end of the egg, holds oxygen for the chick to breathe.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63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lbume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742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albumen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albumen, or the egg white, cushions the egg yolk floating within it and is the main source of protein and water for the embryo.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98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yolk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r="709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yolk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yolk provides food for the embryo. It is made up of fats, carbohydrates, proteins, vitamins, and minerals.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78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laz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87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chalazae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chalazae are cords on two sides of the yolk that keep the yolk floating in the center of the albumen.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25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erminal disc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917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95" y="1447800"/>
            <a:ext cx="3325753" cy="1097280"/>
          </a:xfrm>
        </p:spPr>
        <p:txBody>
          <a:bodyPr/>
          <a:lstStyle/>
          <a:p>
            <a:pPr algn="ctr"/>
            <a:r>
              <a:rPr lang="en-US" sz="4800" dirty="0" smtClean="0"/>
              <a:t>germinal disc 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germinal disc is the white spot on the yolk. This is where the female’s genetic material is found.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29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g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6200"/>
            <a:ext cx="31877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8C2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450" y="2099329"/>
            <a:ext cx="7772400" cy="986772"/>
          </a:xfrm>
        </p:spPr>
        <p:txBody>
          <a:bodyPr/>
          <a:lstStyle/>
          <a:p>
            <a:r>
              <a:rPr lang="en-US" sz="8800" cap="none" dirty="0" smtClean="0">
                <a:solidFill>
                  <a:schemeClr val="tx2"/>
                </a:solidFill>
              </a:rPr>
              <a:t>That’s all, yolk</a:t>
            </a:r>
            <a:r>
              <a:rPr lang="en-US" sz="8800" cap="none" dirty="0">
                <a:solidFill>
                  <a:schemeClr val="tx2"/>
                </a:solidFill>
              </a:rPr>
              <a:t>s!</a:t>
            </a:r>
          </a:p>
        </p:txBody>
      </p:sp>
    </p:spTree>
    <p:extLst>
      <p:ext uri="{BB962C8B-B14F-4D97-AF65-F5344CB8AC3E}">
        <p14:creationId xmlns:p14="http://schemas.microsoft.com/office/powerpoint/2010/main" val="80645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255</TotalTime>
  <Words>196</Words>
  <Application>Microsoft Macintosh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Parts of an Egg</vt:lpstr>
      <vt:lpstr>shell</vt:lpstr>
      <vt:lpstr>membrane</vt:lpstr>
      <vt:lpstr>air cell</vt:lpstr>
      <vt:lpstr>albumen</vt:lpstr>
      <vt:lpstr>yolk</vt:lpstr>
      <vt:lpstr>chalazae</vt:lpstr>
      <vt:lpstr>germinal disc </vt:lpstr>
      <vt:lpstr>That’s all, yolks!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an Egg</dc:title>
  <dc:creator>Lynn</dc:creator>
  <cp:lastModifiedBy>Lynn</cp:lastModifiedBy>
  <cp:revision>13</cp:revision>
  <dcterms:created xsi:type="dcterms:W3CDTF">2014-01-22T20:24:43Z</dcterms:created>
  <dcterms:modified xsi:type="dcterms:W3CDTF">2014-02-11T21:15:48Z</dcterms:modified>
</cp:coreProperties>
</file>