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2e9bfde134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2e9bfde134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2e9bfde134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2e9bfde134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2e9bfde134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2e9bfde13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2e9bfde134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2e9bfde134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2e9bfde134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2e9bfde134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2e9bfde134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2e9bfde134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e9bfde134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2e9bfde134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2e9bfde134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2e9bfde134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2e9bfde13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2e9bfde13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2e9bfde134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2e9bfde134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2e9bfde134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2e9bfde134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2e9bfde134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2e9bfde134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2e9bfde134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2e9bfde134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2e9bfde134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2e9bfde134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2e9bfde134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2e9bfde134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2e9bfde134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2e9bfde134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2e9bfde134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2e9bfde134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2e9bfde134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2e9bfde134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2e9bfde134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2e9bfde134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2e9bfde134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2e9bfde134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2e9bfde134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2e9bfde134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2e9bfde134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2e9bfde134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**NOTE: The Q&amp;A video with Dr. Matsushima and the Documentary video are coming soon!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2e9bfde134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2e9bfde134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2e9bfde134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2e9bfde134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2e9bfde134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2e9bfde134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2e9bfde134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2e9bfde134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2e9bfde134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2e9bfde134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2e9bfde13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2e9bfde13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2e9bfde13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2e9bfde13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2e9bfde13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2e9bfde13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2e9bfde13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2e9bfde13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2e9bfde13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2e9bfde13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2e9bfde13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2e9bfde13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diyHph3Q7Mo" TargetMode="External"/><Relationship Id="rId4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www.youtube.com/watch?v=W1o31IL7RJ8" TargetMode="External"/><Relationship Id="rId4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11700" y="592175"/>
            <a:ext cx="85206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BF9000"/>
                </a:solidFill>
              </a:rPr>
              <a:t>2025 Colorado Literacy Project</a:t>
            </a:r>
            <a:endParaRPr b="1" sz="4400">
              <a:solidFill>
                <a:srgbClr val="BF9000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58150" y="1593475"/>
            <a:ext cx="8520600" cy="12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595959"/>
                </a:solidFill>
              </a:rPr>
              <a:t>Cattle, Corn, and Courage</a:t>
            </a:r>
            <a:endParaRPr sz="31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595959"/>
                </a:solidFill>
              </a:rPr>
              <a:t>The Story of Dr. John Matsushima</a:t>
            </a:r>
            <a:endParaRPr sz="3100">
              <a:solidFill>
                <a:srgbClr val="595959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130375"/>
            <a:ext cx="5739105" cy="186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8355" y="2977975"/>
            <a:ext cx="2013128" cy="2013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9363"/>
            <a:ext cx="8839204" cy="4544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9363"/>
            <a:ext cx="8839204" cy="4544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9363"/>
            <a:ext cx="8839204" cy="4544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9363"/>
            <a:ext cx="8839204" cy="4544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9363"/>
            <a:ext cx="8839204" cy="4544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9363"/>
            <a:ext cx="8839204" cy="4544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9363"/>
            <a:ext cx="8839204" cy="4544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9363"/>
            <a:ext cx="8839204" cy="4544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9363"/>
            <a:ext cx="8839204" cy="4544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9363"/>
            <a:ext cx="8839204" cy="4544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9363"/>
            <a:ext cx="8839204" cy="4544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9363"/>
            <a:ext cx="8839204" cy="4544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9363"/>
            <a:ext cx="8839204" cy="4544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9363"/>
            <a:ext cx="8839204" cy="4544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9363"/>
            <a:ext cx="8839204" cy="4544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9363"/>
            <a:ext cx="8839204" cy="4544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9363"/>
            <a:ext cx="8839204" cy="4544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9363"/>
            <a:ext cx="8839204" cy="4544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9363"/>
            <a:ext cx="8839204" cy="4544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9363"/>
            <a:ext cx="8839204" cy="4544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9363"/>
            <a:ext cx="8839204" cy="4544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 title="TRAILER: Cattle, Corn, and Courage - The Story of Dr. John Matsushima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400" y="152663"/>
            <a:ext cx="8601200" cy="48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9363"/>
            <a:ext cx="8839204" cy="4544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9363"/>
            <a:ext cx="8839204" cy="4544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9363"/>
            <a:ext cx="8839204" cy="4544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152400"/>
            <a:ext cx="4838702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46" title="CoAITC-History Colorado Virtual Field Trip - Japanese Americans in Colorado during WWII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550" y="148250"/>
            <a:ext cx="8616900" cy="484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152400"/>
            <a:ext cx="4838702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0913" y="152400"/>
            <a:ext cx="482216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0725"/>
            <a:ext cx="8839204" cy="4562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Sponsors </a:t>
            </a:r>
            <a:endParaRPr/>
          </a:p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Honor Roll Level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 Leader Level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Rachel Gabel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Mesa County Cattlemen’s Association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Mesa County CattleWomen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Alpine Bank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Grassroots Advocate Level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Many businesses, local organizations, and individuals</a:t>
            </a:r>
            <a:endParaRPr/>
          </a:p>
        </p:txBody>
      </p:sp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4525" y="1017721"/>
            <a:ext cx="4212198" cy="9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9363"/>
            <a:ext cx="8839204" cy="4544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9363"/>
            <a:ext cx="8839204" cy="4544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