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40248-1EC5-414A-AE91-81E9C577AD97}" type="doc">
      <dgm:prSet loTypeId="urn:microsoft.com/office/officeart/2005/8/layout/process4" loCatId="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7ED7BA8-E40E-D04C-8639-1B81B6A5ACCC}">
      <dgm:prSet/>
      <dgm:spPr/>
      <dgm:t>
        <a:bodyPr/>
        <a:lstStyle/>
        <a:p>
          <a:pPr rtl="0"/>
          <a:r>
            <a:rPr lang="en-US" smtClean="0"/>
            <a:t>Farm Production</a:t>
          </a:r>
          <a:endParaRPr lang="en-US"/>
        </a:p>
      </dgm:t>
    </dgm:pt>
    <dgm:pt modelId="{B871A74C-0E64-5B42-91B2-0BF0A1FD9F03}" type="parTrans" cxnId="{53DE129A-2C69-1048-8B20-4790220C7A01}">
      <dgm:prSet/>
      <dgm:spPr/>
      <dgm:t>
        <a:bodyPr/>
        <a:lstStyle/>
        <a:p>
          <a:endParaRPr lang="en-US"/>
        </a:p>
      </dgm:t>
    </dgm:pt>
    <dgm:pt modelId="{620ED1DD-9570-9744-AD1A-743C218622FF}" type="sibTrans" cxnId="{53DE129A-2C69-1048-8B20-4790220C7A01}">
      <dgm:prSet/>
      <dgm:spPr/>
      <dgm:t>
        <a:bodyPr/>
        <a:lstStyle/>
        <a:p>
          <a:endParaRPr lang="en-US"/>
        </a:p>
      </dgm:t>
    </dgm:pt>
    <dgm:pt modelId="{59DBE9F1-713B-754C-B191-B79FAFF4FA24}">
      <dgm:prSet/>
      <dgm:spPr/>
      <dgm:t>
        <a:bodyPr/>
        <a:lstStyle/>
        <a:p>
          <a:pPr rtl="0"/>
          <a:r>
            <a:rPr lang="en-US" smtClean="0"/>
            <a:t>Processing</a:t>
          </a:r>
          <a:endParaRPr lang="en-US"/>
        </a:p>
      </dgm:t>
    </dgm:pt>
    <dgm:pt modelId="{97D24A1E-6106-8143-97AA-3B18EA7CA26F}" type="parTrans" cxnId="{F7CA4934-6A4A-FC4E-97F5-A25DFEA782B4}">
      <dgm:prSet/>
      <dgm:spPr/>
      <dgm:t>
        <a:bodyPr/>
        <a:lstStyle/>
        <a:p>
          <a:endParaRPr lang="en-US"/>
        </a:p>
      </dgm:t>
    </dgm:pt>
    <dgm:pt modelId="{5422A7B0-CA72-1C47-A518-1498340DC8E8}" type="sibTrans" cxnId="{F7CA4934-6A4A-FC4E-97F5-A25DFEA782B4}">
      <dgm:prSet/>
      <dgm:spPr/>
      <dgm:t>
        <a:bodyPr/>
        <a:lstStyle/>
        <a:p>
          <a:endParaRPr lang="en-US"/>
        </a:p>
      </dgm:t>
    </dgm:pt>
    <dgm:pt modelId="{9BCE5EFB-2BAC-6C40-8125-92764A15C1A4}">
      <dgm:prSet/>
      <dgm:spPr/>
      <dgm:t>
        <a:bodyPr/>
        <a:lstStyle/>
        <a:p>
          <a:pPr rtl="0"/>
          <a:r>
            <a:rPr lang="en-US" smtClean="0"/>
            <a:t>Packaging</a:t>
          </a:r>
          <a:endParaRPr lang="en-US"/>
        </a:p>
      </dgm:t>
    </dgm:pt>
    <dgm:pt modelId="{8037D602-41D7-E24F-BABB-723BB5FAB2C3}" type="parTrans" cxnId="{66AF5AFA-4D8C-8C43-A6AC-30D60F1D8256}">
      <dgm:prSet/>
      <dgm:spPr/>
      <dgm:t>
        <a:bodyPr/>
        <a:lstStyle/>
        <a:p>
          <a:endParaRPr lang="en-US"/>
        </a:p>
      </dgm:t>
    </dgm:pt>
    <dgm:pt modelId="{082D8DA4-C570-6843-A744-161E37D94A78}" type="sibTrans" cxnId="{66AF5AFA-4D8C-8C43-A6AC-30D60F1D8256}">
      <dgm:prSet/>
      <dgm:spPr/>
      <dgm:t>
        <a:bodyPr/>
        <a:lstStyle/>
        <a:p>
          <a:endParaRPr lang="en-US"/>
        </a:p>
      </dgm:t>
    </dgm:pt>
    <dgm:pt modelId="{F8BF10FC-0AC2-7944-98AE-AD1B2937AEFD}">
      <dgm:prSet/>
      <dgm:spPr/>
      <dgm:t>
        <a:bodyPr/>
        <a:lstStyle/>
        <a:p>
          <a:pPr rtl="0"/>
          <a:r>
            <a:rPr lang="en-US" smtClean="0"/>
            <a:t>Transportation</a:t>
          </a:r>
          <a:endParaRPr lang="en-US"/>
        </a:p>
      </dgm:t>
    </dgm:pt>
    <dgm:pt modelId="{276DAF8A-D47E-1A44-BB41-1AE5C8B0DE86}" type="parTrans" cxnId="{871068C1-8994-C94A-A5C2-EE481E6BCB57}">
      <dgm:prSet/>
      <dgm:spPr/>
      <dgm:t>
        <a:bodyPr/>
        <a:lstStyle/>
        <a:p>
          <a:endParaRPr lang="en-US"/>
        </a:p>
      </dgm:t>
    </dgm:pt>
    <dgm:pt modelId="{69251B35-6DEB-6E46-A5DB-7DF35AE8BA75}" type="sibTrans" cxnId="{871068C1-8994-C94A-A5C2-EE481E6BCB57}">
      <dgm:prSet/>
      <dgm:spPr/>
      <dgm:t>
        <a:bodyPr/>
        <a:lstStyle/>
        <a:p>
          <a:endParaRPr lang="en-US"/>
        </a:p>
      </dgm:t>
    </dgm:pt>
    <dgm:pt modelId="{1FD25F31-2937-4A41-B520-404700A62024}">
      <dgm:prSet/>
      <dgm:spPr/>
      <dgm:t>
        <a:bodyPr/>
        <a:lstStyle/>
        <a:p>
          <a:pPr rtl="0"/>
          <a:r>
            <a:rPr lang="en-US" smtClean="0"/>
            <a:t>Wholesale/Retail Trade</a:t>
          </a:r>
          <a:endParaRPr lang="en-US"/>
        </a:p>
      </dgm:t>
    </dgm:pt>
    <dgm:pt modelId="{36F44E83-37AE-C046-91A9-8E01693A7B23}" type="parTrans" cxnId="{A177A1F9-AA1A-E34A-ADE1-65BBD40310CC}">
      <dgm:prSet/>
      <dgm:spPr/>
      <dgm:t>
        <a:bodyPr/>
        <a:lstStyle/>
        <a:p>
          <a:endParaRPr lang="en-US"/>
        </a:p>
      </dgm:t>
    </dgm:pt>
    <dgm:pt modelId="{B7784781-845C-0D4E-9500-CEB883D41AB0}" type="sibTrans" cxnId="{A177A1F9-AA1A-E34A-ADE1-65BBD40310CC}">
      <dgm:prSet/>
      <dgm:spPr/>
      <dgm:t>
        <a:bodyPr/>
        <a:lstStyle/>
        <a:p>
          <a:endParaRPr lang="en-US"/>
        </a:p>
      </dgm:t>
    </dgm:pt>
    <dgm:pt modelId="{EDFC0B5A-2095-5E4E-BBEC-117E30AC2CD9}">
      <dgm:prSet/>
      <dgm:spPr/>
      <dgm:t>
        <a:bodyPr/>
        <a:lstStyle/>
        <a:p>
          <a:pPr rtl="0"/>
          <a:r>
            <a:rPr lang="en-US" smtClean="0"/>
            <a:t>Away-From-Home Food Service</a:t>
          </a:r>
          <a:endParaRPr lang="en-US"/>
        </a:p>
      </dgm:t>
    </dgm:pt>
    <dgm:pt modelId="{AF9313B1-42DE-414C-8E75-584D064A73DD}" type="parTrans" cxnId="{9787B0EA-9989-3E47-8BC1-9E37DCEECA64}">
      <dgm:prSet/>
      <dgm:spPr/>
      <dgm:t>
        <a:bodyPr/>
        <a:lstStyle/>
        <a:p>
          <a:endParaRPr lang="en-US"/>
        </a:p>
      </dgm:t>
    </dgm:pt>
    <dgm:pt modelId="{52F76D3E-9A5E-D94F-903E-9BA78A007B11}" type="sibTrans" cxnId="{9787B0EA-9989-3E47-8BC1-9E37DCEECA64}">
      <dgm:prSet/>
      <dgm:spPr/>
      <dgm:t>
        <a:bodyPr/>
        <a:lstStyle/>
        <a:p>
          <a:endParaRPr lang="en-US"/>
        </a:p>
      </dgm:t>
    </dgm:pt>
    <dgm:pt modelId="{F7883520-1493-AF42-BEC7-0768FD94BB90}">
      <dgm:prSet/>
      <dgm:spPr/>
      <dgm:t>
        <a:bodyPr/>
        <a:lstStyle/>
        <a:p>
          <a:pPr rtl="0"/>
          <a:r>
            <a:rPr lang="en-US" smtClean="0"/>
            <a:t>Household Food Service</a:t>
          </a:r>
          <a:endParaRPr lang="en-US"/>
        </a:p>
      </dgm:t>
    </dgm:pt>
    <dgm:pt modelId="{E07BD4D4-D7D5-5D42-A4E0-2E650A53B09D}" type="parTrans" cxnId="{0D01D5B5-FE8D-7843-8796-DC1C6689C191}">
      <dgm:prSet/>
      <dgm:spPr/>
      <dgm:t>
        <a:bodyPr/>
        <a:lstStyle/>
        <a:p>
          <a:endParaRPr lang="en-US"/>
        </a:p>
      </dgm:t>
    </dgm:pt>
    <dgm:pt modelId="{66DEDA92-8FD6-364C-990D-BE64AF87A2A0}" type="sibTrans" cxnId="{0D01D5B5-FE8D-7843-8796-DC1C6689C191}">
      <dgm:prSet/>
      <dgm:spPr/>
      <dgm:t>
        <a:bodyPr/>
        <a:lstStyle/>
        <a:p>
          <a:endParaRPr lang="en-US"/>
        </a:p>
      </dgm:t>
    </dgm:pt>
    <dgm:pt modelId="{C77CC72A-8CCE-584F-8162-7FADDF18A4D3}" type="pres">
      <dgm:prSet presAssocID="{0A240248-1EC5-414A-AE91-81E9C577AD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3ABEC0-080C-5343-A356-B7F83A08B388}" type="pres">
      <dgm:prSet presAssocID="{F7883520-1493-AF42-BEC7-0768FD94BB90}" presName="boxAndChildren" presStyleCnt="0"/>
      <dgm:spPr/>
    </dgm:pt>
    <dgm:pt modelId="{81318DA7-42FD-6943-849B-5B7B06EED584}" type="pres">
      <dgm:prSet presAssocID="{F7883520-1493-AF42-BEC7-0768FD94BB90}" presName="parentTextBox" presStyleLbl="node1" presStyleIdx="0" presStyleCnt="7"/>
      <dgm:spPr/>
      <dgm:t>
        <a:bodyPr/>
        <a:lstStyle/>
        <a:p>
          <a:endParaRPr lang="en-US"/>
        </a:p>
      </dgm:t>
    </dgm:pt>
    <dgm:pt modelId="{C15EBD55-1F9A-5C47-BF7A-2DD5AB3381B0}" type="pres">
      <dgm:prSet presAssocID="{52F76D3E-9A5E-D94F-903E-9BA78A007B11}" presName="sp" presStyleCnt="0"/>
      <dgm:spPr/>
    </dgm:pt>
    <dgm:pt modelId="{9A85D0B4-5F85-444A-92A8-595221CB310E}" type="pres">
      <dgm:prSet presAssocID="{EDFC0B5A-2095-5E4E-BBEC-117E30AC2CD9}" presName="arrowAndChildren" presStyleCnt="0"/>
      <dgm:spPr/>
    </dgm:pt>
    <dgm:pt modelId="{F2ACDE94-3DC7-464E-BB50-1769024D85B8}" type="pres">
      <dgm:prSet presAssocID="{EDFC0B5A-2095-5E4E-BBEC-117E30AC2CD9}" presName="parentTextArrow" presStyleLbl="node1" presStyleIdx="1" presStyleCnt="7"/>
      <dgm:spPr/>
      <dgm:t>
        <a:bodyPr/>
        <a:lstStyle/>
        <a:p>
          <a:endParaRPr lang="en-US"/>
        </a:p>
      </dgm:t>
    </dgm:pt>
    <dgm:pt modelId="{25A10AF9-5C6E-CE40-B9BE-F59AB9180031}" type="pres">
      <dgm:prSet presAssocID="{B7784781-845C-0D4E-9500-CEB883D41AB0}" presName="sp" presStyleCnt="0"/>
      <dgm:spPr/>
    </dgm:pt>
    <dgm:pt modelId="{19BD55AF-250C-804E-B6F7-24AE8133D225}" type="pres">
      <dgm:prSet presAssocID="{1FD25F31-2937-4A41-B520-404700A62024}" presName="arrowAndChildren" presStyleCnt="0"/>
      <dgm:spPr/>
    </dgm:pt>
    <dgm:pt modelId="{CC2B4ADA-6029-F64D-A60B-536A38D4EB28}" type="pres">
      <dgm:prSet presAssocID="{1FD25F31-2937-4A41-B520-404700A62024}" presName="parentTextArrow" presStyleLbl="node1" presStyleIdx="2" presStyleCnt="7"/>
      <dgm:spPr/>
      <dgm:t>
        <a:bodyPr/>
        <a:lstStyle/>
        <a:p>
          <a:endParaRPr lang="en-US"/>
        </a:p>
      </dgm:t>
    </dgm:pt>
    <dgm:pt modelId="{75E807FE-FE96-9A40-B6EA-05ADA798F08D}" type="pres">
      <dgm:prSet presAssocID="{69251B35-6DEB-6E46-A5DB-7DF35AE8BA75}" presName="sp" presStyleCnt="0"/>
      <dgm:spPr/>
    </dgm:pt>
    <dgm:pt modelId="{5B7B3B40-C884-D04F-9F19-3D6504FA2429}" type="pres">
      <dgm:prSet presAssocID="{F8BF10FC-0AC2-7944-98AE-AD1B2937AEFD}" presName="arrowAndChildren" presStyleCnt="0"/>
      <dgm:spPr/>
    </dgm:pt>
    <dgm:pt modelId="{658A3717-90B7-0148-BAE8-399689D2B105}" type="pres">
      <dgm:prSet presAssocID="{F8BF10FC-0AC2-7944-98AE-AD1B2937AEFD}" presName="parentTextArrow" presStyleLbl="node1" presStyleIdx="3" presStyleCnt="7"/>
      <dgm:spPr/>
      <dgm:t>
        <a:bodyPr/>
        <a:lstStyle/>
        <a:p>
          <a:endParaRPr lang="en-US"/>
        </a:p>
      </dgm:t>
    </dgm:pt>
    <dgm:pt modelId="{90BC72D0-5995-8D47-97BD-D3389B785563}" type="pres">
      <dgm:prSet presAssocID="{082D8DA4-C570-6843-A744-161E37D94A78}" presName="sp" presStyleCnt="0"/>
      <dgm:spPr/>
    </dgm:pt>
    <dgm:pt modelId="{0CFE155D-889C-8045-A68D-A7484716C44B}" type="pres">
      <dgm:prSet presAssocID="{9BCE5EFB-2BAC-6C40-8125-92764A15C1A4}" presName="arrowAndChildren" presStyleCnt="0"/>
      <dgm:spPr/>
    </dgm:pt>
    <dgm:pt modelId="{428CE349-5269-3C40-91EB-6E00B17BAD53}" type="pres">
      <dgm:prSet presAssocID="{9BCE5EFB-2BAC-6C40-8125-92764A15C1A4}" presName="parentTextArrow" presStyleLbl="node1" presStyleIdx="4" presStyleCnt="7"/>
      <dgm:spPr/>
      <dgm:t>
        <a:bodyPr/>
        <a:lstStyle/>
        <a:p>
          <a:endParaRPr lang="en-US"/>
        </a:p>
      </dgm:t>
    </dgm:pt>
    <dgm:pt modelId="{277C35EB-CE61-1F45-9BEC-E842BA79DE5F}" type="pres">
      <dgm:prSet presAssocID="{5422A7B0-CA72-1C47-A518-1498340DC8E8}" presName="sp" presStyleCnt="0"/>
      <dgm:spPr/>
    </dgm:pt>
    <dgm:pt modelId="{9E9818F2-8BE1-234A-A323-E13E7386E4F7}" type="pres">
      <dgm:prSet presAssocID="{59DBE9F1-713B-754C-B191-B79FAFF4FA24}" presName="arrowAndChildren" presStyleCnt="0"/>
      <dgm:spPr/>
    </dgm:pt>
    <dgm:pt modelId="{58FFC4A0-B11E-474B-82A8-B9980361FB40}" type="pres">
      <dgm:prSet presAssocID="{59DBE9F1-713B-754C-B191-B79FAFF4FA24}" presName="parentTextArrow" presStyleLbl="node1" presStyleIdx="5" presStyleCnt="7"/>
      <dgm:spPr/>
      <dgm:t>
        <a:bodyPr/>
        <a:lstStyle/>
        <a:p>
          <a:endParaRPr lang="en-US"/>
        </a:p>
      </dgm:t>
    </dgm:pt>
    <dgm:pt modelId="{48566C79-D5B3-A741-B6F8-0FC493FD6855}" type="pres">
      <dgm:prSet presAssocID="{620ED1DD-9570-9744-AD1A-743C218622FF}" presName="sp" presStyleCnt="0"/>
      <dgm:spPr/>
    </dgm:pt>
    <dgm:pt modelId="{B9A0F380-C692-5843-92E4-2B1A1FB61239}" type="pres">
      <dgm:prSet presAssocID="{A7ED7BA8-E40E-D04C-8639-1B81B6A5ACCC}" presName="arrowAndChildren" presStyleCnt="0"/>
      <dgm:spPr/>
    </dgm:pt>
    <dgm:pt modelId="{06091399-689F-DE4C-A9D6-CDB3526464DD}" type="pres">
      <dgm:prSet presAssocID="{A7ED7BA8-E40E-D04C-8639-1B81B6A5ACCC}" presName="parentTextArrow" presStyleLbl="node1" presStyleIdx="6" presStyleCnt="7"/>
      <dgm:spPr/>
      <dgm:t>
        <a:bodyPr/>
        <a:lstStyle/>
        <a:p>
          <a:endParaRPr lang="en-US"/>
        </a:p>
      </dgm:t>
    </dgm:pt>
  </dgm:ptLst>
  <dgm:cxnLst>
    <dgm:cxn modelId="{012E4587-5968-004D-BC6F-A11F86964423}" type="presOf" srcId="{9BCE5EFB-2BAC-6C40-8125-92764A15C1A4}" destId="{428CE349-5269-3C40-91EB-6E00B17BAD53}" srcOrd="0" destOrd="0" presId="urn:microsoft.com/office/officeart/2005/8/layout/process4"/>
    <dgm:cxn modelId="{871068C1-8994-C94A-A5C2-EE481E6BCB57}" srcId="{0A240248-1EC5-414A-AE91-81E9C577AD97}" destId="{F8BF10FC-0AC2-7944-98AE-AD1B2937AEFD}" srcOrd="3" destOrd="0" parTransId="{276DAF8A-D47E-1A44-BB41-1AE5C8B0DE86}" sibTransId="{69251B35-6DEB-6E46-A5DB-7DF35AE8BA75}"/>
    <dgm:cxn modelId="{0C62FD80-9E1A-F644-8FDA-9AEA0CC26438}" type="presOf" srcId="{F7883520-1493-AF42-BEC7-0768FD94BB90}" destId="{81318DA7-42FD-6943-849B-5B7B06EED584}" srcOrd="0" destOrd="0" presId="urn:microsoft.com/office/officeart/2005/8/layout/process4"/>
    <dgm:cxn modelId="{FF1BC93F-5690-F945-BC6E-4E863BE4AE8B}" type="presOf" srcId="{A7ED7BA8-E40E-D04C-8639-1B81B6A5ACCC}" destId="{06091399-689F-DE4C-A9D6-CDB3526464DD}" srcOrd="0" destOrd="0" presId="urn:microsoft.com/office/officeart/2005/8/layout/process4"/>
    <dgm:cxn modelId="{A32F0510-B743-C94F-B71C-CF10B78CD659}" type="presOf" srcId="{EDFC0B5A-2095-5E4E-BBEC-117E30AC2CD9}" destId="{F2ACDE94-3DC7-464E-BB50-1769024D85B8}" srcOrd="0" destOrd="0" presId="urn:microsoft.com/office/officeart/2005/8/layout/process4"/>
    <dgm:cxn modelId="{1B4D8795-105A-504B-95FC-695AD7972A8D}" type="presOf" srcId="{F8BF10FC-0AC2-7944-98AE-AD1B2937AEFD}" destId="{658A3717-90B7-0148-BAE8-399689D2B105}" srcOrd="0" destOrd="0" presId="urn:microsoft.com/office/officeart/2005/8/layout/process4"/>
    <dgm:cxn modelId="{A177A1F9-AA1A-E34A-ADE1-65BBD40310CC}" srcId="{0A240248-1EC5-414A-AE91-81E9C577AD97}" destId="{1FD25F31-2937-4A41-B520-404700A62024}" srcOrd="4" destOrd="0" parTransId="{36F44E83-37AE-C046-91A9-8E01693A7B23}" sibTransId="{B7784781-845C-0D4E-9500-CEB883D41AB0}"/>
    <dgm:cxn modelId="{F7CA4934-6A4A-FC4E-97F5-A25DFEA782B4}" srcId="{0A240248-1EC5-414A-AE91-81E9C577AD97}" destId="{59DBE9F1-713B-754C-B191-B79FAFF4FA24}" srcOrd="1" destOrd="0" parTransId="{97D24A1E-6106-8143-97AA-3B18EA7CA26F}" sibTransId="{5422A7B0-CA72-1C47-A518-1498340DC8E8}"/>
    <dgm:cxn modelId="{D45C235F-6BA3-6847-A48B-41F40D717532}" type="presOf" srcId="{0A240248-1EC5-414A-AE91-81E9C577AD97}" destId="{C77CC72A-8CCE-584F-8162-7FADDF18A4D3}" srcOrd="0" destOrd="0" presId="urn:microsoft.com/office/officeart/2005/8/layout/process4"/>
    <dgm:cxn modelId="{9787B0EA-9989-3E47-8BC1-9E37DCEECA64}" srcId="{0A240248-1EC5-414A-AE91-81E9C577AD97}" destId="{EDFC0B5A-2095-5E4E-BBEC-117E30AC2CD9}" srcOrd="5" destOrd="0" parTransId="{AF9313B1-42DE-414C-8E75-584D064A73DD}" sibTransId="{52F76D3E-9A5E-D94F-903E-9BA78A007B11}"/>
    <dgm:cxn modelId="{54376050-100B-AE4D-AE52-29FB9C3A9C89}" type="presOf" srcId="{59DBE9F1-713B-754C-B191-B79FAFF4FA24}" destId="{58FFC4A0-B11E-474B-82A8-B9980361FB40}" srcOrd="0" destOrd="0" presId="urn:microsoft.com/office/officeart/2005/8/layout/process4"/>
    <dgm:cxn modelId="{66AF5AFA-4D8C-8C43-A6AC-30D60F1D8256}" srcId="{0A240248-1EC5-414A-AE91-81E9C577AD97}" destId="{9BCE5EFB-2BAC-6C40-8125-92764A15C1A4}" srcOrd="2" destOrd="0" parTransId="{8037D602-41D7-E24F-BABB-723BB5FAB2C3}" sibTransId="{082D8DA4-C570-6843-A744-161E37D94A78}"/>
    <dgm:cxn modelId="{CD3B0C31-2678-8940-AA02-1170E4B1CE69}" type="presOf" srcId="{1FD25F31-2937-4A41-B520-404700A62024}" destId="{CC2B4ADA-6029-F64D-A60B-536A38D4EB28}" srcOrd="0" destOrd="0" presId="urn:microsoft.com/office/officeart/2005/8/layout/process4"/>
    <dgm:cxn modelId="{53DE129A-2C69-1048-8B20-4790220C7A01}" srcId="{0A240248-1EC5-414A-AE91-81E9C577AD97}" destId="{A7ED7BA8-E40E-D04C-8639-1B81B6A5ACCC}" srcOrd="0" destOrd="0" parTransId="{B871A74C-0E64-5B42-91B2-0BF0A1FD9F03}" sibTransId="{620ED1DD-9570-9744-AD1A-743C218622FF}"/>
    <dgm:cxn modelId="{0D01D5B5-FE8D-7843-8796-DC1C6689C191}" srcId="{0A240248-1EC5-414A-AE91-81E9C577AD97}" destId="{F7883520-1493-AF42-BEC7-0768FD94BB90}" srcOrd="6" destOrd="0" parTransId="{E07BD4D4-D7D5-5D42-A4E0-2E650A53B09D}" sibTransId="{66DEDA92-8FD6-364C-990D-BE64AF87A2A0}"/>
    <dgm:cxn modelId="{2E391364-22EB-C94C-A7F0-EA6B4F524FDC}" type="presParOf" srcId="{C77CC72A-8CCE-584F-8162-7FADDF18A4D3}" destId="{E23ABEC0-080C-5343-A356-B7F83A08B388}" srcOrd="0" destOrd="0" presId="urn:microsoft.com/office/officeart/2005/8/layout/process4"/>
    <dgm:cxn modelId="{AF35E9FD-5486-BF42-98B4-D91913266B20}" type="presParOf" srcId="{E23ABEC0-080C-5343-A356-B7F83A08B388}" destId="{81318DA7-42FD-6943-849B-5B7B06EED584}" srcOrd="0" destOrd="0" presId="urn:microsoft.com/office/officeart/2005/8/layout/process4"/>
    <dgm:cxn modelId="{9C545ADF-753A-944C-AC97-34A39BDEC04A}" type="presParOf" srcId="{C77CC72A-8CCE-584F-8162-7FADDF18A4D3}" destId="{C15EBD55-1F9A-5C47-BF7A-2DD5AB3381B0}" srcOrd="1" destOrd="0" presId="urn:microsoft.com/office/officeart/2005/8/layout/process4"/>
    <dgm:cxn modelId="{74782F6B-1935-A748-97A4-4192F624F029}" type="presParOf" srcId="{C77CC72A-8CCE-584F-8162-7FADDF18A4D3}" destId="{9A85D0B4-5F85-444A-92A8-595221CB310E}" srcOrd="2" destOrd="0" presId="urn:microsoft.com/office/officeart/2005/8/layout/process4"/>
    <dgm:cxn modelId="{EA874E40-5568-6347-BAA7-DD42D39B3039}" type="presParOf" srcId="{9A85D0B4-5F85-444A-92A8-595221CB310E}" destId="{F2ACDE94-3DC7-464E-BB50-1769024D85B8}" srcOrd="0" destOrd="0" presId="urn:microsoft.com/office/officeart/2005/8/layout/process4"/>
    <dgm:cxn modelId="{96F8B809-D2B2-6844-B1C6-FF91DBF0454E}" type="presParOf" srcId="{C77CC72A-8CCE-584F-8162-7FADDF18A4D3}" destId="{25A10AF9-5C6E-CE40-B9BE-F59AB9180031}" srcOrd="3" destOrd="0" presId="urn:microsoft.com/office/officeart/2005/8/layout/process4"/>
    <dgm:cxn modelId="{19A3A6F8-9C9C-D04D-B0C3-67B88FF6D5A7}" type="presParOf" srcId="{C77CC72A-8CCE-584F-8162-7FADDF18A4D3}" destId="{19BD55AF-250C-804E-B6F7-24AE8133D225}" srcOrd="4" destOrd="0" presId="urn:microsoft.com/office/officeart/2005/8/layout/process4"/>
    <dgm:cxn modelId="{367EFB8E-A0AC-D34E-BBAA-76DA023D520B}" type="presParOf" srcId="{19BD55AF-250C-804E-B6F7-24AE8133D225}" destId="{CC2B4ADA-6029-F64D-A60B-536A38D4EB28}" srcOrd="0" destOrd="0" presId="urn:microsoft.com/office/officeart/2005/8/layout/process4"/>
    <dgm:cxn modelId="{DBA6AD18-C009-6C4F-9E1C-3F4F91CB5BA2}" type="presParOf" srcId="{C77CC72A-8CCE-584F-8162-7FADDF18A4D3}" destId="{75E807FE-FE96-9A40-B6EA-05ADA798F08D}" srcOrd="5" destOrd="0" presId="urn:microsoft.com/office/officeart/2005/8/layout/process4"/>
    <dgm:cxn modelId="{010E7DA3-0804-C54D-A595-FBAC8570D594}" type="presParOf" srcId="{C77CC72A-8CCE-584F-8162-7FADDF18A4D3}" destId="{5B7B3B40-C884-D04F-9F19-3D6504FA2429}" srcOrd="6" destOrd="0" presId="urn:microsoft.com/office/officeart/2005/8/layout/process4"/>
    <dgm:cxn modelId="{56F012AC-2882-384A-AA92-2E3B777EC673}" type="presParOf" srcId="{5B7B3B40-C884-D04F-9F19-3D6504FA2429}" destId="{658A3717-90B7-0148-BAE8-399689D2B105}" srcOrd="0" destOrd="0" presId="urn:microsoft.com/office/officeart/2005/8/layout/process4"/>
    <dgm:cxn modelId="{9E71ABF8-2773-E549-9B48-BA5CA8F1B9F3}" type="presParOf" srcId="{C77CC72A-8CCE-584F-8162-7FADDF18A4D3}" destId="{90BC72D0-5995-8D47-97BD-D3389B785563}" srcOrd="7" destOrd="0" presId="urn:microsoft.com/office/officeart/2005/8/layout/process4"/>
    <dgm:cxn modelId="{C5645498-CC98-FC4C-84C4-760A562DEA78}" type="presParOf" srcId="{C77CC72A-8CCE-584F-8162-7FADDF18A4D3}" destId="{0CFE155D-889C-8045-A68D-A7484716C44B}" srcOrd="8" destOrd="0" presId="urn:microsoft.com/office/officeart/2005/8/layout/process4"/>
    <dgm:cxn modelId="{3EE15DFB-3A10-EB40-9914-4B386A96E7BB}" type="presParOf" srcId="{0CFE155D-889C-8045-A68D-A7484716C44B}" destId="{428CE349-5269-3C40-91EB-6E00B17BAD53}" srcOrd="0" destOrd="0" presId="urn:microsoft.com/office/officeart/2005/8/layout/process4"/>
    <dgm:cxn modelId="{1A9A0DEF-2D80-D64B-805E-9EE7CF9F1BC9}" type="presParOf" srcId="{C77CC72A-8CCE-584F-8162-7FADDF18A4D3}" destId="{277C35EB-CE61-1F45-9BEC-E842BA79DE5F}" srcOrd="9" destOrd="0" presId="urn:microsoft.com/office/officeart/2005/8/layout/process4"/>
    <dgm:cxn modelId="{E6E71F43-AECE-9E45-8A0C-737C82A1DC5F}" type="presParOf" srcId="{C77CC72A-8CCE-584F-8162-7FADDF18A4D3}" destId="{9E9818F2-8BE1-234A-A323-E13E7386E4F7}" srcOrd="10" destOrd="0" presId="urn:microsoft.com/office/officeart/2005/8/layout/process4"/>
    <dgm:cxn modelId="{B1E5B81E-BADA-2147-860B-B9B3D226B54A}" type="presParOf" srcId="{9E9818F2-8BE1-234A-A323-E13E7386E4F7}" destId="{58FFC4A0-B11E-474B-82A8-B9980361FB40}" srcOrd="0" destOrd="0" presId="urn:microsoft.com/office/officeart/2005/8/layout/process4"/>
    <dgm:cxn modelId="{F7104025-7B89-B044-A463-EFEF73D14840}" type="presParOf" srcId="{C77CC72A-8CCE-584F-8162-7FADDF18A4D3}" destId="{48566C79-D5B3-A741-B6F8-0FC493FD6855}" srcOrd="11" destOrd="0" presId="urn:microsoft.com/office/officeart/2005/8/layout/process4"/>
    <dgm:cxn modelId="{B7C8E89B-F782-3548-A71C-4A838C84A886}" type="presParOf" srcId="{C77CC72A-8CCE-584F-8162-7FADDF18A4D3}" destId="{B9A0F380-C692-5843-92E4-2B1A1FB61239}" srcOrd="12" destOrd="0" presId="urn:microsoft.com/office/officeart/2005/8/layout/process4"/>
    <dgm:cxn modelId="{58FFB250-E9BB-724B-9343-5823F8E1B289}" type="presParOf" srcId="{B9A0F380-C692-5843-92E4-2B1A1FB61239}" destId="{06091399-689F-DE4C-A9D6-CDB3526464D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406DD3-0B34-F54F-9286-B918E10AB16D}" type="doc">
      <dgm:prSet loTypeId="urn:microsoft.com/office/officeart/2005/8/layout/radial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CB77ACB-E9F8-2540-8D98-26AEDE37D67D}">
      <dgm:prSet phldrT="[Text]"/>
      <dgm:spPr/>
      <dgm:t>
        <a:bodyPr/>
        <a:lstStyle/>
        <a:p>
          <a:r>
            <a:rPr lang="en-US" dirty="0" smtClean="0"/>
            <a:t>Potential</a:t>
          </a:r>
          <a:endParaRPr lang="en-US" dirty="0"/>
        </a:p>
      </dgm:t>
    </dgm:pt>
    <dgm:pt modelId="{60C25D1B-8863-BC4F-B39D-4B5B721A2EBA}" type="parTrans" cxnId="{BF2097FA-BC72-274D-ACC7-7B3DA0006ED0}">
      <dgm:prSet/>
      <dgm:spPr/>
      <dgm:t>
        <a:bodyPr/>
        <a:lstStyle/>
        <a:p>
          <a:endParaRPr lang="en-US"/>
        </a:p>
      </dgm:t>
    </dgm:pt>
    <dgm:pt modelId="{D17330E6-084D-2E47-8947-610EDB4A0D93}" type="sibTrans" cxnId="{BF2097FA-BC72-274D-ACC7-7B3DA0006ED0}">
      <dgm:prSet/>
      <dgm:spPr/>
      <dgm:t>
        <a:bodyPr/>
        <a:lstStyle/>
        <a:p>
          <a:endParaRPr lang="en-US"/>
        </a:p>
      </dgm:t>
    </dgm:pt>
    <dgm:pt modelId="{7DAA83D1-BC29-B648-AE07-7CEFCD799D5E}">
      <dgm:prSet phldrT="[Text]"/>
      <dgm:spPr/>
      <dgm:t>
        <a:bodyPr/>
        <a:lstStyle/>
        <a:p>
          <a:r>
            <a:rPr lang="en-US" dirty="0" smtClean="0"/>
            <a:t>Chemical</a:t>
          </a:r>
          <a:endParaRPr lang="en-US" dirty="0"/>
        </a:p>
      </dgm:t>
    </dgm:pt>
    <dgm:pt modelId="{AAAAE6A4-6148-5348-8924-12FFAB524579}" type="parTrans" cxnId="{0304AC72-E628-784B-90DE-7D0CA62E1A89}">
      <dgm:prSet/>
      <dgm:spPr/>
      <dgm:t>
        <a:bodyPr/>
        <a:lstStyle/>
        <a:p>
          <a:endParaRPr lang="en-US"/>
        </a:p>
      </dgm:t>
    </dgm:pt>
    <dgm:pt modelId="{3FE93062-0662-444D-A6FB-B9F0F3508922}" type="sibTrans" cxnId="{0304AC72-E628-784B-90DE-7D0CA62E1A89}">
      <dgm:prSet/>
      <dgm:spPr/>
      <dgm:t>
        <a:bodyPr/>
        <a:lstStyle/>
        <a:p>
          <a:endParaRPr lang="en-US"/>
        </a:p>
      </dgm:t>
    </dgm:pt>
    <dgm:pt modelId="{B568B7A6-0911-2547-8CC3-DA9439414640}">
      <dgm:prSet phldrT="[Text]"/>
      <dgm:spPr/>
      <dgm:t>
        <a:bodyPr/>
        <a:lstStyle/>
        <a:p>
          <a:r>
            <a:rPr lang="en-US" dirty="0" smtClean="0"/>
            <a:t>Mechanical	</a:t>
          </a:r>
          <a:endParaRPr lang="en-US" dirty="0"/>
        </a:p>
      </dgm:t>
    </dgm:pt>
    <dgm:pt modelId="{F74EE639-84A8-AA49-BB8B-9038CD5FC5A5}" type="parTrans" cxnId="{388DBB48-0E76-C347-9E0D-A4061CD897D3}">
      <dgm:prSet/>
      <dgm:spPr/>
      <dgm:t>
        <a:bodyPr/>
        <a:lstStyle/>
        <a:p>
          <a:endParaRPr lang="en-US"/>
        </a:p>
      </dgm:t>
    </dgm:pt>
    <dgm:pt modelId="{0FDAA4A0-1D45-6348-BBA8-755D37F2F49C}" type="sibTrans" cxnId="{388DBB48-0E76-C347-9E0D-A4061CD897D3}">
      <dgm:prSet/>
      <dgm:spPr/>
      <dgm:t>
        <a:bodyPr/>
        <a:lstStyle/>
        <a:p>
          <a:endParaRPr lang="en-US"/>
        </a:p>
      </dgm:t>
    </dgm:pt>
    <dgm:pt modelId="{06A0A0DB-5359-964C-8D5B-BB3676BC2738}">
      <dgm:prSet phldrT="[Text]"/>
      <dgm:spPr/>
      <dgm:t>
        <a:bodyPr/>
        <a:lstStyle/>
        <a:p>
          <a:r>
            <a:rPr lang="en-US" dirty="0" smtClean="0"/>
            <a:t>Nuclear</a:t>
          </a:r>
          <a:endParaRPr lang="en-US" dirty="0"/>
        </a:p>
      </dgm:t>
    </dgm:pt>
    <dgm:pt modelId="{D6C722D4-0A74-9F4B-AA0A-D016F685C288}" type="parTrans" cxnId="{D8564E9F-2C76-824A-93B2-21BC83F7EDA8}">
      <dgm:prSet/>
      <dgm:spPr/>
      <dgm:t>
        <a:bodyPr/>
        <a:lstStyle/>
        <a:p>
          <a:endParaRPr lang="en-US"/>
        </a:p>
      </dgm:t>
    </dgm:pt>
    <dgm:pt modelId="{8531FD26-5B0F-0949-B877-70DD95E601EA}" type="sibTrans" cxnId="{D8564E9F-2C76-824A-93B2-21BC83F7EDA8}">
      <dgm:prSet/>
      <dgm:spPr/>
      <dgm:t>
        <a:bodyPr/>
        <a:lstStyle/>
        <a:p>
          <a:endParaRPr lang="en-US"/>
        </a:p>
      </dgm:t>
    </dgm:pt>
    <dgm:pt modelId="{12413C98-B828-0A49-B3EF-2CA97A393487}">
      <dgm:prSet phldrT="[Text]"/>
      <dgm:spPr/>
      <dgm:t>
        <a:bodyPr/>
        <a:lstStyle/>
        <a:p>
          <a:r>
            <a:rPr lang="en-US" dirty="0" smtClean="0"/>
            <a:t>Gravitational</a:t>
          </a:r>
          <a:endParaRPr lang="en-US" dirty="0"/>
        </a:p>
      </dgm:t>
    </dgm:pt>
    <dgm:pt modelId="{C3B52567-9E25-B64A-83B0-AC83C1671847}" type="parTrans" cxnId="{E8B6CC6F-2C4E-914E-B10C-1E8F56F4F8DE}">
      <dgm:prSet/>
      <dgm:spPr/>
      <dgm:t>
        <a:bodyPr/>
        <a:lstStyle/>
        <a:p>
          <a:endParaRPr lang="en-US"/>
        </a:p>
      </dgm:t>
    </dgm:pt>
    <dgm:pt modelId="{3D818524-6CA2-C446-8AB7-22D13FC9F6AC}" type="sibTrans" cxnId="{E8B6CC6F-2C4E-914E-B10C-1E8F56F4F8DE}">
      <dgm:prSet/>
      <dgm:spPr/>
      <dgm:t>
        <a:bodyPr/>
        <a:lstStyle/>
        <a:p>
          <a:endParaRPr lang="en-US"/>
        </a:p>
      </dgm:t>
    </dgm:pt>
    <dgm:pt modelId="{058940E4-D846-2A43-95EB-408CD0578293}" type="pres">
      <dgm:prSet presAssocID="{99406DD3-0B34-F54F-9286-B918E10AB16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C8B181-6565-B145-AB99-62B56C1B7CF8}" type="pres">
      <dgm:prSet presAssocID="{BCB77ACB-E9F8-2540-8D98-26AEDE37D67D}" presName="centerShape" presStyleLbl="node0" presStyleIdx="0" presStyleCnt="1"/>
      <dgm:spPr/>
      <dgm:t>
        <a:bodyPr/>
        <a:lstStyle/>
        <a:p>
          <a:endParaRPr lang="en-US"/>
        </a:p>
      </dgm:t>
    </dgm:pt>
    <dgm:pt modelId="{DB9D8C29-5CF2-7142-9BF0-52322019FD98}" type="pres">
      <dgm:prSet presAssocID="{AAAAE6A4-6148-5348-8924-12FFAB524579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7D065AE4-75EE-3A4B-AB8E-0C305C90C24F}" type="pres">
      <dgm:prSet presAssocID="{7DAA83D1-BC29-B648-AE07-7CEFCD799D5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97FCE-EABA-8842-A077-F6ACE926FD13}" type="pres">
      <dgm:prSet presAssocID="{F74EE639-84A8-AA49-BB8B-9038CD5FC5A5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F772ACE5-59B7-D542-A1D5-C1AA1E4C3BAB}" type="pres">
      <dgm:prSet presAssocID="{B568B7A6-0911-2547-8CC3-DA943941464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60162-5F75-524B-BC4D-E67F9EA11329}" type="pres">
      <dgm:prSet presAssocID="{D6C722D4-0A74-9F4B-AA0A-D016F685C288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A3EB32DB-EF77-5148-9734-C74A23AFB370}" type="pres">
      <dgm:prSet presAssocID="{06A0A0DB-5359-964C-8D5B-BB3676BC273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9C19F2-58F9-224A-8F24-9A8047BDB523}" type="pres">
      <dgm:prSet presAssocID="{C3B52567-9E25-B64A-83B0-AC83C1671847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134FCBE4-6B9A-7D45-8392-BFC8D368638D}" type="pres">
      <dgm:prSet presAssocID="{12413C98-B828-0A49-B3EF-2CA97A39348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C8E036-D4A0-864F-9B0D-6C5443F12348}" type="presOf" srcId="{BCB77ACB-E9F8-2540-8D98-26AEDE37D67D}" destId="{2EC8B181-6565-B145-AB99-62B56C1B7CF8}" srcOrd="0" destOrd="0" presId="urn:microsoft.com/office/officeart/2005/8/layout/radial4"/>
    <dgm:cxn modelId="{D8564E9F-2C76-824A-93B2-21BC83F7EDA8}" srcId="{BCB77ACB-E9F8-2540-8D98-26AEDE37D67D}" destId="{06A0A0DB-5359-964C-8D5B-BB3676BC2738}" srcOrd="2" destOrd="0" parTransId="{D6C722D4-0A74-9F4B-AA0A-D016F685C288}" sibTransId="{8531FD26-5B0F-0949-B877-70DD95E601EA}"/>
    <dgm:cxn modelId="{87CAF991-09F0-8D40-8CD0-DF60B3E9F05E}" type="presOf" srcId="{7DAA83D1-BC29-B648-AE07-7CEFCD799D5E}" destId="{7D065AE4-75EE-3A4B-AB8E-0C305C90C24F}" srcOrd="0" destOrd="0" presId="urn:microsoft.com/office/officeart/2005/8/layout/radial4"/>
    <dgm:cxn modelId="{CB1F72B8-4402-1C45-8AD0-31CAF273B41F}" type="presOf" srcId="{06A0A0DB-5359-964C-8D5B-BB3676BC2738}" destId="{A3EB32DB-EF77-5148-9734-C74A23AFB370}" srcOrd="0" destOrd="0" presId="urn:microsoft.com/office/officeart/2005/8/layout/radial4"/>
    <dgm:cxn modelId="{C13418BF-4089-1C4A-8722-E575AF22FBAF}" type="presOf" srcId="{12413C98-B828-0A49-B3EF-2CA97A393487}" destId="{134FCBE4-6B9A-7D45-8392-BFC8D368638D}" srcOrd="0" destOrd="0" presId="urn:microsoft.com/office/officeart/2005/8/layout/radial4"/>
    <dgm:cxn modelId="{45969D9A-8ABA-F945-939D-3B4CC2B11951}" type="presOf" srcId="{F74EE639-84A8-AA49-BB8B-9038CD5FC5A5}" destId="{8C897FCE-EABA-8842-A077-F6ACE926FD13}" srcOrd="0" destOrd="0" presId="urn:microsoft.com/office/officeart/2005/8/layout/radial4"/>
    <dgm:cxn modelId="{E8B6CC6F-2C4E-914E-B10C-1E8F56F4F8DE}" srcId="{BCB77ACB-E9F8-2540-8D98-26AEDE37D67D}" destId="{12413C98-B828-0A49-B3EF-2CA97A393487}" srcOrd="3" destOrd="0" parTransId="{C3B52567-9E25-B64A-83B0-AC83C1671847}" sibTransId="{3D818524-6CA2-C446-8AB7-22D13FC9F6AC}"/>
    <dgm:cxn modelId="{300E4401-CD6D-F147-BBD1-60338BDA638E}" type="presOf" srcId="{D6C722D4-0A74-9F4B-AA0A-D016F685C288}" destId="{16760162-5F75-524B-BC4D-E67F9EA11329}" srcOrd="0" destOrd="0" presId="urn:microsoft.com/office/officeart/2005/8/layout/radial4"/>
    <dgm:cxn modelId="{2B6B811B-5EE3-6243-92BF-8F5AD0CE9C9D}" type="presOf" srcId="{AAAAE6A4-6148-5348-8924-12FFAB524579}" destId="{DB9D8C29-5CF2-7142-9BF0-52322019FD98}" srcOrd="0" destOrd="0" presId="urn:microsoft.com/office/officeart/2005/8/layout/radial4"/>
    <dgm:cxn modelId="{B9F34EAC-9F2E-4646-ABA9-081F39907359}" type="presOf" srcId="{C3B52567-9E25-B64A-83B0-AC83C1671847}" destId="{B99C19F2-58F9-224A-8F24-9A8047BDB523}" srcOrd="0" destOrd="0" presId="urn:microsoft.com/office/officeart/2005/8/layout/radial4"/>
    <dgm:cxn modelId="{0304AC72-E628-784B-90DE-7D0CA62E1A89}" srcId="{BCB77ACB-E9F8-2540-8D98-26AEDE37D67D}" destId="{7DAA83D1-BC29-B648-AE07-7CEFCD799D5E}" srcOrd="0" destOrd="0" parTransId="{AAAAE6A4-6148-5348-8924-12FFAB524579}" sibTransId="{3FE93062-0662-444D-A6FB-B9F0F3508922}"/>
    <dgm:cxn modelId="{388DBB48-0E76-C347-9E0D-A4061CD897D3}" srcId="{BCB77ACB-E9F8-2540-8D98-26AEDE37D67D}" destId="{B568B7A6-0911-2547-8CC3-DA9439414640}" srcOrd="1" destOrd="0" parTransId="{F74EE639-84A8-AA49-BB8B-9038CD5FC5A5}" sibTransId="{0FDAA4A0-1D45-6348-BBA8-755D37F2F49C}"/>
    <dgm:cxn modelId="{BF2097FA-BC72-274D-ACC7-7B3DA0006ED0}" srcId="{99406DD3-0B34-F54F-9286-B918E10AB16D}" destId="{BCB77ACB-E9F8-2540-8D98-26AEDE37D67D}" srcOrd="0" destOrd="0" parTransId="{60C25D1B-8863-BC4F-B39D-4B5B721A2EBA}" sibTransId="{D17330E6-084D-2E47-8947-610EDB4A0D93}"/>
    <dgm:cxn modelId="{077DA7B7-1E77-9044-BD12-B65CCD5B8544}" type="presOf" srcId="{B568B7A6-0911-2547-8CC3-DA9439414640}" destId="{F772ACE5-59B7-D542-A1D5-C1AA1E4C3BAB}" srcOrd="0" destOrd="0" presId="urn:microsoft.com/office/officeart/2005/8/layout/radial4"/>
    <dgm:cxn modelId="{864179E3-8595-9645-B232-45DEABA109F5}" type="presOf" srcId="{99406DD3-0B34-F54F-9286-B918E10AB16D}" destId="{058940E4-D846-2A43-95EB-408CD0578293}" srcOrd="0" destOrd="0" presId="urn:microsoft.com/office/officeart/2005/8/layout/radial4"/>
    <dgm:cxn modelId="{4DF2FEE1-1888-4E4E-8F2D-EA2A92F33D31}" type="presParOf" srcId="{058940E4-D846-2A43-95EB-408CD0578293}" destId="{2EC8B181-6565-B145-AB99-62B56C1B7CF8}" srcOrd="0" destOrd="0" presId="urn:microsoft.com/office/officeart/2005/8/layout/radial4"/>
    <dgm:cxn modelId="{31744001-4339-5249-B0C5-9A6254B129BB}" type="presParOf" srcId="{058940E4-D846-2A43-95EB-408CD0578293}" destId="{DB9D8C29-5CF2-7142-9BF0-52322019FD98}" srcOrd="1" destOrd="0" presId="urn:microsoft.com/office/officeart/2005/8/layout/radial4"/>
    <dgm:cxn modelId="{FF2555D9-8C45-BC43-AA97-7CD5419D9992}" type="presParOf" srcId="{058940E4-D846-2A43-95EB-408CD0578293}" destId="{7D065AE4-75EE-3A4B-AB8E-0C305C90C24F}" srcOrd="2" destOrd="0" presId="urn:microsoft.com/office/officeart/2005/8/layout/radial4"/>
    <dgm:cxn modelId="{A64142CF-33C4-B140-82C7-FA5714D46330}" type="presParOf" srcId="{058940E4-D846-2A43-95EB-408CD0578293}" destId="{8C897FCE-EABA-8842-A077-F6ACE926FD13}" srcOrd="3" destOrd="0" presId="urn:microsoft.com/office/officeart/2005/8/layout/radial4"/>
    <dgm:cxn modelId="{83D7DC2B-A99E-0540-A6D9-FAA17CB4F7D4}" type="presParOf" srcId="{058940E4-D846-2A43-95EB-408CD0578293}" destId="{F772ACE5-59B7-D542-A1D5-C1AA1E4C3BAB}" srcOrd="4" destOrd="0" presId="urn:microsoft.com/office/officeart/2005/8/layout/radial4"/>
    <dgm:cxn modelId="{997ADB1F-878A-CA4D-972A-5DEBDF260962}" type="presParOf" srcId="{058940E4-D846-2A43-95EB-408CD0578293}" destId="{16760162-5F75-524B-BC4D-E67F9EA11329}" srcOrd="5" destOrd="0" presId="urn:microsoft.com/office/officeart/2005/8/layout/radial4"/>
    <dgm:cxn modelId="{75902790-029A-BC48-ADAC-A5270475E203}" type="presParOf" srcId="{058940E4-D846-2A43-95EB-408CD0578293}" destId="{A3EB32DB-EF77-5148-9734-C74A23AFB370}" srcOrd="6" destOrd="0" presId="urn:microsoft.com/office/officeart/2005/8/layout/radial4"/>
    <dgm:cxn modelId="{64A600B4-60A2-CA4F-8A1A-0E318F10968E}" type="presParOf" srcId="{058940E4-D846-2A43-95EB-408CD0578293}" destId="{B99C19F2-58F9-224A-8F24-9A8047BDB523}" srcOrd="7" destOrd="0" presId="urn:microsoft.com/office/officeart/2005/8/layout/radial4"/>
    <dgm:cxn modelId="{7F242746-1127-9545-9EA7-A501A7C8373B}" type="presParOf" srcId="{058940E4-D846-2A43-95EB-408CD0578293}" destId="{134FCBE4-6B9A-7D45-8392-BFC8D368638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406DD3-0B34-F54F-9286-B918E10AB16D}" type="doc">
      <dgm:prSet loTypeId="urn:microsoft.com/office/officeart/2005/8/layout/radial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CB77ACB-E9F8-2540-8D98-26AEDE37D67D}">
      <dgm:prSet phldrT="[Text]"/>
      <dgm:spPr/>
      <dgm:t>
        <a:bodyPr/>
        <a:lstStyle/>
        <a:p>
          <a:r>
            <a:rPr lang="en-US" dirty="0" smtClean="0"/>
            <a:t>Kinetic</a:t>
          </a:r>
          <a:endParaRPr lang="en-US" dirty="0"/>
        </a:p>
      </dgm:t>
    </dgm:pt>
    <dgm:pt modelId="{60C25D1B-8863-BC4F-B39D-4B5B721A2EBA}" type="parTrans" cxnId="{BF2097FA-BC72-274D-ACC7-7B3DA0006ED0}">
      <dgm:prSet/>
      <dgm:spPr/>
      <dgm:t>
        <a:bodyPr/>
        <a:lstStyle/>
        <a:p>
          <a:endParaRPr lang="en-US"/>
        </a:p>
      </dgm:t>
    </dgm:pt>
    <dgm:pt modelId="{D17330E6-084D-2E47-8947-610EDB4A0D93}" type="sibTrans" cxnId="{BF2097FA-BC72-274D-ACC7-7B3DA0006ED0}">
      <dgm:prSet/>
      <dgm:spPr/>
      <dgm:t>
        <a:bodyPr/>
        <a:lstStyle/>
        <a:p>
          <a:endParaRPr lang="en-US"/>
        </a:p>
      </dgm:t>
    </dgm:pt>
    <dgm:pt modelId="{7DAA83D1-BC29-B648-AE07-7CEFCD799D5E}">
      <dgm:prSet phldrT="[Text]"/>
      <dgm:spPr/>
      <dgm:t>
        <a:bodyPr/>
        <a:lstStyle/>
        <a:p>
          <a:r>
            <a:rPr lang="en-US" dirty="0" smtClean="0"/>
            <a:t>Radiant</a:t>
          </a:r>
          <a:endParaRPr lang="en-US" dirty="0"/>
        </a:p>
      </dgm:t>
    </dgm:pt>
    <dgm:pt modelId="{AAAAE6A4-6148-5348-8924-12FFAB524579}" type="parTrans" cxnId="{0304AC72-E628-784B-90DE-7D0CA62E1A89}">
      <dgm:prSet/>
      <dgm:spPr/>
      <dgm:t>
        <a:bodyPr/>
        <a:lstStyle/>
        <a:p>
          <a:endParaRPr lang="en-US"/>
        </a:p>
      </dgm:t>
    </dgm:pt>
    <dgm:pt modelId="{3FE93062-0662-444D-A6FB-B9F0F3508922}" type="sibTrans" cxnId="{0304AC72-E628-784B-90DE-7D0CA62E1A89}">
      <dgm:prSet/>
      <dgm:spPr/>
      <dgm:t>
        <a:bodyPr/>
        <a:lstStyle/>
        <a:p>
          <a:endParaRPr lang="en-US"/>
        </a:p>
      </dgm:t>
    </dgm:pt>
    <dgm:pt modelId="{B568B7A6-0911-2547-8CC3-DA9439414640}">
      <dgm:prSet phldrT="[Text]"/>
      <dgm:spPr/>
      <dgm:t>
        <a:bodyPr/>
        <a:lstStyle/>
        <a:p>
          <a:r>
            <a:rPr lang="en-US" dirty="0" smtClean="0"/>
            <a:t>Thermal</a:t>
          </a:r>
          <a:endParaRPr lang="en-US" dirty="0"/>
        </a:p>
      </dgm:t>
    </dgm:pt>
    <dgm:pt modelId="{F74EE639-84A8-AA49-BB8B-9038CD5FC5A5}" type="parTrans" cxnId="{388DBB48-0E76-C347-9E0D-A4061CD897D3}">
      <dgm:prSet/>
      <dgm:spPr/>
      <dgm:t>
        <a:bodyPr/>
        <a:lstStyle/>
        <a:p>
          <a:endParaRPr lang="en-US"/>
        </a:p>
      </dgm:t>
    </dgm:pt>
    <dgm:pt modelId="{0FDAA4A0-1D45-6348-BBA8-755D37F2F49C}" type="sibTrans" cxnId="{388DBB48-0E76-C347-9E0D-A4061CD897D3}">
      <dgm:prSet/>
      <dgm:spPr/>
      <dgm:t>
        <a:bodyPr/>
        <a:lstStyle/>
        <a:p>
          <a:endParaRPr lang="en-US"/>
        </a:p>
      </dgm:t>
    </dgm:pt>
    <dgm:pt modelId="{06A0A0DB-5359-964C-8D5B-BB3676BC2738}">
      <dgm:prSet phldrT="[Text]"/>
      <dgm:spPr/>
      <dgm:t>
        <a:bodyPr/>
        <a:lstStyle/>
        <a:p>
          <a:r>
            <a:rPr lang="en-US" dirty="0" smtClean="0"/>
            <a:t>Motion</a:t>
          </a:r>
          <a:endParaRPr lang="en-US" dirty="0"/>
        </a:p>
      </dgm:t>
    </dgm:pt>
    <dgm:pt modelId="{D6C722D4-0A74-9F4B-AA0A-D016F685C288}" type="parTrans" cxnId="{D8564E9F-2C76-824A-93B2-21BC83F7EDA8}">
      <dgm:prSet/>
      <dgm:spPr/>
      <dgm:t>
        <a:bodyPr/>
        <a:lstStyle/>
        <a:p>
          <a:endParaRPr lang="en-US"/>
        </a:p>
      </dgm:t>
    </dgm:pt>
    <dgm:pt modelId="{8531FD26-5B0F-0949-B877-70DD95E601EA}" type="sibTrans" cxnId="{D8564E9F-2C76-824A-93B2-21BC83F7EDA8}">
      <dgm:prSet/>
      <dgm:spPr/>
      <dgm:t>
        <a:bodyPr/>
        <a:lstStyle/>
        <a:p>
          <a:endParaRPr lang="en-US"/>
        </a:p>
      </dgm:t>
    </dgm:pt>
    <dgm:pt modelId="{6CC113F1-BF8C-4C4A-B0EB-53FD7FD0FF7E}">
      <dgm:prSet phldrT="[Text]"/>
      <dgm:spPr/>
      <dgm:t>
        <a:bodyPr/>
        <a:lstStyle/>
        <a:p>
          <a:r>
            <a:rPr lang="en-US" dirty="0" smtClean="0"/>
            <a:t>Sound</a:t>
          </a:r>
          <a:endParaRPr lang="en-US" dirty="0"/>
        </a:p>
      </dgm:t>
    </dgm:pt>
    <dgm:pt modelId="{2E3D1F9C-AD59-CC45-A2E1-7ACAF28127E3}" type="parTrans" cxnId="{A87FAC93-5F41-0646-8DEB-70FA4BDB77F3}">
      <dgm:prSet/>
      <dgm:spPr/>
      <dgm:t>
        <a:bodyPr/>
        <a:lstStyle/>
        <a:p>
          <a:endParaRPr lang="en-US"/>
        </a:p>
      </dgm:t>
    </dgm:pt>
    <dgm:pt modelId="{6EAD9F68-0DF6-7D42-8188-B9BB93EB4AC1}" type="sibTrans" cxnId="{A87FAC93-5F41-0646-8DEB-70FA4BDB77F3}">
      <dgm:prSet/>
      <dgm:spPr/>
      <dgm:t>
        <a:bodyPr/>
        <a:lstStyle/>
        <a:p>
          <a:endParaRPr lang="en-US"/>
        </a:p>
      </dgm:t>
    </dgm:pt>
    <dgm:pt modelId="{BD41E532-2427-A948-BF01-7270F16DD01E}">
      <dgm:prSet phldrT="[Text]"/>
      <dgm:spPr/>
      <dgm:t>
        <a:bodyPr/>
        <a:lstStyle/>
        <a:p>
          <a:r>
            <a:rPr lang="en-US" dirty="0" smtClean="0"/>
            <a:t>Electrical</a:t>
          </a:r>
          <a:endParaRPr lang="en-US" dirty="0"/>
        </a:p>
      </dgm:t>
    </dgm:pt>
    <dgm:pt modelId="{49481CFC-D128-0F44-B7D0-37E4BC4E0423}" type="parTrans" cxnId="{A59A7797-634B-F840-8EFB-57EFA4FD421C}">
      <dgm:prSet/>
      <dgm:spPr/>
      <dgm:t>
        <a:bodyPr/>
        <a:lstStyle/>
        <a:p>
          <a:endParaRPr lang="en-US"/>
        </a:p>
      </dgm:t>
    </dgm:pt>
    <dgm:pt modelId="{46D44E97-F5E3-D647-8D51-BA0F6D91C578}" type="sibTrans" cxnId="{A59A7797-634B-F840-8EFB-57EFA4FD421C}">
      <dgm:prSet/>
      <dgm:spPr/>
      <dgm:t>
        <a:bodyPr/>
        <a:lstStyle/>
        <a:p>
          <a:endParaRPr lang="en-US"/>
        </a:p>
      </dgm:t>
    </dgm:pt>
    <dgm:pt modelId="{058940E4-D846-2A43-95EB-408CD0578293}" type="pres">
      <dgm:prSet presAssocID="{99406DD3-0B34-F54F-9286-B918E10AB16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C8B181-6565-B145-AB99-62B56C1B7CF8}" type="pres">
      <dgm:prSet presAssocID="{BCB77ACB-E9F8-2540-8D98-26AEDE37D67D}" presName="centerShape" presStyleLbl="node0" presStyleIdx="0" presStyleCnt="1"/>
      <dgm:spPr/>
      <dgm:t>
        <a:bodyPr/>
        <a:lstStyle/>
        <a:p>
          <a:endParaRPr lang="en-US"/>
        </a:p>
      </dgm:t>
    </dgm:pt>
    <dgm:pt modelId="{DB9D8C29-5CF2-7142-9BF0-52322019FD98}" type="pres">
      <dgm:prSet presAssocID="{AAAAE6A4-6148-5348-8924-12FFAB524579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7D065AE4-75EE-3A4B-AB8E-0C305C90C24F}" type="pres">
      <dgm:prSet presAssocID="{7DAA83D1-BC29-B648-AE07-7CEFCD799D5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97FCE-EABA-8842-A077-F6ACE926FD13}" type="pres">
      <dgm:prSet presAssocID="{F74EE639-84A8-AA49-BB8B-9038CD5FC5A5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F772ACE5-59B7-D542-A1D5-C1AA1E4C3BAB}" type="pres">
      <dgm:prSet presAssocID="{B568B7A6-0911-2547-8CC3-DA943941464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60162-5F75-524B-BC4D-E67F9EA11329}" type="pres">
      <dgm:prSet presAssocID="{D6C722D4-0A74-9F4B-AA0A-D016F685C288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A3EB32DB-EF77-5148-9734-C74A23AFB370}" type="pres">
      <dgm:prSet presAssocID="{06A0A0DB-5359-964C-8D5B-BB3676BC27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47D3C-4458-0143-97E8-B0C65251B00F}" type="pres">
      <dgm:prSet presAssocID="{2E3D1F9C-AD59-CC45-A2E1-7ACAF28127E3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7A4A175D-F149-654C-8582-07FBE89EDFEA}" type="pres">
      <dgm:prSet presAssocID="{6CC113F1-BF8C-4C4A-B0EB-53FD7FD0FF7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0B6FC-AC2C-B74F-97B8-822A03466642}" type="pres">
      <dgm:prSet presAssocID="{49481CFC-D128-0F44-B7D0-37E4BC4E0423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BDDBA76F-F955-2641-B030-B8DAE0132006}" type="pres">
      <dgm:prSet presAssocID="{BD41E532-2427-A948-BF01-7270F16DD01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ADA0EB-AC14-554F-B562-39B4ECDB83C5}" type="presOf" srcId="{D6C722D4-0A74-9F4B-AA0A-D016F685C288}" destId="{16760162-5F75-524B-BC4D-E67F9EA11329}" srcOrd="0" destOrd="0" presId="urn:microsoft.com/office/officeart/2005/8/layout/radial4"/>
    <dgm:cxn modelId="{C641DE2E-1AB7-DE4A-B9B1-6A5D2339607F}" type="presOf" srcId="{7DAA83D1-BC29-B648-AE07-7CEFCD799D5E}" destId="{7D065AE4-75EE-3A4B-AB8E-0C305C90C24F}" srcOrd="0" destOrd="0" presId="urn:microsoft.com/office/officeart/2005/8/layout/radial4"/>
    <dgm:cxn modelId="{D8564E9F-2C76-824A-93B2-21BC83F7EDA8}" srcId="{BCB77ACB-E9F8-2540-8D98-26AEDE37D67D}" destId="{06A0A0DB-5359-964C-8D5B-BB3676BC2738}" srcOrd="2" destOrd="0" parTransId="{D6C722D4-0A74-9F4B-AA0A-D016F685C288}" sibTransId="{8531FD26-5B0F-0949-B877-70DD95E601EA}"/>
    <dgm:cxn modelId="{9CA2916A-1CC6-F84F-B455-43C4809D4771}" type="presOf" srcId="{6CC113F1-BF8C-4C4A-B0EB-53FD7FD0FF7E}" destId="{7A4A175D-F149-654C-8582-07FBE89EDFEA}" srcOrd="0" destOrd="0" presId="urn:microsoft.com/office/officeart/2005/8/layout/radial4"/>
    <dgm:cxn modelId="{D4A8B85F-7612-2449-8D71-CB9A28F443FD}" type="presOf" srcId="{BD41E532-2427-A948-BF01-7270F16DD01E}" destId="{BDDBA76F-F955-2641-B030-B8DAE0132006}" srcOrd="0" destOrd="0" presId="urn:microsoft.com/office/officeart/2005/8/layout/radial4"/>
    <dgm:cxn modelId="{E33E1836-A340-F746-8988-A645E16DAD51}" type="presOf" srcId="{49481CFC-D128-0F44-B7D0-37E4BC4E0423}" destId="{28C0B6FC-AC2C-B74F-97B8-822A03466642}" srcOrd="0" destOrd="0" presId="urn:microsoft.com/office/officeart/2005/8/layout/radial4"/>
    <dgm:cxn modelId="{A59A7797-634B-F840-8EFB-57EFA4FD421C}" srcId="{BCB77ACB-E9F8-2540-8D98-26AEDE37D67D}" destId="{BD41E532-2427-A948-BF01-7270F16DD01E}" srcOrd="4" destOrd="0" parTransId="{49481CFC-D128-0F44-B7D0-37E4BC4E0423}" sibTransId="{46D44E97-F5E3-D647-8D51-BA0F6D91C578}"/>
    <dgm:cxn modelId="{6D8C8688-1D44-A941-BE1C-1D308E83608C}" type="presOf" srcId="{2E3D1F9C-AD59-CC45-A2E1-7ACAF28127E3}" destId="{E5447D3C-4458-0143-97E8-B0C65251B00F}" srcOrd="0" destOrd="0" presId="urn:microsoft.com/office/officeart/2005/8/layout/radial4"/>
    <dgm:cxn modelId="{D5EA3D0C-B9CD-2D44-9939-AD6239BF5BC7}" type="presOf" srcId="{BCB77ACB-E9F8-2540-8D98-26AEDE37D67D}" destId="{2EC8B181-6565-B145-AB99-62B56C1B7CF8}" srcOrd="0" destOrd="0" presId="urn:microsoft.com/office/officeart/2005/8/layout/radial4"/>
    <dgm:cxn modelId="{7AA044CD-BB02-0841-8F77-515911F52CAE}" type="presOf" srcId="{AAAAE6A4-6148-5348-8924-12FFAB524579}" destId="{DB9D8C29-5CF2-7142-9BF0-52322019FD98}" srcOrd="0" destOrd="0" presId="urn:microsoft.com/office/officeart/2005/8/layout/radial4"/>
    <dgm:cxn modelId="{0304AC72-E628-784B-90DE-7D0CA62E1A89}" srcId="{BCB77ACB-E9F8-2540-8D98-26AEDE37D67D}" destId="{7DAA83D1-BC29-B648-AE07-7CEFCD799D5E}" srcOrd="0" destOrd="0" parTransId="{AAAAE6A4-6148-5348-8924-12FFAB524579}" sibTransId="{3FE93062-0662-444D-A6FB-B9F0F3508922}"/>
    <dgm:cxn modelId="{388DBB48-0E76-C347-9E0D-A4061CD897D3}" srcId="{BCB77ACB-E9F8-2540-8D98-26AEDE37D67D}" destId="{B568B7A6-0911-2547-8CC3-DA9439414640}" srcOrd="1" destOrd="0" parTransId="{F74EE639-84A8-AA49-BB8B-9038CD5FC5A5}" sibTransId="{0FDAA4A0-1D45-6348-BBA8-755D37F2F49C}"/>
    <dgm:cxn modelId="{BF2097FA-BC72-274D-ACC7-7B3DA0006ED0}" srcId="{99406DD3-0B34-F54F-9286-B918E10AB16D}" destId="{BCB77ACB-E9F8-2540-8D98-26AEDE37D67D}" srcOrd="0" destOrd="0" parTransId="{60C25D1B-8863-BC4F-B39D-4B5B721A2EBA}" sibTransId="{D17330E6-084D-2E47-8947-610EDB4A0D93}"/>
    <dgm:cxn modelId="{A87FAC93-5F41-0646-8DEB-70FA4BDB77F3}" srcId="{BCB77ACB-E9F8-2540-8D98-26AEDE37D67D}" destId="{6CC113F1-BF8C-4C4A-B0EB-53FD7FD0FF7E}" srcOrd="3" destOrd="0" parTransId="{2E3D1F9C-AD59-CC45-A2E1-7ACAF28127E3}" sibTransId="{6EAD9F68-0DF6-7D42-8188-B9BB93EB4AC1}"/>
    <dgm:cxn modelId="{F2C2E216-0EF5-2C4D-BB0B-BC6217553346}" type="presOf" srcId="{06A0A0DB-5359-964C-8D5B-BB3676BC2738}" destId="{A3EB32DB-EF77-5148-9734-C74A23AFB370}" srcOrd="0" destOrd="0" presId="urn:microsoft.com/office/officeart/2005/8/layout/radial4"/>
    <dgm:cxn modelId="{A999FA05-4BAB-DD45-BED1-CC14E9BB6596}" type="presOf" srcId="{99406DD3-0B34-F54F-9286-B918E10AB16D}" destId="{058940E4-D846-2A43-95EB-408CD0578293}" srcOrd="0" destOrd="0" presId="urn:microsoft.com/office/officeart/2005/8/layout/radial4"/>
    <dgm:cxn modelId="{2A97D462-0382-1240-AEF8-05766D037D0F}" type="presOf" srcId="{F74EE639-84A8-AA49-BB8B-9038CD5FC5A5}" destId="{8C897FCE-EABA-8842-A077-F6ACE926FD13}" srcOrd="0" destOrd="0" presId="urn:microsoft.com/office/officeart/2005/8/layout/radial4"/>
    <dgm:cxn modelId="{3C4971CB-C4E4-394F-A37B-02D37CF51C0B}" type="presOf" srcId="{B568B7A6-0911-2547-8CC3-DA9439414640}" destId="{F772ACE5-59B7-D542-A1D5-C1AA1E4C3BAB}" srcOrd="0" destOrd="0" presId="urn:microsoft.com/office/officeart/2005/8/layout/radial4"/>
    <dgm:cxn modelId="{A1ECDC2B-2E8A-DD44-B2AB-50F4B1CEBC96}" type="presParOf" srcId="{058940E4-D846-2A43-95EB-408CD0578293}" destId="{2EC8B181-6565-B145-AB99-62B56C1B7CF8}" srcOrd="0" destOrd="0" presId="urn:microsoft.com/office/officeart/2005/8/layout/radial4"/>
    <dgm:cxn modelId="{08163019-1252-0A45-8206-0BA111615B4B}" type="presParOf" srcId="{058940E4-D846-2A43-95EB-408CD0578293}" destId="{DB9D8C29-5CF2-7142-9BF0-52322019FD98}" srcOrd="1" destOrd="0" presId="urn:microsoft.com/office/officeart/2005/8/layout/radial4"/>
    <dgm:cxn modelId="{8FC00F0A-A3EA-824F-8D51-470B56FF3922}" type="presParOf" srcId="{058940E4-D846-2A43-95EB-408CD0578293}" destId="{7D065AE4-75EE-3A4B-AB8E-0C305C90C24F}" srcOrd="2" destOrd="0" presId="urn:microsoft.com/office/officeart/2005/8/layout/radial4"/>
    <dgm:cxn modelId="{9E82BCB0-D370-B14B-8C53-A9EAB0913C93}" type="presParOf" srcId="{058940E4-D846-2A43-95EB-408CD0578293}" destId="{8C897FCE-EABA-8842-A077-F6ACE926FD13}" srcOrd="3" destOrd="0" presId="urn:microsoft.com/office/officeart/2005/8/layout/radial4"/>
    <dgm:cxn modelId="{16F6C951-7424-9347-943E-0205AF3F10BF}" type="presParOf" srcId="{058940E4-D846-2A43-95EB-408CD0578293}" destId="{F772ACE5-59B7-D542-A1D5-C1AA1E4C3BAB}" srcOrd="4" destOrd="0" presId="urn:microsoft.com/office/officeart/2005/8/layout/radial4"/>
    <dgm:cxn modelId="{3580E6AB-9368-154B-8C29-798131F52BA5}" type="presParOf" srcId="{058940E4-D846-2A43-95EB-408CD0578293}" destId="{16760162-5F75-524B-BC4D-E67F9EA11329}" srcOrd="5" destOrd="0" presId="urn:microsoft.com/office/officeart/2005/8/layout/radial4"/>
    <dgm:cxn modelId="{FCE18ECA-05F5-914B-8CCE-97F4A61A55CE}" type="presParOf" srcId="{058940E4-D846-2A43-95EB-408CD0578293}" destId="{A3EB32DB-EF77-5148-9734-C74A23AFB370}" srcOrd="6" destOrd="0" presId="urn:microsoft.com/office/officeart/2005/8/layout/radial4"/>
    <dgm:cxn modelId="{870AD462-E566-B543-8DED-8322F9481AB5}" type="presParOf" srcId="{058940E4-D846-2A43-95EB-408CD0578293}" destId="{E5447D3C-4458-0143-97E8-B0C65251B00F}" srcOrd="7" destOrd="0" presId="urn:microsoft.com/office/officeart/2005/8/layout/radial4"/>
    <dgm:cxn modelId="{A9E03E78-4FBA-E841-BFA1-F1F64C07D73A}" type="presParOf" srcId="{058940E4-D846-2A43-95EB-408CD0578293}" destId="{7A4A175D-F149-654C-8582-07FBE89EDFEA}" srcOrd="8" destOrd="0" presId="urn:microsoft.com/office/officeart/2005/8/layout/radial4"/>
    <dgm:cxn modelId="{89A93704-FEAB-5D40-B1FD-DF0963AF514F}" type="presParOf" srcId="{058940E4-D846-2A43-95EB-408CD0578293}" destId="{28C0B6FC-AC2C-B74F-97B8-822A03466642}" srcOrd="9" destOrd="0" presId="urn:microsoft.com/office/officeart/2005/8/layout/radial4"/>
    <dgm:cxn modelId="{75C79531-A4E6-C14D-ABEB-10221B29EC22}" type="presParOf" srcId="{058940E4-D846-2A43-95EB-408CD0578293}" destId="{BDDBA76F-F955-2641-B030-B8DAE0132006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318DA7-42FD-6943-849B-5B7B06EED584}">
      <dsp:nvSpPr>
        <dsp:cNvPr id="0" name=""/>
        <dsp:cNvSpPr/>
      </dsp:nvSpPr>
      <dsp:spPr>
        <a:xfrm>
          <a:off x="0" y="5275626"/>
          <a:ext cx="4597399" cy="57730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Household Food Service</a:t>
          </a:r>
          <a:endParaRPr lang="en-US" sz="2000" kern="1200"/>
        </a:p>
      </dsp:txBody>
      <dsp:txXfrm>
        <a:off x="0" y="5275626"/>
        <a:ext cx="4597399" cy="577308"/>
      </dsp:txXfrm>
    </dsp:sp>
    <dsp:sp modelId="{F2ACDE94-3DC7-464E-BB50-1769024D85B8}">
      <dsp:nvSpPr>
        <dsp:cNvPr id="0" name=""/>
        <dsp:cNvSpPr/>
      </dsp:nvSpPr>
      <dsp:spPr>
        <a:xfrm rot="10800000">
          <a:off x="0" y="4396385"/>
          <a:ext cx="4597399" cy="887901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Away-From-Home Food Service</a:t>
          </a:r>
          <a:endParaRPr lang="en-US" sz="2000" kern="1200"/>
        </a:p>
      </dsp:txBody>
      <dsp:txXfrm rot="10800000">
        <a:off x="0" y="4396385"/>
        <a:ext cx="4597399" cy="576931"/>
      </dsp:txXfrm>
    </dsp:sp>
    <dsp:sp modelId="{CC2B4ADA-6029-F64D-A60B-536A38D4EB28}">
      <dsp:nvSpPr>
        <dsp:cNvPr id="0" name=""/>
        <dsp:cNvSpPr/>
      </dsp:nvSpPr>
      <dsp:spPr>
        <a:xfrm rot="10800000">
          <a:off x="0" y="3517143"/>
          <a:ext cx="4597399" cy="887901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Wholesale/Retail Trade</a:t>
          </a:r>
          <a:endParaRPr lang="en-US" sz="2000" kern="1200"/>
        </a:p>
      </dsp:txBody>
      <dsp:txXfrm rot="10800000">
        <a:off x="0" y="3517143"/>
        <a:ext cx="4597399" cy="576931"/>
      </dsp:txXfrm>
    </dsp:sp>
    <dsp:sp modelId="{658A3717-90B7-0148-BAE8-399689D2B105}">
      <dsp:nvSpPr>
        <dsp:cNvPr id="0" name=""/>
        <dsp:cNvSpPr/>
      </dsp:nvSpPr>
      <dsp:spPr>
        <a:xfrm rot="10800000">
          <a:off x="0" y="2637902"/>
          <a:ext cx="4597399" cy="887901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Transportation</a:t>
          </a:r>
          <a:endParaRPr lang="en-US" sz="2000" kern="1200"/>
        </a:p>
      </dsp:txBody>
      <dsp:txXfrm rot="10800000">
        <a:off x="0" y="2637902"/>
        <a:ext cx="4597399" cy="576931"/>
      </dsp:txXfrm>
    </dsp:sp>
    <dsp:sp modelId="{428CE349-5269-3C40-91EB-6E00B17BAD53}">
      <dsp:nvSpPr>
        <dsp:cNvPr id="0" name=""/>
        <dsp:cNvSpPr/>
      </dsp:nvSpPr>
      <dsp:spPr>
        <a:xfrm rot="10800000">
          <a:off x="0" y="1758660"/>
          <a:ext cx="4597399" cy="887901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Packaging</a:t>
          </a:r>
          <a:endParaRPr lang="en-US" sz="2000" kern="1200"/>
        </a:p>
      </dsp:txBody>
      <dsp:txXfrm rot="10800000">
        <a:off x="0" y="1758660"/>
        <a:ext cx="4597399" cy="576931"/>
      </dsp:txXfrm>
    </dsp:sp>
    <dsp:sp modelId="{58FFC4A0-B11E-474B-82A8-B9980361FB40}">
      <dsp:nvSpPr>
        <dsp:cNvPr id="0" name=""/>
        <dsp:cNvSpPr/>
      </dsp:nvSpPr>
      <dsp:spPr>
        <a:xfrm rot="10800000">
          <a:off x="0" y="879418"/>
          <a:ext cx="4597399" cy="887901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Processing</a:t>
          </a:r>
          <a:endParaRPr lang="en-US" sz="2000" kern="1200"/>
        </a:p>
      </dsp:txBody>
      <dsp:txXfrm rot="10800000">
        <a:off x="0" y="879418"/>
        <a:ext cx="4597399" cy="576931"/>
      </dsp:txXfrm>
    </dsp:sp>
    <dsp:sp modelId="{06091399-689F-DE4C-A9D6-CDB3526464DD}">
      <dsp:nvSpPr>
        <dsp:cNvPr id="0" name=""/>
        <dsp:cNvSpPr/>
      </dsp:nvSpPr>
      <dsp:spPr>
        <a:xfrm rot="10800000">
          <a:off x="0" y="177"/>
          <a:ext cx="4597399" cy="887901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Farm Production</a:t>
          </a:r>
          <a:endParaRPr lang="en-US" sz="2000" kern="1200"/>
        </a:p>
      </dsp:txBody>
      <dsp:txXfrm rot="10800000">
        <a:off x="0" y="177"/>
        <a:ext cx="4597399" cy="576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8B181-6565-B145-AB99-62B56C1B7CF8}">
      <dsp:nvSpPr>
        <dsp:cNvPr id="0" name=""/>
        <dsp:cNvSpPr/>
      </dsp:nvSpPr>
      <dsp:spPr>
        <a:xfrm>
          <a:off x="1649686" y="1763791"/>
          <a:ext cx="1220316" cy="122031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Potential</a:t>
          </a:r>
          <a:endParaRPr lang="en-US" sz="1600" kern="1200" dirty="0"/>
        </a:p>
      </dsp:txBody>
      <dsp:txXfrm>
        <a:off x="1828397" y="1942502"/>
        <a:ext cx="862894" cy="862894"/>
      </dsp:txXfrm>
    </dsp:sp>
    <dsp:sp modelId="{DB9D8C29-5CF2-7142-9BF0-52322019FD98}">
      <dsp:nvSpPr>
        <dsp:cNvPr id="0" name=""/>
        <dsp:cNvSpPr/>
      </dsp:nvSpPr>
      <dsp:spPr>
        <a:xfrm rot="11700000">
          <a:off x="562240" y="1888060"/>
          <a:ext cx="1066452" cy="3477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065AE4-75EE-3A4B-AB8E-0C305C90C24F}">
      <dsp:nvSpPr>
        <dsp:cNvPr id="0" name=""/>
        <dsp:cNvSpPr/>
      </dsp:nvSpPr>
      <dsp:spPr>
        <a:xfrm>
          <a:off x="759" y="1460226"/>
          <a:ext cx="1159300" cy="9274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Chemical</a:t>
          </a:r>
          <a:endParaRPr lang="en-US" sz="1400" kern="1200" dirty="0"/>
        </a:p>
      </dsp:txBody>
      <dsp:txXfrm>
        <a:off x="27923" y="1487390"/>
        <a:ext cx="1104972" cy="873112"/>
      </dsp:txXfrm>
    </dsp:sp>
    <dsp:sp modelId="{8C897FCE-EABA-8842-A077-F6ACE926FD13}">
      <dsp:nvSpPr>
        <dsp:cNvPr id="0" name=""/>
        <dsp:cNvSpPr/>
      </dsp:nvSpPr>
      <dsp:spPr>
        <a:xfrm rot="14700000">
          <a:off x="1217171" y="1107543"/>
          <a:ext cx="1066452" cy="3477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72ACE5-59B7-D542-A1D5-C1AA1E4C3BAB}">
      <dsp:nvSpPr>
        <dsp:cNvPr id="0" name=""/>
        <dsp:cNvSpPr/>
      </dsp:nvSpPr>
      <dsp:spPr>
        <a:xfrm>
          <a:off x="945396" y="334451"/>
          <a:ext cx="1159300" cy="9274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Mechanical	</a:t>
          </a:r>
          <a:endParaRPr lang="en-US" sz="1400" kern="1200" dirty="0"/>
        </a:p>
      </dsp:txBody>
      <dsp:txXfrm>
        <a:off x="972560" y="361615"/>
        <a:ext cx="1104972" cy="873112"/>
      </dsp:txXfrm>
    </dsp:sp>
    <dsp:sp modelId="{16760162-5F75-524B-BC4D-E67F9EA11329}">
      <dsp:nvSpPr>
        <dsp:cNvPr id="0" name=""/>
        <dsp:cNvSpPr/>
      </dsp:nvSpPr>
      <dsp:spPr>
        <a:xfrm rot="17700000">
          <a:off x="2236064" y="1107543"/>
          <a:ext cx="1066452" cy="3477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EB32DB-EF77-5148-9734-C74A23AFB370}">
      <dsp:nvSpPr>
        <dsp:cNvPr id="0" name=""/>
        <dsp:cNvSpPr/>
      </dsp:nvSpPr>
      <dsp:spPr>
        <a:xfrm>
          <a:off x="2414992" y="334451"/>
          <a:ext cx="1159300" cy="9274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Nuclear</a:t>
          </a:r>
          <a:endParaRPr lang="en-US" sz="1400" kern="1200" dirty="0"/>
        </a:p>
      </dsp:txBody>
      <dsp:txXfrm>
        <a:off x="2442156" y="361615"/>
        <a:ext cx="1104972" cy="873112"/>
      </dsp:txXfrm>
    </dsp:sp>
    <dsp:sp modelId="{B99C19F2-58F9-224A-8F24-9A8047BDB523}">
      <dsp:nvSpPr>
        <dsp:cNvPr id="0" name=""/>
        <dsp:cNvSpPr/>
      </dsp:nvSpPr>
      <dsp:spPr>
        <a:xfrm rot="20700000">
          <a:off x="2890996" y="1888060"/>
          <a:ext cx="1066452" cy="34779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4FCBE4-6B9A-7D45-8392-BFC8D368638D}">
      <dsp:nvSpPr>
        <dsp:cNvPr id="0" name=""/>
        <dsp:cNvSpPr/>
      </dsp:nvSpPr>
      <dsp:spPr>
        <a:xfrm>
          <a:off x="3359629" y="1460226"/>
          <a:ext cx="1159300" cy="9274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Gravitational</a:t>
          </a:r>
          <a:endParaRPr lang="en-US" sz="1400" kern="1200" dirty="0"/>
        </a:p>
      </dsp:txBody>
      <dsp:txXfrm>
        <a:off x="3386793" y="1487390"/>
        <a:ext cx="1104972" cy="8731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8B181-6565-B145-AB99-62B56C1B7CF8}">
      <dsp:nvSpPr>
        <dsp:cNvPr id="0" name=""/>
        <dsp:cNvSpPr/>
      </dsp:nvSpPr>
      <dsp:spPr>
        <a:xfrm>
          <a:off x="1678287" y="1861445"/>
          <a:ext cx="1163113" cy="11631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Kinetic</a:t>
          </a:r>
          <a:endParaRPr lang="en-US" sz="1900" kern="1200" dirty="0"/>
        </a:p>
      </dsp:txBody>
      <dsp:txXfrm>
        <a:off x="1848621" y="2031779"/>
        <a:ext cx="822445" cy="822445"/>
      </dsp:txXfrm>
    </dsp:sp>
    <dsp:sp modelId="{DB9D8C29-5CF2-7142-9BF0-52322019FD98}">
      <dsp:nvSpPr>
        <dsp:cNvPr id="0" name=""/>
        <dsp:cNvSpPr/>
      </dsp:nvSpPr>
      <dsp:spPr>
        <a:xfrm rot="10800000">
          <a:off x="552825" y="2277258"/>
          <a:ext cx="1063562" cy="3314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065AE4-75EE-3A4B-AB8E-0C305C90C24F}">
      <dsp:nvSpPr>
        <dsp:cNvPr id="0" name=""/>
        <dsp:cNvSpPr/>
      </dsp:nvSpPr>
      <dsp:spPr>
        <a:xfrm>
          <a:off x="346" y="2001019"/>
          <a:ext cx="1104958" cy="883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Radiant</a:t>
          </a:r>
          <a:endParaRPr lang="en-US" sz="1700" kern="1200" dirty="0"/>
        </a:p>
      </dsp:txBody>
      <dsp:txXfrm>
        <a:off x="26236" y="2026909"/>
        <a:ext cx="1053178" cy="832186"/>
      </dsp:txXfrm>
    </dsp:sp>
    <dsp:sp modelId="{8C897FCE-EABA-8842-A077-F6ACE926FD13}">
      <dsp:nvSpPr>
        <dsp:cNvPr id="0" name=""/>
        <dsp:cNvSpPr/>
      </dsp:nvSpPr>
      <dsp:spPr>
        <a:xfrm rot="13500000">
          <a:off x="897044" y="1446239"/>
          <a:ext cx="1063562" cy="3314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72ACE5-59B7-D542-A1D5-C1AA1E4C3BAB}">
      <dsp:nvSpPr>
        <dsp:cNvPr id="0" name=""/>
        <dsp:cNvSpPr/>
      </dsp:nvSpPr>
      <dsp:spPr>
        <a:xfrm>
          <a:off x="500320" y="793974"/>
          <a:ext cx="1104958" cy="883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Thermal</a:t>
          </a:r>
          <a:endParaRPr lang="en-US" sz="1700" kern="1200" dirty="0"/>
        </a:p>
      </dsp:txBody>
      <dsp:txXfrm>
        <a:off x="526210" y="819864"/>
        <a:ext cx="1053178" cy="832186"/>
      </dsp:txXfrm>
    </dsp:sp>
    <dsp:sp modelId="{16760162-5F75-524B-BC4D-E67F9EA11329}">
      <dsp:nvSpPr>
        <dsp:cNvPr id="0" name=""/>
        <dsp:cNvSpPr/>
      </dsp:nvSpPr>
      <dsp:spPr>
        <a:xfrm rot="16200000">
          <a:off x="1728063" y="1102020"/>
          <a:ext cx="1063562" cy="3314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EB32DB-EF77-5148-9734-C74A23AFB370}">
      <dsp:nvSpPr>
        <dsp:cNvPr id="0" name=""/>
        <dsp:cNvSpPr/>
      </dsp:nvSpPr>
      <dsp:spPr>
        <a:xfrm>
          <a:off x="1707365" y="293999"/>
          <a:ext cx="1104958" cy="883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Motion</a:t>
          </a:r>
          <a:endParaRPr lang="en-US" sz="1700" kern="1200" dirty="0"/>
        </a:p>
      </dsp:txBody>
      <dsp:txXfrm>
        <a:off x="1733255" y="319889"/>
        <a:ext cx="1053178" cy="832186"/>
      </dsp:txXfrm>
    </dsp:sp>
    <dsp:sp modelId="{E5447D3C-4458-0143-97E8-B0C65251B00F}">
      <dsp:nvSpPr>
        <dsp:cNvPr id="0" name=""/>
        <dsp:cNvSpPr/>
      </dsp:nvSpPr>
      <dsp:spPr>
        <a:xfrm rot="18900000">
          <a:off x="2559082" y="1446239"/>
          <a:ext cx="1063562" cy="3314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4A175D-F149-654C-8582-07FBE89EDFEA}">
      <dsp:nvSpPr>
        <dsp:cNvPr id="0" name=""/>
        <dsp:cNvSpPr/>
      </dsp:nvSpPr>
      <dsp:spPr>
        <a:xfrm>
          <a:off x="2914410" y="793974"/>
          <a:ext cx="1104958" cy="883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Sound</a:t>
          </a:r>
          <a:endParaRPr lang="en-US" sz="1700" kern="1200" dirty="0"/>
        </a:p>
      </dsp:txBody>
      <dsp:txXfrm>
        <a:off x="2940300" y="819864"/>
        <a:ext cx="1053178" cy="832186"/>
      </dsp:txXfrm>
    </dsp:sp>
    <dsp:sp modelId="{28C0B6FC-AC2C-B74F-97B8-822A03466642}">
      <dsp:nvSpPr>
        <dsp:cNvPr id="0" name=""/>
        <dsp:cNvSpPr/>
      </dsp:nvSpPr>
      <dsp:spPr>
        <a:xfrm>
          <a:off x="2903301" y="2277258"/>
          <a:ext cx="1063562" cy="3314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DBA76F-F955-2641-B030-B8DAE0132006}">
      <dsp:nvSpPr>
        <dsp:cNvPr id="0" name=""/>
        <dsp:cNvSpPr/>
      </dsp:nvSpPr>
      <dsp:spPr>
        <a:xfrm>
          <a:off x="3414384" y="2001019"/>
          <a:ext cx="1104958" cy="8839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Electrical</a:t>
          </a:r>
          <a:endParaRPr lang="en-US" sz="1700" kern="1200" dirty="0"/>
        </a:p>
      </dsp:txBody>
      <dsp:txXfrm>
        <a:off x="3440274" y="2026909"/>
        <a:ext cx="1053178" cy="832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57508-D0C9-EC49-8511-AAAE951E4E51}" type="datetimeFigureOut">
              <a:rPr lang="en-US" smtClean="0"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172EB-680B-3442-8D69-15DD26854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556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3AA73-977D-1542-844E-B09EB9EA428A}" type="datetimeFigureOut">
              <a:rPr lang="en-US" smtClean="0"/>
              <a:t>11/4/14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09D7A-30E7-F740-B1E3-5D2C03703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596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09D7A-30E7-F740-B1E3-5D2C03703C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4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927626DC-C24A-5D4E-B428-E6036E9AB89A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4C40F-BB0C-6548-8382-ECFE482B0C10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BF8C-CDA2-954C-9C11-24A12BEA3347}" type="datetime1">
              <a:rPr lang="en-US" smtClean="0"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30EAE-D73E-494E-BC12-D85FAFDBF4B4}" type="datetime1">
              <a:rPr lang="en-US" smtClean="0"/>
              <a:t>11/4/14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CD16897E-5EC6-0D4C-9983-B1C292433171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B79686A-2B2B-9A43-A25B-EFBB0F5A6D69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024D-BD3F-9844-8C14-D47D391A4A3F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A76F4A-8919-B24C-A7E0-792EEED605DD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009C07-9DDA-5541-8E05-A3EE29E38D88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EFC3A9A-1557-344D-ADC6-1F0AAFD88895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C3EFB-C02C-614D-9475-A29D9D653181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924D-2EDA-5146-9570-E639D21E235B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8366B-F935-1341-BAAC-4C97B507A283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3779-69A0-8045-B119-46C1E06C8E29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79718BF-A164-FD40-8293-4382A537D75B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223B97C4-4C05-824F-AB5B-202DFDCE3E1A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23A0-299A-B446-B040-87C687ABE3D4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2A52-C95F-2F41-A865-AE656CE53511}" type="datetime1">
              <a:rPr lang="en-US" smtClean="0"/>
              <a:t>11/4/14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A796-A25F-BE40-9B8A-90D82CA8EA49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52FC-E509-2F4C-8C90-2E9D94DDCB13}" type="datetime1">
              <a:rPr lang="en-US" smtClean="0"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308227-8579-AB44-986B-A01989DD425E}" type="datetime1">
              <a:rPr lang="en-US" smtClean="0"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3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3.xml"/><Relationship Id="rId12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diagramData" Target="../diagrams/data3.xml"/><Relationship Id="rId9" Type="http://schemas.openxmlformats.org/officeDocument/2006/relationships/diagramLayout" Target="../diagrams/layout3.xml"/><Relationship Id="rId10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</a:t>
            </a:r>
            <a:r>
              <a:rPr lang="en-US" dirty="0" smtClean="0"/>
              <a:t>2: </a:t>
            </a:r>
            <a:r>
              <a:rPr lang="en-US" dirty="0" smtClean="0"/>
              <a:t>Commodity Trace-Back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3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Describe the domestic food supply chain</a:t>
            </a:r>
          </a:p>
          <a:p>
            <a:pPr lvl="0"/>
            <a:r>
              <a:rPr lang="en-US" dirty="0"/>
              <a:t>Identify the use and types of energy involved in the growth, harvest, processing, transportation, and marketing of an agricultural commodity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6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135" y="2540269"/>
            <a:ext cx="2841301" cy="40549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Backwards Egg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Backward! How has energy been used to produce this egg?</a:t>
            </a:r>
          </a:p>
          <a:p>
            <a:r>
              <a:rPr lang="en-US" dirty="0" smtClean="0"/>
              <a:t>Think Forward! How will energy be used with                        this egg before it is consumed?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23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Food Supply Chain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631430"/>
              </p:ext>
            </p:extLst>
          </p:nvPr>
        </p:nvGraphicFramePr>
        <p:xfrm>
          <a:off x="4168775" y="273050"/>
          <a:ext cx="4597399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Energy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10656984"/>
              </p:ext>
            </p:extLst>
          </p:nvPr>
        </p:nvGraphicFramePr>
        <p:xfrm>
          <a:off x="221106" y="1178011"/>
          <a:ext cx="4519689" cy="3318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3411502"/>
              </p:ext>
            </p:extLst>
          </p:nvPr>
        </p:nvGraphicFramePr>
        <p:xfrm>
          <a:off x="4256650" y="3263920"/>
          <a:ext cx="4519689" cy="3318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46373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285</TotalTime>
  <Words>112</Words>
  <Application>Microsoft Macintosh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Advantage</vt:lpstr>
      <vt:lpstr>Lesson 2: Commodity Trace-Back</vt:lpstr>
      <vt:lpstr>Learning Objectives</vt:lpstr>
      <vt:lpstr>The Backwards Egg</vt:lpstr>
      <vt:lpstr>Domestic Food Supply Chain</vt:lpstr>
      <vt:lpstr>Forms of Energy</vt:lpstr>
    </vt:vector>
  </TitlesOfParts>
  <Company>Vivayic,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Mayfield</dc:creator>
  <cp:lastModifiedBy>Angela Mayfield</cp:lastModifiedBy>
  <cp:revision>9</cp:revision>
  <dcterms:created xsi:type="dcterms:W3CDTF">2014-10-14T22:23:56Z</dcterms:created>
  <dcterms:modified xsi:type="dcterms:W3CDTF">2014-11-04T19:19:42Z</dcterms:modified>
</cp:coreProperties>
</file>